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279" r:id="rId3"/>
    <p:sldId id="283" r:id="rId4"/>
    <p:sldId id="286" r:id="rId5"/>
    <p:sldId id="287" r:id="rId6"/>
    <p:sldId id="289" r:id="rId7"/>
    <p:sldId id="290" r:id="rId8"/>
    <p:sldId id="291" r:id="rId9"/>
    <p:sldId id="273" r:id="rId10"/>
    <p:sldId id="278" r:id="rId11"/>
    <p:sldId id="292"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2EB"/>
    <a:srgbClr val="C1C3ED"/>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24"/>
  </p:normalViewPr>
  <p:slideViewPr>
    <p:cSldViewPr>
      <p:cViewPr>
        <p:scale>
          <a:sx n="75" d="100"/>
          <a:sy n="75" d="100"/>
        </p:scale>
        <p:origin x="758" y="293"/>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‹N°›</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‹N°›</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‹N°›</a:t>
            </a:fld>
            <a:endParaRPr lang="en-US"/>
          </a:p>
        </p:txBody>
      </p:sp>
    </p:spTree>
    <p:extLst>
      <p:ext uri="{BB962C8B-B14F-4D97-AF65-F5344CB8AC3E}">
        <p14:creationId xmlns:p14="http://schemas.microsoft.com/office/powerpoint/2010/main" val="11290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12/2/2021</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‹N°›</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jpe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D5416F3-6FBA-4925-9C11-E2E04EFFF8B3}"/>
              </a:ext>
            </a:extLst>
          </p:cNvPr>
          <p:cNvGrpSpPr/>
          <p:nvPr/>
        </p:nvGrpSpPr>
        <p:grpSpPr>
          <a:xfrm>
            <a:off x="327389" y="448867"/>
            <a:ext cx="4581497" cy="2792198"/>
            <a:chOff x="6211894" y="4590462"/>
            <a:chExt cx="2536429" cy="1545829"/>
          </a:xfrm>
          <a:solidFill>
            <a:schemeClr val="accent2">
              <a:lumMod val="75000"/>
            </a:schemeClr>
          </a:solidFill>
        </p:grpSpPr>
        <p:sp>
          <p:nvSpPr>
            <p:cNvPr id="74" name="Arrow: Chevron 73">
              <a:extLst>
                <a:ext uri="{FF2B5EF4-FFF2-40B4-BE49-F238E27FC236}">
                  <a16:creationId xmlns:a16="http://schemas.microsoft.com/office/drawing/2014/main" id="{856971B8-C2A3-4A22-9999-912C44E16EEE}"/>
                </a:ext>
              </a:extLst>
            </p:cNvPr>
            <p:cNvSpPr/>
            <p:nvPr/>
          </p:nvSpPr>
          <p:spPr>
            <a:xfrm>
              <a:off x="6211894" y="4590462"/>
              <a:ext cx="1545829" cy="1545829"/>
            </a:xfrm>
            <a:prstGeom prst="chevron">
              <a:avLst/>
            </a:prstGeom>
            <a:solidFill>
              <a:schemeClr val="accent2">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hevron 74">
              <a:extLst>
                <a:ext uri="{FF2B5EF4-FFF2-40B4-BE49-F238E27FC236}">
                  <a16:creationId xmlns:a16="http://schemas.microsoft.com/office/drawing/2014/main" id="{F4F0AD0B-3CB5-4C81-B09C-F6A4A42B21E8}"/>
                </a:ext>
              </a:extLst>
            </p:cNvPr>
            <p:cNvSpPr/>
            <p:nvPr/>
          </p:nvSpPr>
          <p:spPr>
            <a:xfrm>
              <a:off x="7202494" y="4590462"/>
              <a:ext cx="1545829" cy="1545829"/>
            </a:xfrm>
            <a:prstGeom prst="chevron">
              <a:avLst/>
            </a:prstGeom>
            <a:solidFill>
              <a:schemeClr val="accent2">
                <a:lumMod val="5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5" name="Freeform 5">
            <a:extLst>
              <a:ext uri="{FF2B5EF4-FFF2-40B4-BE49-F238E27FC236}">
                <a16:creationId xmlns:a16="http://schemas.microsoft.com/office/drawing/2014/main" id="{A08A08FF-730C-4E31-B8EA-FAD2213EF387}"/>
              </a:ext>
            </a:extLst>
          </p:cNvPr>
          <p:cNvSpPr>
            <a:spLocks noEditPoints="1"/>
          </p:cNvSpPr>
          <p:nvPr/>
        </p:nvSpPr>
        <p:spPr bwMode="auto">
          <a:xfrm>
            <a:off x="758824" y="804499"/>
            <a:ext cx="10671176" cy="5249002"/>
          </a:xfrm>
          <a:custGeom>
            <a:avLst/>
            <a:gdLst>
              <a:gd name="T0" fmla="*/ 541 w 1999"/>
              <a:gd name="T1" fmla="*/ 191 h 982"/>
              <a:gd name="T2" fmla="*/ 37 w 1999"/>
              <a:gd name="T3" fmla="*/ 256 h 982"/>
              <a:gd name="T4" fmla="*/ 597 w 1999"/>
              <a:gd name="T5" fmla="*/ 524 h 982"/>
              <a:gd name="T6" fmla="*/ 440 w 1999"/>
              <a:gd name="T7" fmla="*/ 448 h 982"/>
              <a:gd name="T8" fmla="*/ 589 w 1999"/>
              <a:gd name="T9" fmla="*/ 332 h 982"/>
              <a:gd name="T10" fmla="*/ 647 w 1999"/>
              <a:gd name="T11" fmla="*/ 271 h 982"/>
              <a:gd name="T12" fmla="*/ 598 w 1999"/>
              <a:gd name="T13" fmla="*/ 203 h 982"/>
              <a:gd name="T14" fmla="*/ 458 w 1999"/>
              <a:gd name="T15" fmla="*/ 209 h 982"/>
              <a:gd name="T16" fmla="*/ 548 w 1999"/>
              <a:gd name="T17" fmla="*/ 142 h 982"/>
              <a:gd name="T18" fmla="*/ 626 w 1999"/>
              <a:gd name="T19" fmla="*/ 190 h 982"/>
              <a:gd name="T20" fmla="*/ 530 w 1999"/>
              <a:gd name="T21" fmla="*/ 96 h 982"/>
              <a:gd name="T22" fmla="*/ 448 w 1999"/>
              <a:gd name="T23" fmla="*/ 112 h 982"/>
              <a:gd name="T24" fmla="*/ 424 w 1999"/>
              <a:gd name="T25" fmla="*/ 106 h 982"/>
              <a:gd name="T26" fmla="*/ 327 w 1999"/>
              <a:gd name="T27" fmla="*/ 80 h 982"/>
              <a:gd name="T28" fmla="*/ 287 w 1999"/>
              <a:gd name="T29" fmla="*/ 132 h 982"/>
              <a:gd name="T30" fmla="*/ 53 w 1999"/>
              <a:gd name="T31" fmla="*/ 139 h 982"/>
              <a:gd name="T32" fmla="*/ 93 w 1999"/>
              <a:gd name="T33" fmla="*/ 218 h 982"/>
              <a:gd name="T34" fmla="*/ 232 w 1999"/>
              <a:gd name="T35" fmla="*/ 231 h 982"/>
              <a:gd name="T36" fmla="*/ 371 w 1999"/>
              <a:gd name="T37" fmla="*/ 455 h 982"/>
              <a:gd name="T38" fmla="*/ 545 w 1999"/>
              <a:gd name="T39" fmla="*/ 560 h 982"/>
              <a:gd name="T40" fmla="*/ 568 w 1999"/>
              <a:gd name="T41" fmla="*/ 880 h 982"/>
              <a:gd name="T42" fmla="*/ 624 w 1999"/>
              <a:gd name="T43" fmla="*/ 886 h 982"/>
              <a:gd name="T44" fmla="*/ 547 w 1999"/>
              <a:gd name="T45" fmla="*/ 307 h 982"/>
              <a:gd name="T46" fmla="*/ 498 w 1999"/>
              <a:gd name="T47" fmla="*/ 302 h 982"/>
              <a:gd name="T48" fmla="*/ 79 w 1999"/>
              <a:gd name="T49" fmla="*/ 174 h 982"/>
              <a:gd name="T50" fmla="*/ 423 w 1999"/>
              <a:gd name="T51" fmla="*/ 122 h 982"/>
              <a:gd name="T52" fmla="*/ 1799 w 1999"/>
              <a:gd name="T53" fmla="*/ 894 h 982"/>
              <a:gd name="T54" fmla="*/ 1812 w 1999"/>
              <a:gd name="T55" fmla="*/ 647 h 982"/>
              <a:gd name="T56" fmla="*/ 1737 w 1999"/>
              <a:gd name="T57" fmla="*/ 685 h 982"/>
              <a:gd name="T58" fmla="*/ 1688 w 1999"/>
              <a:gd name="T59" fmla="*/ 824 h 982"/>
              <a:gd name="T60" fmla="*/ 1689 w 1999"/>
              <a:gd name="T61" fmla="*/ 656 h 982"/>
              <a:gd name="T62" fmla="*/ 1957 w 1999"/>
              <a:gd name="T63" fmla="*/ 875 h 982"/>
              <a:gd name="T64" fmla="*/ 1680 w 1999"/>
              <a:gd name="T65" fmla="*/ 612 h 982"/>
              <a:gd name="T66" fmla="*/ 1852 w 1999"/>
              <a:gd name="T67" fmla="*/ 124 h 982"/>
              <a:gd name="T68" fmla="*/ 1629 w 1999"/>
              <a:gd name="T69" fmla="*/ 107 h 982"/>
              <a:gd name="T70" fmla="*/ 1402 w 1999"/>
              <a:gd name="T71" fmla="*/ 115 h 982"/>
              <a:gd name="T72" fmla="*/ 1247 w 1999"/>
              <a:gd name="T73" fmla="*/ 141 h 982"/>
              <a:gd name="T74" fmla="*/ 948 w 1999"/>
              <a:gd name="T75" fmla="*/ 213 h 982"/>
              <a:gd name="T76" fmla="*/ 931 w 1999"/>
              <a:gd name="T77" fmla="*/ 331 h 982"/>
              <a:gd name="T78" fmla="*/ 1037 w 1999"/>
              <a:gd name="T79" fmla="*/ 577 h 982"/>
              <a:gd name="T80" fmla="*/ 1215 w 1999"/>
              <a:gd name="T81" fmla="*/ 684 h 982"/>
              <a:gd name="T82" fmla="*/ 1271 w 1999"/>
              <a:gd name="T83" fmla="*/ 428 h 982"/>
              <a:gd name="T84" fmla="*/ 1437 w 1999"/>
              <a:gd name="T85" fmla="*/ 539 h 982"/>
              <a:gd name="T86" fmla="*/ 1565 w 1999"/>
              <a:gd name="T87" fmla="*/ 538 h 982"/>
              <a:gd name="T88" fmla="*/ 1668 w 1999"/>
              <a:gd name="T89" fmla="*/ 346 h 982"/>
              <a:gd name="T90" fmla="*/ 1792 w 1999"/>
              <a:gd name="T91" fmla="*/ 245 h 982"/>
              <a:gd name="T92" fmla="*/ 1902 w 1999"/>
              <a:gd name="T93" fmla="*/ 214 h 982"/>
              <a:gd name="T94" fmla="*/ 1145 w 1999"/>
              <a:gd name="T95" fmla="*/ 329 h 982"/>
              <a:gd name="T96" fmla="*/ 1112 w 1999"/>
              <a:gd name="T97" fmla="*/ 213 h 982"/>
              <a:gd name="T98" fmla="*/ 1174 w 1999"/>
              <a:gd name="T99" fmla="*/ 605 h 982"/>
              <a:gd name="T100" fmla="*/ 986 w 1999"/>
              <a:gd name="T101" fmla="*/ 342 h 982"/>
              <a:gd name="T102" fmla="*/ 1168 w 1999"/>
              <a:gd name="T103" fmla="*/ 366 h 982"/>
              <a:gd name="T104" fmla="*/ 1247 w 1999"/>
              <a:gd name="T105" fmla="*/ 306 h 982"/>
              <a:gd name="T106" fmla="*/ 853 w 1999"/>
              <a:gd name="T107" fmla="*/ 115 h 982"/>
              <a:gd name="T108" fmla="*/ 678 w 1999"/>
              <a:gd name="T109" fmla="*/ 38 h 982"/>
              <a:gd name="T110" fmla="*/ 672 w 1999"/>
              <a:gd name="T111" fmla="*/ 146 h 982"/>
              <a:gd name="T112" fmla="*/ 835 w 1999"/>
              <a:gd name="T113" fmla="*/ 117 h 982"/>
              <a:gd name="T114" fmla="*/ 1263 w 1999"/>
              <a:gd name="T115" fmla="*/ 688 h 982"/>
              <a:gd name="T116" fmla="*/ 538 w 1999"/>
              <a:gd name="T117" fmla="*/ 461 h 982"/>
              <a:gd name="T118" fmla="*/ 1534 w 1999"/>
              <a:gd name="T119" fmla="*/ 572 h 982"/>
              <a:gd name="T120" fmla="*/ 1735 w 1999"/>
              <a:gd name="T121" fmla="*/ 388 h 982"/>
              <a:gd name="T122" fmla="*/ 1641 w 1999"/>
              <a:gd name="T123" fmla="*/ 627 h 982"/>
              <a:gd name="T124" fmla="*/ 1675 w 1999"/>
              <a:gd name="T125" fmla="*/ 50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9" h="982">
                <a:moveTo>
                  <a:pt x="1274" y="128"/>
                </a:moveTo>
                <a:cubicBezTo>
                  <a:pt x="1274" y="128"/>
                  <a:pt x="1274" y="128"/>
                  <a:pt x="1274" y="128"/>
                </a:cubicBezTo>
                <a:cubicBezTo>
                  <a:pt x="1277" y="129"/>
                  <a:pt x="1283" y="130"/>
                  <a:pt x="1288" y="133"/>
                </a:cubicBezTo>
                <a:cubicBezTo>
                  <a:pt x="1291" y="135"/>
                  <a:pt x="1295" y="136"/>
                  <a:pt x="1299" y="136"/>
                </a:cubicBezTo>
                <a:cubicBezTo>
                  <a:pt x="1299" y="136"/>
                  <a:pt x="1299" y="136"/>
                  <a:pt x="1299" y="136"/>
                </a:cubicBezTo>
                <a:cubicBezTo>
                  <a:pt x="1302" y="136"/>
                  <a:pt x="1305" y="135"/>
                  <a:pt x="1307" y="133"/>
                </a:cubicBezTo>
                <a:cubicBezTo>
                  <a:pt x="1308" y="131"/>
                  <a:pt x="1309" y="129"/>
                  <a:pt x="1309" y="127"/>
                </a:cubicBezTo>
                <a:cubicBezTo>
                  <a:pt x="1309" y="125"/>
                  <a:pt x="1308" y="124"/>
                  <a:pt x="1308" y="122"/>
                </a:cubicBezTo>
                <a:cubicBezTo>
                  <a:pt x="1307" y="121"/>
                  <a:pt x="1306" y="119"/>
                  <a:pt x="1304" y="119"/>
                </a:cubicBezTo>
                <a:cubicBezTo>
                  <a:pt x="1304" y="119"/>
                  <a:pt x="1304" y="119"/>
                  <a:pt x="1304" y="119"/>
                </a:cubicBezTo>
                <a:cubicBezTo>
                  <a:pt x="1304" y="119"/>
                  <a:pt x="1304" y="119"/>
                  <a:pt x="1304" y="118"/>
                </a:cubicBezTo>
                <a:cubicBezTo>
                  <a:pt x="1304" y="118"/>
                  <a:pt x="1304" y="116"/>
                  <a:pt x="1307" y="114"/>
                </a:cubicBezTo>
                <a:cubicBezTo>
                  <a:pt x="1313" y="110"/>
                  <a:pt x="1320" y="105"/>
                  <a:pt x="1326" y="104"/>
                </a:cubicBezTo>
                <a:cubicBezTo>
                  <a:pt x="1330" y="104"/>
                  <a:pt x="1336" y="103"/>
                  <a:pt x="1342" y="103"/>
                </a:cubicBezTo>
                <a:cubicBezTo>
                  <a:pt x="1347" y="103"/>
                  <a:pt x="1352" y="104"/>
                  <a:pt x="1354" y="104"/>
                </a:cubicBezTo>
                <a:cubicBezTo>
                  <a:pt x="1355" y="105"/>
                  <a:pt x="1355" y="105"/>
                  <a:pt x="1356" y="105"/>
                </a:cubicBezTo>
                <a:cubicBezTo>
                  <a:pt x="1360" y="105"/>
                  <a:pt x="1364" y="102"/>
                  <a:pt x="1367" y="100"/>
                </a:cubicBezTo>
                <a:cubicBezTo>
                  <a:pt x="1370" y="97"/>
                  <a:pt x="1372" y="94"/>
                  <a:pt x="1373" y="92"/>
                </a:cubicBezTo>
                <a:cubicBezTo>
                  <a:pt x="1374" y="91"/>
                  <a:pt x="1374" y="90"/>
                  <a:pt x="1374" y="89"/>
                </a:cubicBezTo>
                <a:cubicBezTo>
                  <a:pt x="1374" y="87"/>
                  <a:pt x="1373" y="86"/>
                  <a:pt x="1371" y="85"/>
                </a:cubicBezTo>
                <a:cubicBezTo>
                  <a:pt x="1370" y="84"/>
                  <a:pt x="1368" y="83"/>
                  <a:pt x="1366" y="83"/>
                </a:cubicBezTo>
                <a:cubicBezTo>
                  <a:pt x="1363" y="83"/>
                  <a:pt x="1360" y="84"/>
                  <a:pt x="1359" y="87"/>
                </a:cubicBezTo>
                <a:cubicBezTo>
                  <a:pt x="1359" y="88"/>
                  <a:pt x="1354" y="89"/>
                  <a:pt x="1350" y="89"/>
                </a:cubicBezTo>
                <a:cubicBezTo>
                  <a:pt x="1346" y="89"/>
                  <a:pt x="1343" y="89"/>
                  <a:pt x="1342" y="88"/>
                </a:cubicBezTo>
                <a:cubicBezTo>
                  <a:pt x="1341" y="88"/>
                  <a:pt x="1341" y="88"/>
                  <a:pt x="1340" y="88"/>
                </a:cubicBezTo>
                <a:cubicBezTo>
                  <a:pt x="1337" y="88"/>
                  <a:pt x="1331" y="89"/>
                  <a:pt x="1325" y="90"/>
                </a:cubicBezTo>
                <a:cubicBezTo>
                  <a:pt x="1319" y="91"/>
                  <a:pt x="1312" y="93"/>
                  <a:pt x="1311" y="93"/>
                </a:cubicBezTo>
                <a:cubicBezTo>
                  <a:pt x="1307" y="93"/>
                  <a:pt x="1305" y="95"/>
                  <a:pt x="1303" y="97"/>
                </a:cubicBezTo>
                <a:cubicBezTo>
                  <a:pt x="1301" y="99"/>
                  <a:pt x="1299" y="102"/>
                  <a:pt x="1296" y="103"/>
                </a:cubicBezTo>
                <a:cubicBezTo>
                  <a:pt x="1290" y="107"/>
                  <a:pt x="1281" y="112"/>
                  <a:pt x="1277" y="113"/>
                </a:cubicBezTo>
                <a:cubicBezTo>
                  <a:pt x="1274" y="115"/>
                  <a:pt x="1271" y="119"/>
                  <a:pt x="1271" y="123"/>
                </a:cubicBezTo>
                <a:cubicBezTo>
                  <a:pt x="1271" y="125"/>
                  <a:pt x="1272" y="127"/>
                  <a:pt x="1274" y="128"/>
                </a:cubicBezTo>
                <a:moveTo>
                  <a:pt x="401" y="83"/>
                </a:moveTo>
                <a:cubicBezTo>
                  <a:pt x="404" y="83"/>
                  <a:pt x="409" y="81"/>
                  <a:pt x="411" y="81"/>
                </a:cubicBezTo>
                <a:cubicBezTo>
                  <a:pt x="411" y="81"/>
                  <a:pt x="411" y="81"/>
                  <a:pt x="411" y="81"/>
                </a:cubicBezTo>
                <a:cubicBezTo>
                  <a:pt x="411" y="82"/>
                  <a:pt x="411" y="83"/>
                  <a:pt x="412" y="83"/>
                </a:cubicBezTo>
                <a:cubicBezTo>
                  <a:pt x="413" y="85"/>
                  <a:pt x="415" y="86"/>
                  <a:pt x="417" y="86"/>
                </a:cubicBezTo>
                <a:cubicBezTo>
                  <a:pt x="421" y="87"/>
                  <a:pt x="423" y="88"/>
                  <a:pt x="426" y="88"/>
                </a:cubicBezTo>
                <a:cubicBezTo>
                  <a:pt x="426" y="88"/>
                  <a:pt x="426" y="88"/>
                  <a:pt x="426" y="88"/>
                </a:cubicBezTo>
                <a:cubicBezTo>
                  <a:pt x="428" y="88"/>
                  <a:pt x="429" y="87"/>
                  <a:pt x="430" y="86"/>
                </a:cubicBezTo>
                <a:cubicBezTo>
                  <a:pt x="430" y="85"/>
                  <a:pt x="430" y="84"/>
                  <a:pt x="430" y="83"/>
                </a:cubicBezTo>
                <a:cubicBezTo>
                  <a:pt x="430" y="81"/>
                  <a:pt x="429" y="78"/>
                  <a:pt x="428" y="76"/>
                </a:cubicBezTo>
                <a:cubicBezTo>
                  <a:pt x="427" y="74"/>
                  <a:pt x="426" y="73"/>
                  <a:pt x="425" y="72"/>
                </a:cubicBezTo>
                <a:cubicBezTo>
                  <a:pt x="423" y="71"/>
                  <a:pt x="422" y="71"/>
                  <a:pt x="419" y="70"/>
                </a:cubicBezTo>
                <a:cubicBezTo>
                  <a:pt x="415" y="68"/>
                  <a:pt x="411" y="68"/>
                  <a:pt x="407" y="68"/>
                </a:cubicBezTo>
                <a:cubicBezTo>
                  <a:pt x="406" y="68"/>
                  <a:pt x="404" y="68"/>
                  <a:pt x="403" y="68"/>
                </a:cubicBezTo>
                <a:cubicBezTo>
                  <a:pt x="401" y="68"/>
                  <a:pt x="399" y="68"/>
                  <a:pt x="397" y="69"/>
                </a:cubicBezTo>
                <a:cubicBezTo>
                  <a:pt x="395" y="69"/>
                  <a:pt x="392" y="71"/>
                  <a:pt x="392" y="75"/>
                </a:cubicBezTo>
                <a:cubicBezTo>
                  <a:pt x="392" y="75"/>
                  <a:pt x="392" y="75"/>
                  <a:pt x="392" y="76"/>
                </a:cubicBezTo>
                <a:cubicBezTo>
                  <a:pt x="392" y="80"/>
                  <a:pt x="396" y="83"/>
                  <a:pt x="401" y="83"/>
                </a:cubicBezTo>
                <a:moveTo>
                  <a:pt x="536" y="186"/>
                </a:moveTo>
                <a:cubicBezTo>
                  <a:pt x="535" y="186"/>
                  <a:pt x="534" y="186"/>
                  <a:pt x="533" y="186"/>
                </a:cubicBezTo>
                <a:cubicBezTo>
                  <a:pt x="531" y="187"/>
                  <a:pt x="530" y="188"/>
                  <a:pt x="530" y="191"/>
                </a:cubicBezTo>
                <a:cubicBezTo>
                  <a:pt x="530" y="194"/>
                  <a:pt x="533" y="196"/>
                  <a:pt x="536" y="196"/>
                </a:cubicBezTo>
                <a:cubicBezTo>
                  <a:pt x="536" y="196"/>
                  <a:pt x="537" y="196"/>
                  <a:pt x="538" y="195"/>
                </a:cubicBezTo>
                <a:cubicBezTo>
                  <a:pt x="540" y="194"/>
                  <a:pt x="541" y="193"/>
                  <a:pt x="541" y="191"/>
                </a:cubicBezTo>
                <a:cubicBezTo>
                  <a:pt x="541" y="189"/>
                  <a:pt x="541" y="188"/>
                  <a:pt x="540" y="187"/>
                </a:cubicBezTo>
                <a:cubicBezTo>
                  <a:pt x="539" y="186"/>
                  <a:pt x="537" y="186"/>
                  <a:pt x="536" y="186"/>
                </a:cubicBezTo>
                <a:moveTo>
                  <a:pt x="612" y="476"/>
                </a:moveTo>
                <a:cubicBezTo>
                  <a:pt x="612" y="476"/>
                  <a:pt x="612" y="476"/>
                  <a:pt x="612" y="476"/>
                </a:cubicBezTo>
                <a:cubicBezTo>
                  <a:pt x="608" y="477"/>
                  <a:pt x="607" y="481"/>
                  <a:pt x="607" y="483"/>
                </a:cubicBezTo>
                <a:cubicBezTo>
                  <a:pt x="607" y="485"/>
                  <a:pt x="608" y="487"/>
                  <a:pt x="608" y="488"/>
                </a:cubicBezTo>
                <a:cubicBezTo>
                  <a:pt x="609" y="489"/>
                  <a:pt x="611" y="491"/>
                  <a:pt x="613" y="491"/>
                </a:cubicBezTo>
                <a:cubicBezTo>
                  <a:pt x="613" y="491"/>
                  <a:pt x="613" y="491"/>
                  <a:pt x="613" y="491"/>
                </a:cubicBezTo>
                <a:cubicBezTo>
                  <a:pt x="614" y="491"/>
                  <a:pt x="615" y="491"/>
                  <a:pt x="615" y="490"/>
                </a:cubicBezTo>
                <a:cubicBezTo>
                  <a:pt x="618" y="489"/>
                  <a:pt x="620" y="486"/>
                  <a:pt x="620" y="484"/>
                </a:cubicBezTo>
                <a:cubicBezTo>
                  <a:pt x="620" y="480"/>
                  <a:pt x="618" y="477"/>
                  <a:pt x="613" y="476"/>
                </a:cubicBezTo>
                <a:cubicBezTo>
                  <a:pt x="613" y="476"/>
                  <a:pt x="612" y="476"/>
                  <a:pt x="612" y="476"/>
                </a:cubicBezTo>
                <a:close/>
                <a:moveTo>
                  <a:pt x="22" y="253"/>
                </a:moveTo>
                <a:cubicBezTo>
                  <a:pt x="21" y="253"/>
                  <a:pt x="16" y="250"/>
                  <a:pt x="16" y="250"/>
                </a:cubicBezTo>
                <a:cubicBezTo>
                  <a:pt x="15" y="250"/>
                  <a:pt x="15" y="250"/>
                  <a:pt x="15" y="250"/>
                </a:cubicBezTo>
                <a:cubicBezTo>
                  <a:pt x="13" y="250"/>
                  <a:pt x="12" y="250"/>
                  <a:pt x="11" y="250"/>
                </a:cubicBezTo>
                <a:cubicBezTo>
                  <a:pt x="8" y="250"/>
                  <a:pt x="6" y="250"/>
                  <a:pt x="4" y="250"/>
                </a:cubicBezTo>
                <a:cubicBezTo>
                  <a:pt x="3" y="251"/>
                  <a:pt x="1" y="252"/>
                  <a:pt x="0" y="254"/>
                </a:cubicBezTo>
                <a:cubicBezTo>
                  <a:pt x="0" y="254"/>
                  <a:pt x="0" y="255"/>
                  <a:pt x="0" y="255"/>
                </a:cubicBezTo>
                <a:cubicBezTo>
                  <a:pt x="0" y="257"/>
                  <a:pt x="1" y="258"/>
                  <a:pt x="2" y="259"/>
                </a:cubicBezTo>
                <a:cubicBezTo>
                  <a:pt x="4" y="261"/>
                  <a:pt x="8" y="261"/>
                  <a:pt x="11" y="261"/>
                </a:cubicBezTo>
                <a:cubicBezTo>
                  <a:pt x="13" y="261"/>
                  <a:pt x="16" y="261"/>
                  <a:pt x="18" y="260"/>
                </a:cubicBezTo>
                <a:cubicBezTo>
                  <a:pt x="20" y="259"/>
                  <a:pt x="21" y="259"/>
                  <a:pt x="21" y="259"/>
                </a:cubicBezTo>
                <a:cubicBezTo>
                  <a:pt x="22" y="258"/>
                  <a:pt x="22" y="258"/>
                  <a:pt x="23" y="258"/>
                </a:cubicBezTo>
                <a:cubicBezTo>
                  <a:pt x="23" y="258"/>
                  <a:pt x="24" y="257"/>
                  <a:pt x="24" y="256"/>
                </a:cubicBezTo>
                <a:cubicBezTo>
                  <a:pt x="24" y="254"/>
                  <a:pt x="23" y="253"/>
                  <a:pt x="22" y="253"/>
                </a:cubicBezTo>
                <a:moveTo>
                  <a:pt x="587" y="469"/>
                </a:moveTo>
                <a:cubicBezTo>
                  <a:pt x="584" y="469"/>
                  <a:pt x="581" y="469"/>
                  <a:pt x="580" y="470"/>
                </a:cubicBezTo>
                <a:cubicBezTo>
                  <a:pt x="577" y="470"/>
                  <a:pt x="574" y="473"/>
                  <a:pt x="572" y="475"/>
                </a:cubicBezTo>
                <a:cubicBezTo>
                  <a:pt x="569" y="477"/>
                  <a:pt x="567" y="479"/>
                  <a:pt x="567" y="479"/>
                </a:cubicBezTo>
                <a:cubicBezTo>
                  <a:pt x="567" y="480"/>
                  <a:pt x="567" y="481"/>
                  <a:pt x="567" y="482"/>
                </a:cubicBezTo>
                <a:cubicBezTo>
                  <a:pt x="567" y="483"/>
                  <a:pt x="568" y="483"/>
                  <a:pt x="569" y="484"/>
                </a:cubicBezTo>
                <a:cubicBezTo>
                  <a:pt x="569" y="484"/>
                  <a:pt x="574" y="485"/>
                  <a:pt x="578" y="485"/>
                </a:cubicBezTo>
                <a:cubicBezTo>
                  <a:pt x="580" y="485"/>
                  <a:pt x="581" y="486"/>
                  <a:pt x="585" y="489"/>
                </a:cubicBezTo>
                <a:cubicBezTo>
                  <a:pt x="586" y="489"/>
                  <a:pt x="587" y="489"/>
                  <a:pt x="588" y="489"/>
                </a:cubicBezTo>
                <a:cubicBezTo>
                  <a:pt x="590" y="489"/>
                  <a:pt x="592" y="488"/>
                  <a:pt x="593" y="488"/>
                </a:cubicBezTo>
                <a:cubicBezTo>
                  <a:pt x="594" y="487"/>
                  <a:pt x="595" y="487"/>
                  <a:pt x="595" y="487"/>
                </a:cubicBezTo>
                <a:cubicBezTo>
                  <a:pt x="595" y="487"/>
                  <a:pt x="595" y="487"/>
                  <a:pt x="595" y="487"/>
                </a:cubicBezTo>
                <a:cubicBezTo>
                  <a:pt x="596" y="487"/>
                  <a:pt x="596" y="487"/>
                  <a:pt x="596" y="488"/>
                </a:cubicBezTo>
                <a:cubicBezTo>
                  <a:pt x="597" y="488"/>
                  <a:pt x="597" y="489"/>
                  <a:pt x="599" y="489"/>
                </a:cubicBezTo>
                <a:cubicBezTo>
                  <a:pt x="601" y="489"/>
                  <a:pt x="602" y="488"/>
                  <a:pt x="603" y="487"/>
                </a:cubicBezTo>
                <a:cubicBezTo>
                  <a:pt x="603" y="486"/>
                  <a:pt x="603" y="485"/>
                  <a:pt x="603" y="484"/>
                </a:cubicBezTo>
                <a:cubicBezTo>
                  <a:pt x="603" y="483"/>
                  <a:pt x="603" y="483"/>
                  <a:pt x="603" y="483"/>
                </a:cubicBezTo>
                <a:cubicBezTo>
                  <a:pt x="603" y="474"/>
                  <a:pt x="596" y="470"/>
                  <a:pt x="592" y="469"/>
                </a:cubicBezTo>
                <a:cubicBezTo>
                  <a:pt x="590" y="469"/>
                  <a:pt x="589" y="469"/>
                  <a:pt x="587" y="469"/>
                </a:cubicBezTo>
                <a:moveTo>
                  <a:pt x="52" y="238"/>
                </a:moveTo>
                <a:cubicBezTo>
                  <a:pt x="52" y="238"/>
                  <a:pt x="52" y="238"/>
                  <a:pt x="52" y="238"/>
                </a:cubicBezTo>
                <a:cubicBezTo>
                  <a:pt x="51" y="237"/>
                  <a:pt x="51" y="237"/>
                  <a:pt x="50" y="237"/>
                </a:cubicBezTo>
                <a:cubicBezTo>
                  <a:pt x="48" y="237"/>
                  <a:pt x="47" y="239"/>
                  <a:pt x="46" y="240"/>
                </a:cubicBezTo>
                <a:cubicBezTo>
                  <a:pt x="45" y="242"/>
                  <a:pt x="45" y="243"/>
                  <a:pt x="45" y="244"/>
                </a:cubicBezTo>
                <a:cubicBezTo>
                  <a:pt x="44" y="246"/>
                  <a:pt x="44" y="246"/>
                  <a:pt x="43" y="246"/>
                </a:cubicBezTo>
                <a:cubicBezTo>
                  <a:pt x="41" y="247"/>
                  <a:pt x="39" y="247"/>
                  <a:pt x="38" y="248"/>
                </a:cubicBezTo>
                <a:cubicBezTo>
                  <a:pt x="37" y="249"/>
                  <a:pt x="36" y="249"/>
                  <a:pt x="35" y="250"/>
                </a:cubicBezTo>
                <a:cubicBezTo>
                  <a:pt x="35" y="250"/>
                  <a:pt x="34" y="251"/>
                  <a:pt x="34" y="253"/>
                </a:cubicBezTo>
                <a:cubicBezTo>
                  <a:pt x="34" y="254"/>
                  <a:pt x="34" y="255"/>
                  <a:pt x="35" y="255"/>
                </a:cubicBezTo>
                <a:cubicBezTo>
                  <a:pt x="35" y="256"/>
                  <a:pt x="36" y="256"/>
                  <a:pt x="37" y="256"/>
                </a:cubicBezTo>
                <a:cubicBezTo>
                  <a:pt x="38" y="256"/>
                  <a:pt x="39" y="257"/>
                  <a:pt x="41" y="257"/>
                </a:cubicBezTo>
                <a:cubicBezTo>
                  <a:pt x="43" y="257"/>
                  <a:pt x="45" y="256"/>
                  <a:pt x="47" y="256"/>
                </a:cubicBezTo>
                <a:cubicBezTo>
                  <a:pt x="50" y="255"/>
                  <a:pt x="51" y="255"/>
                  <a:pt x="53" y="253"/>
                </a:cubicBezTo>
                <a:cubicBezTo>
                  <a:pt x="54" y="251"/>
                  <a:pt x="54" y="250"/>
                  <a:pt x="54" y="248"/>
                </a:cubicBezTo>
                <a:cubicBezTo>
                  <a:pt x="54" y="247"/>
                  <a:pt x="54" y="245"/>
                  <a:pt x="54" y="243"/>
                </a:cubicBezTo>
                <a:cubicBezTo>
                  <a:pt x="54" y="242"/>
                  <a:pt x="54" y="241"/>
                  <a:pt x="54" y="241"/>
                </a:cubicBezTo>
                <a:cubicBezTo>
                  <a:pt x="54" y="240"/>
                  <a:pt x="54" y="239"/>
                  <a:pt x="52" y="238"/>
                </a:cubicBezTo>
                <a:moveTo>
                  <a:pt x="783" y="636"/>
                </a:moveTo>
                <a:cubicBezTo>
                  <a:pt x="783" y="636"/>
                  <a:pt x="783" y="636"/>
                  <a:pt x="783" y="636"/>
                </a:cubicBezTo>
                <a:cubicBezTo>
                  <a:pt x="779" y="634"/>
                  <a:pt x="772" y="633"/>
                  <a:pt x="771" y="630"/>
                </a:cubicBezTo>
                <a:cubicBezTo>
                  <a:pt x="769" y="627"/>
                  <a:pt x="767" y="625"/>
                  <a:pt x="764" y="623"/>
                </a:cubicBezTo>
                <a:cubicBezTo>
                  <a:pt x="761" y="622"/>
                  <a:pt x="759" y="621"/>
                  <a:pt x="756" y="621"/>
                </a:cubicBezTo>
                <a:cubicBezTo>
                  <a:pt x="755" y="621"/>
                  <a:pt x="755" y="621"/>
                  <a:pt x="754" y="621"/>
                </a:cubicBezTo>
                <a:cubicBezTo>
                  <a:pt x="753" y="621"/>
                  <a:pt x="751" y="622"/>
                  <a:pt x="749" y="622"/>
                </a:cubicBezTo>
                <a:cubicBezTo>
                  <a:pt x="748" y="622"/>
                  <a:pt x="746" y="622"/>
                  <a:pt x="745" y="621"/>
                </a:cubicBezTo>
                <a:cubicBezTo>
                  <a:pt x="741" y="618"/>
                  <a:pt x="735" y="614"/>
                  <a:pt x="733" y="612"/>
                </a:cubicBezTo>
                <a:cubicBezTo>
                  <a:pt x="729" y="609"/>
                  <a:pt x="723" y="608"/>
                  <a:pt x="720" y="608"/>
                </a:cubicBezTo>
                <a:cubicBezTo>
                  <a:pt x="719" y="608"/>
                  <a:pt x="719" y="607"/>
                  <a:pt x="717" y="607"/>
                </a:cubicBezTo>
                <a:cubicBezTo>
                  <a:pt x="716" y="607"/>
                  <a:pt x="715" y="608"/>
                  <a:pt x="715" y="608"/>
                </a:cubicBezTo>
                <a:cubicBezTo>
                  <a:pt x="714" y="607"/>
                  <a:pt x="714" y="605"/>
                  <a:pt x="713" y="604"/>
                </a:cubicBezTo>
                <a:cubicBezTo>
                  <a:pt x="711" y="603"/>
                  <a:pt x="709" y="602"/>
                  <a:pt x="708" y="602"/>
                </a:cubicBezTo>
                <a:cubicBezTo>
                  <a:pt x="707" y="602"/>
                  <a:pt x="707" y="602"/>
                  <a:pt x="707" y="602"/>
                </a:cubicBezTo>
                <a:cubicBezTo>
                  <a:pt x="708" y="601"/>
                  <a:pt x="709" y="600"/>
                  <a:pt x="709" y="598"/>
                </a:cubicBezTo>
                <a:cubicBezTo>
                  <a:pt x="709" y="597"/>
                  <a:pt x="709" y="594"/>
                  <a:pt x="708" y="592"/>
                </a:cubicBezTo>
                <a:cubicBezTo>
                  <a:pt x="707" y="590"/>
                  <a:pt x="706" y="587"/>
                  <a:pt x="702" y="587"/>
                </a:cubicBezTo>
                <a:cubicBezTo>
                  <a:pt x="702" y="587"/>
                  <a:pt x="702" y="587"/>
                  <a:pt x="702" y="587"/>
                </a:cubicBezTo>
                <a:cubicBezTo>
                  <a:pt x="702" y="587"/>
                  <a:pt x="702" y="587"/>
                  <a:pt x="702" y="587"/>
                </a:cubicBezTo>
                <a:cubicBezTo>
                  <a:pt x="701" y="586"/>
                  <a:pt x="700" y="581"/>
                  <a:pt x="695" y="575"/>
                </a:cubicBezTo>
                <a:cubicBezTo>
                  <a:pt x="690" y="568"/>
                  <a:pt x="683" y="563"/>
                  <a:pt x="677" y="563"/>
                </a:cubicBezTo>
                <a:cubicBezTo>
                  <a:pt x="676" y="563"/>
                  <a:pt x="675" y="563"/>
                  <a:pt x="674" y="563"/>
                </a:cubicBezTo>
                <a:cubicBezTo>
                  <a:pt x="672" y="564"/>
                  <a:pt x="670" y="564"/>
                  <a:pt x="668" y="564"/>
                </a:cubicBezTo>
                <a:cubicBezTo>
                  <a:pt x="666" y="564"/>
                  <a:pt x="666" y="564"/>
                  <a:pt x="664" y="561"/>
                </a:cubicBezTo>
                <a:cubicBezTo>
                  <a:pt x="661" y="554"/>
                  <a:pt x="657" y="553"/>
                  <a:pt x="656" y="550"/>
                </a:cubicBezTo>
                <a:cubicBezTo>
                  <a:pt x="655" y="548"/>
                  <a:pt x="652" y="547"/>
                  <a:pt x="651" y="547"/>
                </a:cubicBezTo>
                <a:cubicBezTo>
                  <a:pt x="649" y="547"/>
                  <a:pt x="648" y="548"/>
                  <a:pt x="647" y="548"/>
                </a:cubicBezTo>
                <a:cubicBezTo>
                  <a:pt x="646" y="546"/>
                  <a:pt x="646" y="546"/>
                  <a:pt x="646" y="546"/>
                </a:cubicBezTo>
                <a:cubicBezTo>
                  <a:pt x="646" y="546"/>
                  <a:pt x="645" y="545"/>
                  <a:pt x="644" y="545"/>
                </a:cubicBezTo>
                <a:cubicBezTo>
                  <a:pt x="647" y="541"/>
                  <a:pt x="648" y="535"/>
                  <a:pt x="648" y="532"/>
                </a:cubicBezTo>
                <a:cubicBezTo>
                  <a:pt x="648" y="531"/>
                  <a:pt x="648" y="531"/>
                  <a:pt x="648" y="530"/>
                </a:cubicBezTo>
                <a:cubicBezTo>
                  <a:pt x="648" y="530"/>
                  <a:pt x="647" y="529"/>
                  <a:pt x="647" y="529"/>
                </a:cubicBezTo>
                <a:cubicBezTo>
                  <a:pt x="647" y="528"/>
                  <a:pt x="646" y="528"/>
                  <a:pt x="645" y="528"/>
                </a:cubicBezTo>
                <a:cubicBezTo>
                  <a:pt x="645" y="528"/>
                  <a:pt x="644" y="528"/>
                  <a:pt x="644" y="528"/>
                </a:cubicBezTo>
                <a:cubicBezTo>
                  <a:pt x="642" y="529"/>
                  <a:pt x="642" y="530"/>
                  <a:pt x="642" y="531"/>
                </a:cubicBezTo>
                <a:cubicBezTo>
                  <a:pt x="641" y="532"/>
                  <a:pt x="640" y="533"/>
                  <a:pt x="639" y="535"/>
                </a:cubicBezTo>
                <a:cubicBezTo>
                  <a:pt x="639" y="535"/>
                  <a:pt x="639" y="535"/>
                  <a:pt x="639" y="535"/>
                </a:cubicBezTo>
                <a:cubicBezTo>
                  <a:pt x="638" y="534"/>
                  <a:pt x="637" y="533"/>
                  <a:pt x="635" y="531"/>
                </a:cubicBezTo>
                <a:cubicBezTo>
                  <a:pt x="633" y="530"/>
                  <a:pt x="630" y="529"/>
                  <a:pt x="628" y="529"/>
                </a:cubicBezTo>
                <a:cubicBezTo>
                  <a:pt x="626" y="529"/>
                  <a:pt x="624" y="530"/>
                  <a:pt x="622" y="531"/>
                </a:cubicBezTo>
                <a:cubicBezTo>
                  <a:pt x="620" y="531"/>
                  <a:pt x="619" y="533"/>
                  <a:pt x="619" y="535"/>
                </a:cubicBezTo>
                <a:cubicBezTo>
                  <a:pt x="619" y="535"/>
                  <a:pt x="619" y="535"/>
                  <a:pt x="619" y="535"/>
                </a:cubicBezTo>
                <a:cubicBezTo>
                  <a:pt x="618" y="535"/>
                  <a:pt x="618" y="535"/>
                  <a:pt x="618" y="534"/>
                </a:cubicBezTo>
                <a:cubicBezTo>
                  <a:pt x="617" y="531"/>
                  <a:pt x="613" y="530"/>
                  <a:pt x="610" y="530"/>
                </a:cubicBezTo>
                <a:cubicBezTo>
                  <a:pt x="608" y="530"/>
                  <a:pt x="605" y="531"/>
                  <a:pt x="603" y="532"/>
                </a:cubicBezTo>
                <a:cubicBezTo>
                  <a:pt x="603" y="532"/>
                  <a:pt x="602" y="530"/>
                  <a:pt x="602" y="529"/>
                </a:cubicBezTo>
                <a:cubicBezTo>
                  <a:pt x="601" y="528"/>
                  <a:pt x="601" y="527"/>
                  <a:pt x="600" y="526"/>
                </a:cubicBezTo>
                <a:cubicBezTo>
                  <a:pt x="600" y="525"/>
                  <a:pt x="599" y="524"/>
                  <a:pt x="597" y="524"/>
                </a:cubicBezTo>
                <a:cubicBezTo>
                  <a:pt x="593" y="524"/>
                  <a:pt x="588" y="527"/>
                  <a:pt x="585" y="533"/>
                </a:cubicBezTo>
                <a:cubicBezTo>
                  <a:pt x="585" y="534"/>
                  <a:pt x="585" y="534"/>
                  <a:pt x="584" y="535"/>
                </a:cubicBezTo>
                <a:cubicBezTo>
                  <a:pt x="584" y="534"/>
                  <a:pt x="584" y="533"/>
                  <a:pt x="584" y="533"/>
                </a:cubicBezTo>
                <a:cubicBezTo>
                  <a:pt x="585" y="532"/>
                  <a:pt x="585" y="531"/>
                  <a:pt x="586" y="529"/>
                </a:cubicBezTo>
                <a:cubicBezTo>
                  <a:pt x="587" y="528"/>
                  <a:pt x="588" y="526"/>
                  <a:pt x="588" y="524"/>
                </a:cubicBezTo>
                <a:cubicBezTo>
                  <a:pt x="588" y="522"/>
                  <a:pt x="586" y="520"/>
                  <a:pt x="585" y="520"/>
                </a:cubicBezTo>
                <a:cubicBezTo>
                  <a:pt x="584" y="520"/>
                  <a:pt x="584" y="520"/>
                  <a:pt x="583" y="520"/>
                </a:cubicBezTo>
                <a:cubicBezTo>
                  <a:pt x="580" y="520"/>
                  <a:pt x="578" y="522"/>
                  <a:pt x="575" y="523"/>
                </a:cubicBezTo>
                <a:cubicBezTo>
                  <a:pt x="574" y="524"/>
                  <a:pt x="573" y="525"/>
                  <a:pt x="573" y="525"/>
                </a:cubicBezTo>
                <a:cubicBezTo>
                  <a:pt x="572" y="526"/>
                  <a:pt x="572" y="526"/>
                  <a:pt x="572" y="526"/>
                </a:cubicBezTo>
                <a:cubicBezTo>
                  <a:pt x="572" y="526"/>
                  <a:pt x="571" y="526"/>
                  <a:pt x="571" y="526"/>
                </a:cubicBezTo>
                <a:cubicBezTo>
                  <a:pt x="568" y="527"/>
                  <a:pt x="563" y="531"/>
                  <a:pt x="560" y="536"/>
                </a:cubicBezTo>
                <a:cubicBezTo>
                  <a:pt x="557" y="541"/>
                  <a:pt x="556" y="543"/>
                  <a:pt x="554" y="545"/>
                </a:cubicBezTo>
                <a:cubicBezTo>
                  <a:pt x="553" y="545"/>
                  <a:pt x="553" y="545"/>
                  <a:pt x="552" y="545"/>
                </a:cubicBezTo>
                <a:cubicBezTo>
                  <a:pt x="552" y="545"/>
                  <a:pt x="552" y="545"/>
                  <a:pt x="551" y="545"/>
                </a:cubicBezTo>
                <a:cubicBezTo>
                  <a:pt x="551" y="545"/>
                  <a:pt x="551" y="545"/>
                  <a:pt x="551" y="545"/>
                </a:cubicBezTo>
                <a:cubicBezTo>
                  <a:pt x="551" y="543"/>
                  <a:pt x="550" y="542"/>
                  <a:pt x="550" y="541"/>
                </a:cubicBezTo>
                <a:cubicBezTo>
                  <a:pt x="547" y="539"/>
                  <a:pt x="544" y="537"/>
                  <a:pt x="540" y="536"/>
                </a:cubicBezTo>
                <a:cubicBezTo>
                  <a:pt x="539" y="536"/>
                  <a:pt x="538" y="537"/>
                  <a:pt x="537" y="538"/>
                </a:cubicBezTo>
                <a:cubicBezTo>
                  <a:pt x="537" y="539"/>
                  <a:pt x="532" y="541"/>
                  <a:pt x="528" y="543"/>
                </a:cubicBezTo>
                <a:cubicBezTo>
                  <a:pt x="528" y="544"/>
                  <a:pt x="527" y="544"/>
                  <a:pt x="527" y="544"/>
                </a:cubicBezTo>
                <a:cubicBezTo>
                  <a:pt x="526" y="544"/>
                  <a:pt x="523" y="541"/>
                  <a:pt x="522" y="540"/>
                </a:cubicBezTo>
                <a:cubicBezTo>
                  <a:pt x="521" y="536"/>
                  <a:pt x="520" y="537"/>
                  <a:pt x="519" y="530"/>
                </a:cubicBezTo>
                <a:cubicBezTo>
                  <a:pt x="519" y="529"/>
                  <a:pt x="519" y="528"/>
                  <a:pt x="519" y="527"/>
                </a:cubicBezTo>
                <a:cubicBezTo>
                  <a:pt x="519" y="521"/>
                  <a:pt x="520" y="515"/>
                  <a:pt x="522" y="511"/>
                </a:cubicBezTo>
                <a:cubicBezTo>
                  <a:pt x="522" y="510"/>
                  <a:pt x="522" y="510"/>
                  <a:pt x="522" y="509"/>
                </a:cubicBezTo>
                <a:cubicBezTo>
                  <a:pt x="522" y="506"/>
                  <a:pt x="520" y="503"/>
                  <a:pt x="517" y="500"/>
                </a:cubicBezTo>
                <a:cubicBezTo>
                  <a:pt x="515" y="497"/>
                  <a:pt x="512" y="495"/>
                  <a:pt x="509" y="495"/>
                </a:cubicBezTo>
                <a:cubicBezTo>
                  <a:pt x="509" y="495"/>
                  <a:pt x="509" y="495"/>
                  <a:pt x="508" y="495"/>
                </a:cubicBezTo>
                <a:cubicBezTo>
                  <a:pt x="506" y="495"/>
                  <a:pt x="504" y="496"/>
                  <a:pt x="503" y="497"/>
                </a:cubicBezTo>
                <a:cubicBezTo>
                  <a:pt x="501" y="498"/>
                  <a:pt x="500" y="499"/>
                  <a:pt x="499" y="499"/>
                </a:cubicBezTo>
                <a:cubicBezTo>
                  <a:pt x="499" y="499"/>
                  <a:pt x="499" y="499"/>
                  <a:pt x="499" y="499"/>
                </a:cubicBezTo>
                <a:cubicBezTo>
                  <a:pt x="498" y="498"/>
                  <a:pt x="498" y="498"/>
                  <a:pt x="497" y="498"/>
                </a:cubicBezTo>
                <a:cubicBezTo>
                  <a:pt x="496" y="497"/>
                  <a:pt x="495" y="497"/>
                  <a:pt x="493" y="497"/>
                </a:cubicBezTo>
                <a:cubicBezTo>
                  <a:pt x="493" y="496"/>
                  <a:pt x="494" y="495"/>
                  <a:pt x="494" y="494"/>
                </a:cubicBezTo>
                <a:cubicBezTo>
                  <a:pt x="494" y="493"/>
                  <a:pt x="494" y="491"/>
                  <a:pt x="494" y="490"/>
                </a:cubicBezTo>
                <a:cubicBezTo>
                  <a:pt x="494" y="489"/>
                  <a:pt x="494" y="487"/>
                  <a:pt x="494" y="485"/>
                </a:cubicBezTo>
                <a:cubicBezTo>
                  <a:pt x="494" y="482"/>
                  <a:pt x="495" y="480"/>
                  <a:pt x="497" y="479"/>
                </a:cubicBezTo>
                <a:cubicBezTo>
                  <a:pt x="500" y="476"/>
                  <a:pt x="501" y="472"/>
                  <a:pt x="501" y="468"/>
                </a:cubicBezTo>
                <a:cubicBezTo>
                  <a:pt x="501" y="466"/>
                  <a:pt x="500" y="464"/>
                  <a:pt x="500" y="462"/>
                </a:cubicBezTo>
                <a:cubicBezTo>
                  <a:pt x="499" y="460"/>
                  <a:pt x="498" y="459"/>
                  <a:pt x="495" y="458"/>
                </a:cubicBezTo>
                <a:cubicBezTo>
                  <a:pt x="495" y="458"/>
                  <a:pt x="494" y="458"/>
                  <a:pt x="494" y="458"/>
                </a:cubicBezTo>
                <a:cubicBezTo>
                  <a:pt x="490" y="458"/>
                  <a:pt x="486" y="459"/>
                  <a:pt x="483" y="459"/>
                </a:cubicBezTo>
                <a:cubicBezTo>
                  <a:pt x="482" y="459"/>
                  <a:pt x="482" y="459"/>
                  <a:pt x="481" y="459"/>
                </a:cubicBezTo>
                <a:cubicBezTo>
                  <a:pt x="481" y="459"/>
                  <a:pt x="481" y="459"/>
                  <a:pt x="480" y="459"/>
                </a:cubicBezTo>
                <a:cubicBezTo>
                  <a:pt x="475" y="459"/>
                  <a:pt x="472" y="464"/>
                  <a:pt x="472" y="469"/>
                </a:cubicBezTo>
                <a:cubicBezTo>
                  <a:pt x="472" y="470"/>
                  <a:pt x="472" y="471"/>
                  <a:pt x="472" y="472"/>
                </a:cubicBezTo>
                <a:cubicBezTo>
                  <a:pt x="473" y="472"/>
                  <a:pt x="473" y="473"/>
                  <a:pt x="473" y="473"/>
                </a:cubicBezTo>
                <a:cubicBezTo>
                  <a:pt x="473" y="474"/>
                  <a:pt x="472" y="475"/>
                  <a:pt x="472" y="476"/>
                </a:cubicBezTo>
                <a:cubicBezTo>
                  <a:pt x="472" y="476"/>
                  <a:pt x="472" y="476"/>
                  <a:pt x="471" y="476"/>
                </a:cubicBezTo>
                <a:cubicBezTo>
                  <a:pt x="471" y="476"/>
                  <a:pt x="469" y="475"/>
                  <a:pt x="468" y="475"/>
                </a:cubicBezTo>
                <a:cubicBezTo>
                  <a:pt x="466" y="475"/>
                  <a:pt x="463" y="476"/>
                  <a:pt x="461" y="478"/>
                </a:cubicBezTo>
                <a:cubicBezTo>
                  <a:pt x="459" y="480"/>
                  <a:pt x="458" y="480"/>
                  <a:pt x="457" y="480"/>
                </a:cubicBezTo>
                <a:cubicBezTo>
                  <a:pt x="457" y="480"/>
                  <a:pt x="455" y="479"/>
                  <a:pt x="452" y="476"/>
                </a:cubicBezTo>
                <a:cubicBezTo>
                  <a:pt x="447" y="471"/>
                  <a:pt x="442" y="466"/>
                  <a:pt x="441" y="459"/>
                </a:cubicBezTo>
                <a:cubicBezTo>
                  <a:pt x="440" y="455"/>
                  <a:pt x="440" y="451"/>
                  <a:pt x="440" y="448"/>
                </a:cubicBezTo>
                <a:cubicBezTo>
                  <a:pt x="440" y="445"/>
                  <a:pt x="440" y="442"/>
                  <a:pt x="441" y="440"/>
                </a:cubicBezTo>
                <a:cubicBezTo>
                  <a:pt x="442" y="438"/>
                  <a:pt x="443" y="435"/>
                  <a:pt x="443" y="432"/>
                </a:cubicBezTo>
                <a:cubicBezTo>
                  <a:pt x="443" y="430"/>
                  <a:pt x="442" y="428"/>
                  <a:pt x="442" y="427"/>
                </a:cubicBezTo>
                <a:cubicBezTo>
                  <a:pt x="442" y="426"/>
                  <a:pt x="441" y="425"/>
                  <a:pt x="440" y="424"/>
                </a:cubicBezTo>
                <a:cubicBezTo>
                  <a:pt x="440" y="424"/>
                  <a:pt x="440" y="424"/>
                  <a:pt x="440" y="424"/>
                </a:cubicBezTo>
                <a:cubicBezTo>
                  <a:pt x="441" y="422"/>
                  <a:pt x="444" y="420"/>
                  <a:pt x="445" y="420"/>
                </a:cubicBezTo>
                <a:cubicBezTo>
                  <a:pt x="450" y="418"/>
                  <a:pt x="454" y="413"/>
                  <a:pt x="456" y="410"/>
                </a:cubicBezTo>
                <a:cubicBezTo>
                  <a:pt x="457" y="410"/>
                  <a:pt x="458" y="409"/>
                  <a:pt x="460" y="409"/>
                </a:cubicBezTo>
                <a:cubicBezTo>
                  <a:pt x="461" y="409"/>
                  <a:pt x="463" y="410"/>
                  <a:pt x="465" y="410"/>
                </a:cubicBezTo>
                <a:cubicBezTo>
                  <a:pt x="470" y="410"/>
                  <a:pt x="470" y="409"/>
                  <a:pt x="475" y="413"/>
                </a:cubicBezTo>
                <a:cubicBezTo>
                  <a:pt x="476" y="414"/>
                  <a:pt x="478" y="414"/>
                  <a:pt x="479" y="414"/>
                </a:cubicBezTo>
                <a:cubicBezTo>
                  <a:pt x="482" y="414"/>
                  <a:pt x="484" y="412"/>
                  <a:pt x="484" y="411"/>
                </a:cubicBezTo>
                <a:cubicBezTo>
                  <a:pt x="485" y="409"/>
                  <a:pt x="485" y="408"/>
                  <a:pt x="485" y="407"/>
                </a:cubicBezTo>
                <a:cubicBezTo>
                  <a:pt x="485" y="407"/>
                  <a:pt x="485" y="405"/>
                  <a:pt x="489" y="405"/>
                </a:cubicBezTo>
                <a:cubicBezTo>
                  <a:pt x="489" y="405"/>
                  <a:pt x="490" y="405"/>
                  <a:pt x="490" y="405"/>
                </a:cubicBezTo>
                <a:cubicBezTo>
                  <a:pt x="491" y="405"/>
                  <a:pt x="491" y="405"/>
                  <a:pt x="492" y="405"/>
                </a:cubicBezTo>
                <a:cubicBezTo>
                  <a:pt x="496" y="405"/>
                  <a:pt x="501" y="404"/>
                  <a:pt x="503" y="404"/>
                </a:cubicBezTo>
                <a:cubicBezTo>
                  <a:pt x="503" y="404"/>
                  <a:pt x="504" y="404"/>
                  <a:pt x="504" y="404"/>
                </a:cubicBezTo>
                <a:cubicBezTo>
                  <a:pt x="504" y="405"/>
                  <a:pt x="505" y="406"/>
                  <a:pt x="506" y="407"/>
                </a:cubicBezTo>
                <a:cubicBezTo>
                  <a:pt x="507" y="409"/>
                  <a:pt x="508" y="411"/>
                  <a:pt x="511" y="411"/>
                </a:cubicBezTo>
                <a:cubicBezTo>
                  <a:pt x="512" y="411"/>
                  <a:pt x="513" y="411"/>
                  <a:pt x="514" y="410"/>
                </a:cubicBezTo>
                <a:cubicBezTo>
                  <a:pt x="514" y="410"/>
                  <a:pt x="515" y="410"/>
                  <a:pt x="515" y="409"/>
                </a:cubicBezTo>
                <a:cubicBezTo>
                  <a:pt x="515" y="413"/>
                  <a:pt x="516" y="417"/>
                  <a:pt x="517" y="421"/>
                </a:cubicBezTo>
                <a:cubicBezTo>
                  <a:pt x="519" y="425"/>
                  <a:pt x="520" y="428"/>
                  <a:pt x="524" y="430"/>
                </a:cubicBezTo>
                <a:cubicBezTo>
                  <a:pt x="525" y="430"/>
                  <a:pt x="525" y="431"/>
                  <a:pt x="526" y="433"/>
                </a:cubicBezTo>
                <a:cubicBezTo>
                  <a:pt x="526" y="434"/>
                  <a:pt x="526" y="435"/>
                  <a:pt x="527" y="437"/>
                </a:cubicBezTo>
                <a:cubicBezTo>
                  <a:pt x="527" y="438"/>
                  <a:pt x="529" y="439"/>
                  <a:pt x="531" y="439"/>
                </a:cubicBezTo>
                <a:cubicBezTo>
                  <a:pt x="531" y="439"/>
                  <a:pt x="531" y="439"/>
                  <a:pt x="531" y="439"/>
                </a:cubicBezTo>
                <a:cubicBezTo>
                  <a:pt x="533" y="439"/>
                  <a:pt x="534" y="438"/>
                  <a:pt x="535" y="437"/>
                </a:cubicBezTo>
                <a:cubicBezTo>
                  <a:pt x="538" y="434"/>
                  <a:pt x="539" y="429"/>
                  <a:pt x="539" y="425"/>
                </a:cubicBezTo>
                <a:cubicBezTo>
                  <a:pt x="539" y="424"/>
                  <a:pt x="539" y="422"/>
                  <a:pt x="538" y="421"/>
                </a:cubicBezTo>
                <a:cubicBezTo>
                  <a:pt x="538" y="419"/>
                  <a:pt x="536" y="415"/>
                  <a:pt x="535" y="411"/>
                </a:cubicBezTo>
                <a:cubicBezTo>
                  <a:pt x="534" y="407"/>
                  <a:pt x="533" y="404"/>
                  <a:pt x="531" y="401"/>
                </a:cubicBezTo>
                <a:cubicBezTo>
                  <a:pt x="531" y="401"/>
                  <a:pt x="530" y="399"/>
                  <a:pt x="530" y="398"/>
                </a:cubicBezTo>
                <a:cubicBezTo>
                  <a:pt x="530" y="396"/>
                  <a:pt x="531" y="394"/>
                  <a:pt x="533" y="393"/>
                </a:cubicBezTo>
                <a:cubicBezTo>
                  <a:pt x="536" y="391"/>
                  <a:pt x="540" y="388"/>
                  <a:pt x="544" y="384"/>
                </a:cubicBezTo>
                <a:cubicBezTo>
                  <a:pt x="547" y="381"/>
                  <a:pt x="551" y="377"/>
                  <a:pt x="553" y="375"/>
                </a:cubicBezTo>
                <a:cubicBezTo>
                  <a:pt x="554" y="374"/>
                  <a:pt x="556" y="373"/>
                  <a:pt x="559" y="371"/>
                </a:cubicBezTo>
                <a:cubicBezTo>
                  <a:pt x="561" y="370"/>
                  <a:pt x="563" y="368"/>
                  <a:pt x="564" y="364"/>
                </a:cubicBezTo>
                <a:cubicBezTo>
                  <a:pt x="564" y="363"/>
                  <a:pt x="563" y="362"/>
                  <a:pt x="563" y="361"/>
                </a:cubicBezTo>
                <a:cubicBezTo>
                  <a:pt x="561" y="358"/>
                  <a:pt x="560" y="356"/>
                  <a:pt x="559" y="354"/>
                </a:cubicBezTo>
                <a:cubicBezTo>
                  <a:pt x="560" y="354"/>
                  <a:pt x="561" y="355"/>
                  <a:pt x="562" y="355"/>
                </a:cubicBezTo>
                <a:cubicBezTo>
                  <a:pt x="564" y="355"/>
                  <a:pt x="566" y="353"/>
                  <a:pt x="567" y="352"/>
                </a:cubicBezTo>
                <a:cubicBezTo>
                  <a:pt x="568" y="351"/>
                  <a:pt x="569" y="349"/>
                  <a:pt x="570" y="347"/>
                </a:cubicBezTo>
                <a:cubicBezTo>
                  <a:pt x="570" y="346"/>
                  <a:pt x="569" y="345"/>
                  <a:pt x="569" y="344"/>
                </a:cubicBezTo>
                <a:cubicBezTo>
                  <a:pt x="569" y="344"/>
                  <a:pt x="569" y="343"/>
                  <a:pt x="569" y="342"/>
                </a:cubicBezTo>
                <a:cubicBezTo>
                  <a:pt x="569" y="342"/>
                  <a:pt x="569" y="342"/>
                  <a:pt x="569" y="342"/>
                </a:cubicBezTo>
                <a:cubicBezTo>
                  <a:pt x="569" y="342"/>
                  <a:pt x="569" y="342"/>
                  <a:pt x="569" y="342"/>
                </a:cubicBezTo>
                <a:cubicBezTo>
                  <a:pt x="569" y="342"/>
                  <a:pt x="570" y="342"/>
                  <a:pt x="570" y="342"/>
                </a:cubicBezTo>
                <a:cubicBezTo>
                  <a:pt x="571" y="342"/>
                  <a:pt x="573" y="341"/>
                  <a:pt x="574" y="340"/>
                </a:cubicBezTo>
                <a:cubicBezTo>
                  <a:pt x="575" y="339"/>
                  <a:pt x="575" y="338"/>
                  <a:pt x="575" y="336"/>
                </a:cubicBezTo>
                <a:cubicBezTo>
                  <a:pt x="575" y="335"/>
                  <a:pt x="575" y="334"/>
                  <a:pt x="574" y="333"/>
                </a:cubicBezTo>
                <a:cubicBezTo>
                  <a:pt x="575" y="333"/>
                  <a:pt x="576" y="332"/>
                  <a:pt x="577" y="332"/>
                </a:cubicBezTo>
                <a:cubicBezTo>
                  <a:pt x="577" y="332"/>
                  <a:pt x="578" y="332"/>
                  <a:pt x="578" y="332"/>
                </a:cubicBezTo>
                <a:cubicBezTo>
                  <a:pt x="579" y="333"/>
                  <a:pt x="580" y="333"/>
                  <a:pt x="581" y="333"/>
                </a:cubicBezTo>
                <a:cubicBezTo>
                  <a:pt x="584" y="333"/>
                  <a:pt x="586" y="333"/>
                  <a:pt x="589" y="332"/>
                </a:cubicBezTo>
                <a:cubicBezTo>
                  <a:pt x="591" y="331"/>
                  <a:pt x="593" y="331"/>
                  <a:pt x="594" y="329"/>
                </a:cubicBezTo>
                <a:cubicBezTo>
                  <a:pt x="595" y="328"/>
                  <a:pt x="595" y="327"/>
                  <a:pt x="595" y="326"/>
                </a:cubicBezTo>
                <a:cubicBezTo>
                  <a:pt x="595" y="324"/>
                  <a:pt x="594" y="323"/>
                  <a:pt x="593" y="322"/>
                </a:cubicBezTo>
                <a:cubicBezTo>
                  <a:pt x="592" y="320"/>
                  <a:pt x="592" y="319"/>
                  <a:pt x="592" y="318"/>
                </a:cubicBezTo>
                <a:cubicBezTo>
                  <a:pt x="592" y="317"/>
                  <a:pt x="593" y="315"/>
                  <a:pt x="594" y="314"/>
                </a:cubicBezTo>
                <a:cubicBezTo>
                  <a:pt x="596" y="313"/>
                  <a:pt x="598" y="312"/>
                  <a:pt x="599" y="311"/>
                </a:cubicBezTo>
                <a:cubicBezTo>
                  <a:pt x="600" y="311"/>
                  <a:pt x="602" y="311"/>
                  <a:pt x="604" y="311"/>
                </a:cubicBezTo>
                <a:cubicBezTo>
                  <a:pt x="604" y="311"/>
                  <a:pt x="605" y="311"/>
                  <a:pt x="606" y="311"/>
                </a:cubicBezTo>
                <a:cubicBezTo>
                  <a:pt x="607" y="310"/>
                  <a:pt x="608" y="309"/>
                  <a:pt x="609" y="308"/>
                </a:cubicBezTo>
                <a:cubicBezTo>
                  <a:pt x="609" y="308"/>
                  <a:pt x="609" y="307"/>
                  <a:pt x="610" y="307"/>
                </a:cubicBezTo>
                <a:cubicBezTo>
                  <a:pt x="610" y="308"/>
                  <a:pt x="610" y="310"/>
                  <a:pt x="610" y="312"/>
                </a:cubicBezTo>
                <a:cubicBezTo>
                  <a:pt x="610" y="314"/>
                  <a:pt x="611" y="315"/>
                  <a:pt x="612" y="316"/>
                </a:cubicBezTo>
                <a:cubicBezTo>
                  <a:pt x="612" y="317"/>
                  <a:pt x="614" y="318"/>
                  <a:pt x="616" y="318"/>
                </a:cubicBezTo>
                <a:cubicBezTo>
                  <a:pt x="619" y="318"/>
                  <a:pt x="621" y="317"/>
                  <a:pt x="623" y="315"/>
                </a:cubicBezTo>
                <a:cubicBezTo>
                  <a:pt x="624" y="314"/>
                  <a:pt x="625" y="314"/>
                  <a:pt x="626" y="313"/>
                </a:cubicBezTo>
                <a:cubicBezTo>
                  <a:pt x="626" y="313"/>
                  <a:pt x="626" y="313"/>
                  <a:pt x="627" y="313"/>
                </a:cubicBezTo>
                <a:cubicBezTo>
                  <a:pt x="627" y="313"/>
                  <a:pt x="627" y="312"/>
                  <a:pt x="627" y="312"/>
                </a:cubicBezTo>
                <a:cubicBezTo>
                  <a:pt x="627" y="312"/>
                  <a:pt x="627" y="312"/>
                  <a:pt x="627" y="312"/>
                </a:cubicBezTo>
                <a:cubicBezTo>
                  <a:pt x="628" y="312"/>
                  <a:pt x="637" y="310"/>
                  <a:pt x="639" y="309"/>
                </a:cubicBezTo>
                <a:cubicBezTo>
                  <a:pt x="639" y="309"/>
                  <a:pt x="643" y="308"/>
                  <a:pt x="646" y="308"/>
                </a:cubicBezTo>
                <a:cubicBezTo>
                  <a:pt x="647" y="307"/>
                  <a:pt x="649" y="307"/>
                  <a:pt x="650" y="306"/>
                </a:cubicBezTo>
                <a:cubicBezTo>
                  <a:pt x="651" y="305"/>
                  <a:pt x="653" y="304"/>
                  <a:pt x="653" y="302"/>
                </a:cubicBezTo>
                <a:cubicBezTo>
                  <a:pt x="653" y="301"/>
                  <a:pt x="653" y="301"/>
                  <a:pt x="652" y="300"/>
                </a:cubicBezTo>
                <a:cubicBezTo>
                  <a:pt x="651" y="296"/>
                  <a:pt x="650" y="292"/>
                  <a:pt x="648" y="290"/>
                </a:cubicBezTo>
                <a:cubicBezTo>
                  <a:pt x="647" y="289"/>
                  <a:pt x="646" y="288"/>
                  <a:pt x="645" y="288"/>
                </a:cubicBezTo>
                <a:cubicBezTo>
                  <a:pt x="643" y="288"/>
                  <a:pt x="642" y="289"/>
                  <a:pt x="641" y="290"/>
                </a:cubicBezTo>
                <a:cubicBezTo>
                  <a:pt x="640" y="291"/>
                  <a:pt x="640" y="292"/>
                  <a:pt x="639" y="293"/>
                </a:cubicBezTo>
                <a:cubicBezTo>
                  <a:pt x="638" y="294"/>
                  <a:pt x="638" y="294"/>
                  <a:pt x="637" y="294"/>
                </a:cubicBezTo>
                <a:cubicBezTo>
                  <a:pt x="637" y="294"/>
                  <a:pt x="637" y="294"/>
                  <a:pt x="637" y="294"/>
                </a:cubicBezTo>
                <a:cubicBezTo>
                  <a:pt x="637" y="294"/>
                  <a:pt x="637" y="292"/>
                  <a:pt x="637" y="291"/>
                </a:cubicBezTo>
                <a:cubicBezTo>
                  <a:pt x="637" y="290"/>
                  <a:pt x="637" y="289"/>
                  <a:pt x="636" y="288"/>
                </a:cubicBezTo>
                <a:cubicBezTo>
                  <a:pt x="636" y="287"/>
                  <a:pt x="635" y="285"/>
                  <a:pt x="633" y="285"/>
                </a:cubicBezTo>
                <a:cubicBezTo>
                  <a:pt x="632" y="285"/>
                  <a:pt x="631" y="286"/>
                  <a:pt x="631" y="286"/>
                </a:cubicBezTo>
                <a:cubicBezTo>
                  <a:pt x="629" y="287"/>
                  <a:pt x="628" y="289"/>
                  <a:pt x="627" y="289"/>
                </a:cubicBezTo>
                <a:cubicBezTo>
                  <a:pt x="627" y="289"/>
                  <a:pt x="627" y="289"/>
                  <a:pt x="627" y="289"/>
                </a:cubicBezTo>
                <a:cubicBezTo>
                  <a:pt x="627" y="289"/>
                  <a:pt x="626" y="288"/>
                  <a:pt x="626" y="288"/>
                </a:cubicBezTo>
                <a:cubicBezTo>
                  <a:pt x="626" y="287"/>
                  <a:pt x="626" y="287"/>
                  <a:pt x="626" y="287"/>
                </a:cubicBezTo>
                <a:cubicBezTo>
                  <a:pt x="627" y="286"/>
                  <a:pt x="628" y="285"/>
                  <a:pt x="628" y="282"/>
                </a:cubicBezTo>
                <a:cubicBezTo>
                  <a:pt x="628" y="281"/>
                  <a:pt x="627" y="279"/>
                  <a:pt x="626" y="277"/>
                </a:cubicBezTo>
                <a:cubicBezTo>
                  <a:pt x="624" y="274"/>
                  <a:pt x="621" y="273"/>
                  <a:pt x="618" y="273"/>
                </a:cubicBezTo>
                <a:cubicBezTo>
                  <a:pt x="615" y="273"/>
                  <a:pt x="612" y="274"/>
                  <a:pt x="610" y="275"/>
                </a:cubicBezTo>
                <a:cubicBezTo>
                  <a:pt x="607" y="277"/>
                  <a:pt x="606" y="277"/>
                  <a:pt x="605" y="278"/>
                </a:cubicBezTo>
                <a:cubicBezTo>
                  <a:pt x="605" y="278"/>
                  <a:pt x="605" y="278"/>
                  <a:pt x="605" y="278"/>
                </a:cubicBezTo>
                <a:cubicBezTo>
                  <a:pt x="608" y="275"/>
                  <a:pt x="612" y="273"/>
                  <a:pt x="616" y="269"/>
                </a:cubicBezTo>
                <a:cubicBezTo>
                  <a:pt x="616" y="269"/>
                  <a:pt x="616" y="269"/>
                  <a:pt x="617" y="269"/>
                </a:cubicBezTo>
                <a:cubicBezTo>
                  <a:pt x="618" y="269"/>
                  <a:pt x="619" y="269"/>
                  <a:pt x="621" y="270"/>
                </a:cubicBezTo>
                <a:cubicBezTo>
                  <a:pt x="622" y="271"/>
                  <a:pt x="623" y="271"/>
                  <a:pt x="623" y="271"/>
                </a:cubicBezTo>
                <a:cubicBezTo>
                  <a:pt x="624" y="272"/>
                  <a:pt x="625" y="272"/>
                  <a:pt x="626" y="271"/>
                </a:cubicBezTo>
                <a:cubicBezTo>
                  <a:pt x="626" y="272"/>
                  <a:pt x="626" y="272"/>
                  <a:pt x="626" y="272"/>
                </a:cubicBezTo>
                <a:cubicBezTo>
                  <a:pt x="626" y="274"/>
                  <a:pt x="626" y="275"/>
                  <a:pt x="626" y="277"/>
                </a:cubicBezTo>
                <a:cubicBezTo>
                  <a:pt x="626" y="278"/>
                  <a:pt x="628" y="280"/>
                  <a:pt x="630" y="280"/>
                </a:cubicBezTo>
                <a:cubicBezTo>
                  <a:pt x="632" y="280"/>
                  <a:pt x="634" y="279"/>
                  <a:pt x="636" y="278"/>
                </a:cubicBezTo>
                <a:cubicBezTo>
                  <a:pt x="637" y="277"/>
                  <a:pt x="638" y="277"/>
                  <a:pt x="639" y="276"/>
                </a:cubicBezTo>
                <a:cubicBezTo>
                  <a:pt x="640" y="275"/>
                  <a:pt x="641" y="275"/>
                  <a:pt x="641" y="273"/>
                </a:cubicBezTo>
                <a:cubicBezTo>
                  <a:pt x="641" y="273"/>
                  <a:pt x="641" y="273"/>
                  <a:pt x="641" y="273"/>
                </a:cubicBezTo>
                <a:cubicBezTo>
                  <a:pt x="643" y="273"/>
                  <a:pt x="646" y="273"/>
                  <a:pt x="647" y="271"/>
                </a:cubicBezTo>
                <a:cubicBezTo>
                  <a:pt x="650" y="269"/>
                  <a:pt x="653" y="269"/>
                  <a:pt x="656" y="267"/>
                </a:cubicBezTo>
                <a:cubicBezTo>
                  <a:pt x="658" y="266"/>
                  <a:pt x="659" y="264"/>
                  <a:pt x="660" y="263"/>
                </a:cubicBezTo>
                <a:cubicBezTo>
                  <a:pt x="661" y="262"/>
                  <a:pt x="661" y="261"/>
                  <a:pt x="662" y="261"/>
                </a:cubicBezTo>
                <a:cubicBezTo>
                  <a:pt x="662" y="261"/>
                  <a:pt x="662" y="261"/>
                  <a:pt x="662" y="262"/>
                </a:cubicBezTo>
                <a:cubicBezTo>
                  <a:pt x="662" y="263"/>
                  <a:pt x="662" y="264"/>
                  <a:pt x="660" y="265"/>
                </a:cubicBezTo>
                <a:cubicBezTo>
                  <a:pt x="657" y="268"/>
                  <a:pt x="656" y="271"/>
                  <a:pt x="654" y="274"/>
                </a:cubicBezTo>
                <a:cubicBezTo>
                  <a:pt x="654" y="277"/>
                  <a:pt x="652" y="280"/>
                  <a:pt x="652" y="280"/>
                </a:cubicBezTo>
                <a:cubicBezTo>
                  <a:pt x="651" y="281"/>
                  <a:pt x="650" y="282"/>
                  <a:pt x="650" y="284"/>
                </a:cubicBezTo>
                <a:cubicBezTo>
                  <a:pt x="650" y="285"/>
                  <a:pt x="651" y="287"/>
                  <a:pt x="652" y="288"/>
                </a:cubicBezTo>
                <a:cubicBezTo>
                  <a:pt x="653" y="288"/>
                  <a:pt x="654" y="289"/>
                  <a:pt x="656" y="289"/>
                </a:cubicBezTo>
                <a:cubicBezTo>
                  <a:pt x="656" y="289"/>
                  <a:pt x="657" y="289"/>
                  <a:pt x="657" y="289"/>
                </a:cubicBezTo>
                <a:cubicBezTo>
                  <a:pt x="658" y="289"/>
                  <a:pt x="659" y="289"/>
                  <a:pt x="659" y="289"/>
                </a:cubicBezTo>
                <a:cubicBezTo>
                  <a:pt x="661" y="289"/>
                  <a:pt x="662" y="289"/>
                  <a:pt x="664" y="289"/>
                </a:cubicBezTo>
                <a:cubicBezTo>
                  <a:pt x="665" y="289"/>
                  <a:pt x="666" y="289"/>
                  <a:pt x="668" y="288"/>
                </a:cubicBezTo>
                <a:cubicBezTo>
                  <a:pt x="668" y="288"/>
                  <a:pt x="669" y="288"/>
                  <a:pt x="669" y="288"/>
                </a:cubicBezTo>
                <a:cubicBezTo>
                  <a:pt x="670" y="288"/>
                  <a:pt x="671" y="289"/>
                  <a:pt x="671" y="290"/>
                </a:cubicBezTo>
                <a:cubicBezTo>
                  <a:pt x="672" y="291"/>
                  <a:pt x="673" y="291"/>
                  <a:pt x="674" y="291"/>
                </a:cubicBezTo>
                <a:cubicBezTo>
                  <a:pt x="676" y="291"/>
                  <a:pt x="677" y="290"/>
                  <a:pt x="678" y="290"/>
                </a:cubicBezTo>
                <a:cubicBezTo>
                  <a:pt x="678" y="289"/>
                  <a:pt x="678" y="289"/>
                  <a:pt x="679" y="289"/>
                </a:cubicBezTo>
                <a:cubicBezTo>
                  <a:pt x="679" y="289"/>
                  <a:pt x="679" y="289"/>
                  <a:pt x="679" y="289"/>
                </a:cubicBezTo>
                <a:cubicBezTo>
                  <a:pt x="679" y="289"/>
                  <a:pt x="680" y="289"/>
                  <a:pt x="681" y="289"/>
                </a:cubicBezTo>
                <a:cubicBezTo>
                  <a:pt x="682" y="289"/>
                  <a:pt x="683" y="289"/>
                  <a:pt x="683" y="289"/>
                </a:cubicBezTo>
                <a:cubicBezTo>
                  <a:pt x="684" y="290"/>
                  <a:pt x="685" y="291"/>
                  <a:pt x="687" y="291"/>
                </a:cubicBezTo>
                <a:cubicBezTo>
                  <a:pt x="688" y="291"/>
                  <a:pt x="689" y="290"/>
                  <a:pt x="690" y="289"/>
                </a:cubicBezTo>
                <a:cubicBezTo>
                  <a:pt x="690" y="288"/>
                  <a:pt x="690" y="287"/>
                  <a:pt x="690" y="286"/>
                </a:cubicBezTo>
                <a:cubicBezTo>
                  <a:pt x="690" y="285"/>
                  <a:pt x="690" y="283"/>
                  <a:pt x="689" y="282"/>
                </a:cubicBezTo>
                <a:cubicBezTo>
                  <a:pt x="688" y="279"/>
                  <a:pt x="686" y="276"/>
                  <a:pt x="685" y="273"/>
                </a:cubicBezTo>
                <a:cubicBezTo>
                  <a:pt x="684" y="270"/>
                  <a:pt x="681" y="268"/>
                  <a:pt x="678" y="268"/>
                </a:cubicBezTo>
                <a:cubicBezTo>
                  <a:pt x="677" y="268"/>
                  <a:pt x="676" y="268"/>
                  <a:pt x="675" y="268"/>
                </a:cubicBezTo>
                <a:cubicBezTo>
                  <a:pt x="674" y="269"/>
                  <a:pt x="674" y="269"/>
                  <a:pt x="673" y="269"/>
                </a:cubicBezTo>
                <a:cubicBezTo>
                  <a:pt x="673" y="269"/>
                  <a:pt x="673" y="268"/>
                  <a:pt x="672" y="268"/>
                </a:cubicBezTo>
                <a:cubicBezTo>
                  <a:pt x="672" y="268"/>
                  <a:pt x="671" y="267"/>
                  <a:pt x="670" y="266"/>
                </a:cubicBezTo>
                <a:cubicBezTo>
                  <a:pt x="669" y="266"/>
                  <a:pt x="669" y="266"/>
                  <a:pt x="669" y="265"/>
                </a:cubicBezTo>
                <a:cubicBezTo>
                  <a:pt x="670" y="263"/>
                  <a:pt x="671" y="262"/>
                  <a:pt x="672" y="259"/>
                </a:cubicBezTo>
                <a:cubicBezTo>
                  <a:pt x="673" y="258"/>
                  <a:pt x="674" y="256"/>
                  <a:pt x="675" y="255"/>
                </a:cubicBezTo>
                <a:cubicBezTo>
                  <a:pt x="676" y="253"/>
                  <a:pt x="677" y="251"/>
                  <a:pt x="677" y="249"/>
                </a:cubicBezTo>
                <a:cubicBezTo>
                  <a:pt x="677" y="247"/>
                  <a:pt x="675" y="244"/>
                  <a:pt x="672" y="244"/>
                </a:cubicBezTo>
                <a:cubicBezTo>
                  <a:pt x="669" y="243"/>
                  <a:pt x="667" y="242"/>
                  <a:pt x="666" y="242"/>
                </a:cubicBezTo>
                <a:cubicBezTo>
                  <a:pt x="666" y="241"/>
                  <a:pt x="665" y="241"/>
                  <a:pt x="665" y="239"/>
                </a:cubicBezTo>
                <a:cubicBezTo>
                  <a:pt x="664" y="237"/>
                  <a:pt x="662" y="234"/>
                  <a:pt x="660" y="232"/>
                </a:cubicBezTo>
                <a:cubicBezTo>
                  <a:pt x="658" y="231"/>
                  <a:pt x="657" y="230"/>
                  <a:pt x="656" y="229"/>
                </a:cubicBezTo>
                <a:cubicBezTo>
                  <a:pt x="655" y="229"/>
                  <a:pt x="654" y="228"/>
                  <a:pt x="652" y="228"/>
                </a:cubicBezTo>
                <a:cubicBezTo>
                  <a:pt x="652" y="228"/>
                  <a:pt x="650" y="228"/>
                  <a:pt x="648" y="227"/>
                </a:cubicBezTo>
                <a:cubicBezTo>
                  <a:pt x="647" y="227"/>
                  <a:pt x="646" y="227"/>
                  <a:pt x="646" y="227"/>
                </a:cubicBezTo>
                <a:cubicBezTo>
                  <a:pt x="646" y="227"/>
                  <a:pt x="646" y="227"/>
                  <a:pt x="646" y="227"/>
                </a:cubicBezTo>
                <a:cubicBezTo>
                  <a:pt x="645" y="223"/>
                  <a:pt x="640" y="217"/>
                  <a:pt x="638" y="214"/>
                </a:cubicBezTo>
                <a:cubicBezTo>
                  <a:pt x="637" y="213"/>
                  <a:pt x="634" y="209"/>
                  <a:pt x="631" y="205"/>
                </a:cubicBezTo>
                <a:cubicBezTo>
                  <a:pt x="630" y="203"/>
                  <a:pt x="628" y="201"/>
                  <a:pt x="627" y="200"/>
                </a:cubicBezTo>
                <a:cubicBezTo>
                  <a:pt x="626" y="199"/>
                  <a:pt x="625" y="198"/>
                  <a:pt x="625" y="197"/>
                </a:cubicBezTo>
                <a:cubicBezTo>
                  <a:pt x="624" y="196"/>
                  <a:pt x="623" y="196"/>
                  <a:pt x="622" y="196"/>
                </a:cubicBezTo>
                <a:cubicBezTo>
                  <a:pt x="618" y="196"/>
                  <a:pt x="617" y="199"/>
                  <a:pt x="613" y="204"/>
                </a:cubicBezTo>
                <a:cubicBezTo>
                  <a:pt x="610" y="209"/>
                  <a:pt x="608" y="210"/>
                  <a:pt x="607" y="210"/>
                </a:cubicBezTo>
                <a:cubicBezTo>
                  <a:pt x="606" y="210"/>
                  <a:pt x="606" y="210"/>
                  <a:pt x="605" y="209"/>
                </a:cubicBezTo>
                <a:cubicBezTo>
                  <a:pt x="603" y="208"/>
                  <a:pt x="602" y="208"/>
                  <a:pt x="602" y="208"/>
                </a:cubicBezTo>
                <a:cubicBezTo>
                  <a:pt x="601" y="207"/>
                  <a:pt x="600" y="207"/>
                  <a:pt x="599" y="204"/>
                </a:cubicBezTo>
                <a:cubicBezTo>
                  <a:pt x="598" y="204"/>
                  <a:pt x="598" y="203"/>
                  <a:pt x="598" y="203"/>
                </a:cubicBezTo>
                <a:cubicBezTo>
                  <a:pt x="598" y="203"/>
                  <a:pt x="599" y="203"/>
                  <a:pt x="599" y="202"/>
                </a:cubicBezTo>
                <a:cubicBezTo>
                  <a:pt x="600" y="202"/>
                  <a:pt x="601" y="201"/>
                  <a:pt x="601" y="199"/>
                </a:cubicBezTo>
                <a:cubicBezTo>
                  <a:pt x="601" y="198"/>
                  <a:pt x="601" y="197"/>
                  <a:pt x="601" y="197"/>
                </a:cubicBezTo>
                <a:cubicBezTo>
                  <a:pt x="599" y="194"/>
                  <a:pt x="597" y="193"/>
                  <a:pt x="594" y="192"/>
                </a:cubicBezTo>
                <a:cubicBezTo>
                  <a:pt x="591" y="191"/>
                  <a:pt x="588" y="191"/>
                  <a:pt x="585" y="191"/>
                </a:cubicBezTo>
                <a:cubicBezTo>
                  <a:pt x="584" y="191"/>
                  <a:pt x="582" y="189"/>
                  <a:pt x="580" y="187"/>
                </a:cubicBezTo>
                <a:cubicBezTo>
                  <a:pt x="577" y="186"/>
                  <a:pt x="574" y="184"/>
                  <a:pt x="570" y="183"/>
                </a:cubicBezTo>
                <a:cubicBezTo>
                  <a:pt x="569" y="183"/>
                  <a:pt x="568" y="183"/>
                  <a:pt x="567" y="183"/>
                </a:cubicBezTo>
                <a:cubicBezTo>
                  <a:pt x="560" y="183"/>
                  <a:pt x="553" y="184"/>
                  <a:pt x="552" y="184"/>
                </a:cubicBezTo>
                <a:cubicBezTo>
                  <a:pt x="550" y="184"/>
                  <a:pt x="549" y="185"/>
                  <a:pt x="548" y="186"/>
                </a:cubicBezTo>
                <a:cubicBezTo>
                  <a:pt x="546" y="189"/>
                  <a:pt x="547" y="192"/>
                  <a:pt x="546" y="197"/>
                </a:cubicBezTo>
                <a:cubicBezTo>
                  <a:pt x="546" y="198"/>
                  <a:pt x="546" y="198"/>
                  <a:pt x="546" y="199"/>
                </a:cubicBezTo>
                <a:cubicBezTo>
                  <a:pt x="546" y="201"/>
                  <a:pt x="546" y="202"/>
                  <a:pt x="546" y="203"/>
                </a:cubicBezTo>
                <a:cubicBezTo>
                  <a:pt x="546" y="204"/>
                  <a:pt x="546" y="204"/>
                  <a:pt x="546" y="204"/>
                </a:cubicBezTo>
                <a:cubicBezTo>
                  <a:pt x="545" y="204"/>
                  <a:pt x="544" y="205"/>
                  <a:pt x="543" y="205"/>
                </a:cubicBezTo>
                <a:cubicBezTo>
                  <a:pt x="543" y="205"/>
                  <a:pt x="542" y="205"/>
                  <a:pt x="542" y="206"/>
                </a:cubicBezTo>
                <a:cubicBezTo>
                  <a:pt x="541" y="206"/>
                  <a:pt x="540" y="207"/>
                  <a:pt x="540" y="208"/>
                </a:cubicBezTo>
                <a:cubicBezTo>
                  <a:pt x="541" y="210"/>
                  <a:pt x="541" y="211"/>
                  <a:pt x="542" y="211"/>
                </a:cubicBezTo>
                <a:cubicBezTo>
                  <a:pt x="543" y="212"/>
                  <a:pt x="543" y="212"/>
                  <a:pt x="544" y="213"/>
                </a:cubicBezTo>
                <a:cubicBezTo>
                  <a:pt x="546" y="213"/>
                  <a:pt x="548" y="216"/>
                  <a:pt x="550" y="218"/>
                </a:cubicBezTo>
                <a:cubicBezTo>
                  <a:pt x="551" y="220"/>
                  <a:pt x="552" y="222"/>
                  <a:pt x="553" y="222"/>
                </a:cubicBezTo>
                <a:cubicBezTo>
                  <a:pt x="553" y="223"/>
                  <a:pt x="553" y="223"/>
                  <a:pt x="553" y="224"/>
                </a:cubicBezTo>
                <a:cubicBezTo>
                  <a:pt x="552" y="225"/>
                  <a:pt x="552" y="227"/>
                  <a:pt x="550" y="228"/>
                </a:cubicBezTo>
                <a:cubicBezTo>
                  <a:pt x="548" y="230"/>
                  <a:pt x="546" y="231"/>
                  <a:pt x="546" y="231"/>
                </a:cubicBezTo>
                <a:cubicBezTo>
                  <a:pt x="546" y="231"/>
                  <a:pt x="546" y="231"/>
                  <a:pt x="546" y="231"/>
                </a:cubicBezTo>
                <a:cubicBezTo>
                  <a:pt x="544" y="228"/>
                  <a:pt x="542" y="227"/>
                  <a:pt x="540" y="227"/>
                </a:cubicBezTo>
                <a:cubicBezTo>
                  <a:pt x="539" y="227"/>
                  <a:pt x="538" y="227"/>
                  <a:pt x="537" y="228"/>
                </a:cubicBezTo>
                <a:cubicBezTo>
                  <a:pt x="536" y="229"/>
                  <a:pt x="535" y="230"/>
                  <a:pt x="535" y="231"/>
                </a:cubicBezTo>
                <a:cubicBezTo>
                  <a:pt x="535" y="232"/>
                  <a:pt x="535" y="233"/>
                  <a:pt x="535" y="234"/>
                </a:cubicBezTo>
                <a:cubicBezTo>
                  <a:pt x="536" y="236"/>
                  <a:pt x="538" y="237"/>
                  <a:pt x="538" y="238"/>
                </a:cubicBezTo>
                <a:cubicBezTo>
                  <a:pt x="539" y="239"/>
                  <a:pt x="539" y="240"/>
                  <a:pt x="540" y="241"/>
                </a:cubicBezTo>
                <a:cubicBezTo>
                  <a:pt x="540" y="243"/>
                  <a:pt x="540" y="245"/>
                  <a:pt x="541" y="247"/>
                </a:cubicBezTo>
                <a:cubicBezTo>
                  <a:pt x="541" y="249"/>
                  <a:pt x="542" y="252"/>
                  <a:pt x="542" y="253"/>
                </a:cubicBezTo>
                <a:cubicBezTo>
                  <a:pt x="542" y="254"/>
                  <a:pt x="542" y="254"/>
                  <a:pt x="542" y="254"/>
                </a:cubicBezTo>
                <a:cubicBezTo>
                  <a:pt x="541" y="255"/>
                  <a:pt x="541" y="255"/>
                  <a:pt x="540" y="255"/>
                </a:cubicBezTo>
                <a:cubicBezTo>
                  <a:pt x="539" y="255"/>
                  <a:pt x="538" y="255"/>
                  <a:pt x="536" y="254"/>
                </a:cubicBezTo>
                <a:cubicBezTo>
                  <a:pt x="535" y="254"/>
                  <a:pt x="535" y="255"/>
                  <a:pt x="535" y="255"/>
                </a:cubicBezTo>
                <a:cubicBezTo>
                  <a:pt x="534" y="254"/>
                  <a:pt x="534" y="254"/>
                  <a:pt x="534" y="253"/>
                </a:cubicBezTo>
                <a:cubicBezTo>
                  <a:pt x="535" y="252"/>
                  <a:pt x="535" y="250"/>
                  <a:pt x="535" y="249"/>
                </a:cubicBezTo>
                <a:cubicBezTo>
                  <a:pt x="535" y="245"/>
                  <a:pt x="534" y="241"/>
                  <a:pt x="534" y="241"/>
                </a:cubicBezTo>
                <a:cubicBezTo>
                  <a:pt x="534" y="240"/>
                  <a:pt x="533" y="239"/>
                  <a:pt x="532" y="239"/>
                </a:cubicBezTo>
                <a:cubicBezTo>
                  <a:pt x="531" y="239"/>
                  <a:pt x="530" y="240"/>
                  <a:pt x="529" y="240"/>
                </a:cubicBezTo>
                <a:cubicBezTo>
                  <a:pt x="529" y="240"/>
                  <a:pt x="529" y="241"/>
                  <a:pt x="528" y="242"/>
                </a:cubicBezTo>
                <a:cubicBezTo>
                  <a:pt x="528" y="241"/>
                  <a:pt x="528" y="240"/>
                  <a:pt x="527" y="240"/>
                </a:cubicBezTo>
                <a:cubicBezTo>
                  <a:pt x="527" y="238"/>
                  <a:pt x="526" y="238"/>
                  <a:pt x="526" y="237"/>
                </a:cubicBezTo>
                <a:cubicBezTo>
                  <a:pt x="526" y="235"/>
                  <a:pt x="526" y="233"/>
                  <a:pt x="524" y="231"/>
                </a:cubicBezTo>
                <a:cubicBezTo>
                  <a:pt x="523" y="230"/>
                  <a:pt x="521" y="229"/>
                  <a:pt x="519" y="229"/>
                </a:cubicBezTo>
                <a:cubicBezTo>
                  <a:pt x="518" y="229"/>
                  <a:pt x="517" y="229"/>
                  <a:pt x="516" y="230"/>
                </a:cubicBezTo>
                <a:cubicBezTo>
                  <a:pt x="516" y="230"/>
                  <a:pt x="515" y="230"/>
                  <a:pt x="515" y="230"/>
                </a:cubicBezTo>
                <a:cubicBezTo>
                  <a:pt x="512" y="230"/>
                  <a:pt x="507" y="228"/>
                  <a:pt x="500" y="226"/>
                </a:cubicBezTo>
                <a:cubicBezTo>
                  <a:pt x="492" y="224"/>
                  <a:pt x="489" y="223"/>
                  <a:pt x="482" y="220"/>
                </a:cubicBezTo>
                <a:cubicBezTo>
                  <a:pt x="480" y="218"/>
                  <a:pt x="477" y="217"/>
                  <a:pt x="475" y="217"/>
                </a:cubicBezTo>
                <a:cubicBezTo>
                  <a:pt x="472" y="217"/>
                  <a:pt x="470" y="218"/>
                  <a:pt x="469" y="219"/>
                </a:cubicBezTo>
                <a:cubicBezTo>
                  <a:pt x="469" y="218"/>
                  <a:pt x="468" y="216"/>
                  <a:pt x="468" y="215"/>
                </a:cubicBezTo>
                <a:cubicBezTo>
                  <a:pt x="467" y="213"/>
                  <a:pt x="466" y="210"/>
                  <a:pt x="463" y="210"/>
                </a:cubicBezTo>
                <a:cubicBezTo>
                  <a:pt x="461" y="209"/>
                  <a:pt x="459" y="209"/>
                  <a:pt x="458" y="209"/>
                </a:cubicBezTo>
                <a:cubicBezTo>
                  <a:pt x="458" y="209"/>
                  <a:pt x="458" y="209"/>
                  <a:pt x="458" y="209"/>
                </a:cubicBezTo>
                <a:cubicBezTo>
                  <a:pt x="458" y="208"/>
                  <a:pt x="458" y="207"/>
                  <a:pt x="457" y="205"/>
                </a:cubicBezTo>
                <a:cubicBezTo>
                  <a:pt x="457" y="205"/>
                  <a:pt x="457" y="204"/>
                  <a:pt x="457" y="203"/>
                </a:cubicBezTo>
                <a:cubicBezTo>
                  <a:pt x="457" y="201"/>
                  <a:pt x="458" y="200"/>
                  <a:pt x="459" y="198"/>
                </a:cubicBezTo>
                <a:cubicBezTo>
                  <a:pt x="461" y="196"/>
                  <a:pt x="464" y="194"/>
                  <a:pt x="468" y="191"/>
                </a:cubicBezTo>
                <a:cubicBezTo>
                  <a:pt x="474" y="187"/>
                  <a:pt x="476" y="183"/>
                  <a:pt x="478" y="182"/>
                </a:cubicBezTo>
                <a:cubicBezTo>
                  <a:pt x="480" y="180"/>
                  <a:pt x="481" y="179"/>
                  <a:pt x="484" y="179"/>
                </a:cubicBezTo>
                <a:cubicBezTo>
                  <a:pt x="486" y="178"/>
                  <a:pt x="488" y="178"/>
                  <a:pt x="489" y="178"/>
                </a:cubicBezTo>
                <a:cubicBezTo>
                  <a:pt x="491" y="178"/>
                  <a:pt x="492" y="178"/>
                  <a:pt x="494" y="178"/>
                </a:cubicBezTo>
                <a:cubicBezTo>
                  <a:pt x="495" y="178"/>
                  <a:pt x="495" y="178"/>
                  <a:pt x="497" y="178"/>
                </a:cubicBezTo>
                <a:cubicBezTo>
                  <a:pt x="498" y="177"/>
                  <a:pt x="498" y="175"/>
                  <a:pt x="498" y="174"/>
                </a:cubicBezTo>
                <a:cubicBezTo>
                  <a:pt x="498" y="174"/>
                  <a:pt x="498" y="173"/>
                  <a:pt x="499" y="172"/>
                </a:cubicBezTo>
                <a:cubicBezTo>
                  <a:pt x="499" y="172"/>
                  <a:pt x="499" y="173"/>
                  <a:pt x="499" y="173"/>
                </a:cubicBezTo>
                <a:cubicBezTo>
                  <a:pt x="500" y="173"/>
                  <a:pt x="501" y="174"/>
                  <a:pt x="501" y="174"/>
                </a:cubicBezTo>
                <a:cubicBezTo>
                  <a:pt x="501" y="174"/>
                  <a:pt x="501" y="174"/>
                  <a:pt x="501" y="174"/>
                </a:cubicBezTo>
                <a:cubicBezTo>
                  <a:pt x="500" y="176"/>
                  <a:pt x="498" y="177"/>
                  <a:pt x="498" y="179"/>
                </a:cubicBezTo>
                <a:cubicBezTo>
                  <a:pt x="498" y="181"/>
                  <a:pt x="500" y="183"/>
                  <a:pt x="501" y="183"/>
                </a:cubicBezTo>
                <a:cubicBezTo>
                  <a:pt x="502" y="183"/>
                  <a:pt x="503" y="183"/>
                  <a:pt x="504" y="183"/>
                </a:cubicBezTo>
                <a:cubicBezTo>
                  <a:pt x="507" y="183"/>
                  <a:pt x="509" y="182"/>
                  <a:pt x="512" y="181"/>
                </a:cubicBezTo>
                <a:cubicBezTo>
                  <a:pt x="513" y="180"/>
                  <a:pt x="515" y="179"/>
                  <a:pt x="515" y="179"/>
                </a:cubicBezTo>
                <a:cubicBezTo>
                  <a:pt x="515" y="179"/>
                  <a:pt x="516" y="178"/>
                  <a:pt x="517" y="178"/>
                </a:cubicBezTo>
                <a:cubicBezTo>
                  <a:pt x="518" y="178"/>
                  <a:pt x="520" y="177"/>
                  <a:pt x="521" y="177"/>
                </a:cubicBezTo>
                <a:cubicBezTo>
                  <a:pt x="521" y="177"/>
                  <a:pt x="521" y="177"/>
                  <a:pt x="521" y="177"/>
                </a:cubicBezTo>
                <a:cubicBezTo>
                  <a:pt x="521" y="177"/>
                  <a:pt x="521" y="177"/>
                  <a:pt x="521" y="177"/>
                </a:cubicBezTo>
                <a:cubicBezTo>
                  <a:pt x="522" y="179"/>
                  <a:pt x="523" y="180"/>
                  <a:pt x="523" y="182"/>
                </a:cubicBezTo>
                <a:cubicBezTo>
                  <a:pt x="523" y="182"/>
                  <a:pt x="523" y="182"/>
                  <a:pt x="523" y="182"/>
                </a:cubicBezTo>
                <a:cubicBezTo>
                  <a:pt x="522" y="181"/>
                  <a:pt x="521" y="181"/>
                  <a:pt x="519" y="181"/>
                </a:cubicBezTo>
                <a:cubicBezTo>
                  <a:pt x="517" y="181"/>
                  <a:pt x="515" y="182"/>
                  <a:pt x="514" y="184"/>
                </a:cubicBezTo>
                <a:cubicBezTo>
                  <a:pt x="513" y="184"/>
                  <a:pt x="513" y="185"/>
                  <a:pt x="513" y="185"/>
                </a:cubicBezTo>
                <a:cubicBezTo>
                  <a:pt x="513" y="188"/>
                  <a:pt x="515" y="189"/>
                  <a:pt x="516" y="189"/>
                </a:cubicBezTo>
                <a:cubicBezTo>
                  <a:pt x="518" y="190"/>
                  <a:pt x="519" y="190"/>
                  <a:pt x="521" y="190"/>
                </a:cubicBezTo>
                <a:cubicBezTo>
                  <a:pt x="522" y="190"/>
                  <a:pt x="524" y="190"/>
                  <a:pt x="525" y="188"/>
                </a:cubicBezTo>
                <a:cubicBezTo>
                  <a:pt x="525" y="188"/>
                  <a:pt x="526" y="187"/>
                  <a:pt x="526" y="186"/>
                </a:cubicBezTo>
                <a:cubicBezTo>
                  <a:pt x="525" y="185"/>
                  <a:pt x="525" y="185"/>
                  <a:pt x="525" y="184"/>
                </a:cubicBezTo>
                <a:cubicBezTo>
                  <a:pt x="526" y="185"/>
                  <a:pt x="527" y="186"/>
                  <a:pt x="529" y="185"/>
                </a:cubicBezTo>
                <a:cubicBezTo>
                  <a:pt x="531" y="185"/>
                  <a:pt x="533" y="185"/>
                  <a:pt x="534" y="184"/>
                </a:cubicBezTo>
                <a:cubicBezTo>
                  <a:pt x="536" y="182"/>
                  <a:pt x="538" y="181"/>
                  <a:pt x="538" y="178"/>
                </a:cubicBezTo>
                <a:cubicBezTo>
                  <a:pt x="538" y="176"/>
                  <a:pt x="536" y="174"/>
                  <a:pt x="534" y="172"/>
                </a:cubicBezTo>
                <a:cubicBezTo>
                  <a:pt x="531" y="170"/>
                  <a:pt x="528" y="169"/>
                  <a:pt x="526" y="168"/>
                </a:cubicBezTo>
                <a:cubicBezTo>
                  <a:pt x="524" y="167"/>
                  <a:pt x="523" y="167"/>
                  <a:pt x="521" y="165"/>
                </a:cubicBezTo>
                <a:cubicBezTo>
                  <a:pt x="520" y="164"/>
                  <a:pt x="520" y="163"/>
                  <a:pt x="519" y="163"/>
                </a:cubicBezTo>
                <a:cubicBezTo>
                  <a:pt x="521" y="162"/>
                  <a:pt x="524" y="161"/>
                  <a:pt x="525" y="160"/>
                </a:cubicBezTo>
                <a:cubicBezTo>
                  <a:pt x="525" y="160"/>
                  <a:pt x="528" y="160"/>
                  <a:pt x="530" y="159"/>
                </a:cubicBezTo>
                <a:cubicBezTo>
                  <a:pt x="532" y="158"/>
                  <a:pt x="535" y="156"/>
                  <a:pt x="535" y="152"/>
                </a:cubicBezTo>
                <a:cubicBezTo>
                  <a:pt x="535" y="152"/>
                  <a:pt x="535" y="151"/>
                  <a:pt x="534" y="150"/>
                </a:cubicBezTo>
                <a:cubicBezTo>
                  <a:pt x="534" y="147"/>
                  <a:pt x="531" y="145"/>
                  <a:pt x="529" y="144"/>
                </a:cubicBezTo>
                <a:cubicBezTo>
                  <a:pt x="529" y="144"/>
                  <a:pt x="528" y="143"/>
                  <a:pt x="527" y="143"/>
                </a:cubicBezTo>
                <a:cubicBezTo>
                  <a:pt x="528" y="143"/>
                  <a:pt x="530" y="142"/>
                  <a:pt x="531" y="141"/>
                </a:cubicBezTo>
                <a:cubicBezTo>
                  <a:pt x="531" y="141"/>
                  <a:pt x="532" y="141"/>
                  <a:pt x="533" y="141"/>
                </a:cubicBezTo>
                <a:cubicBezTo>
                  <a:pt x="534" y="141"/>
                  <a:pt x="536" y="141"/>
                  <a:pt x="537" y="141"/>
                </a:cubicBezTo>
                <a:cubicBezTo>
                  <a:pt x="538" y="141"/>
                  <a:pt x="538" y="142"/>
                  <a:pt x="538" y="142"/>
                </a:cubicBezTo>
                <a:cubicBezTo>
                  <a:pt x="538" y="142"/>
                  <a:pt x="539" y="142"/>
                  <a:pt x="540" y="142"/>
                </a:cubicBezTo>
                <a:cubicBezTo>
                  <a:pt x="541" y="142"/>
                  <a:pt x="542" y="142"/>
                  <a:pt x="543" y="141"/>
                </a:cubicBezTo>
                <a:cubicBezTo>
                  <a:pt x="543" y="141"/>
                  <a:pt x="544" y="141"/>
                  <a:pt x="544" y="140"/>
                </a:cubicBezTo>
                <a:cubicBezTo>
                  <a:pt x="545" y="140"/>
                  <a:pt x="545" y="141"/>
                  <a:pt x="545" y="141"/>
                </a:cubicBezTo>
                <a:cubicBezTo>
                  <a:pt x="546" y="142"/>
                  <a:pt x="547" y="142"/>
                  <a:pt x="548" y="142"/>
                </a:cubicBezTo>
                <a:cubicBezTo>
                  <a:pt x="549" y="142"/>
                  <a:pt x="549" y="142"/>
                  <a:pt x="550" y="142"/>
                </a:cubicBezTo>
                <a:cubicBezTo>
                  <a:pt x="551" y="142"/>
                  <a:pt x="552" y="142"/>
                  <a:pt x="552" y="142"/>
                </a:cubicBezTo>
                <a:cubicBezTo>
                  <a:pt x="553" y="142"/>
                  <a:pt x="553" y="142"/>
                  <a:pt x="555" y="143"/>
                </a:cubicBezTo>
                <a:cubicBezTo>
                  <a:pt x="555" y="143"/>
                  <a:pt x="555" y="143"/>
                  <a:pt x="555" y="144"/>
                </a:cubicBezTo>
                <a:cubicBezTo>
                  <a:pt x="555" y="144"/>
                  <a:pt x="555" y="146"/>
                  <a:pt x="554" y="147"/>
                </a:cubicBezTo>
                <a:cubicBezTo>
                  <a:pt x="554" y="147"/>
                  <a:pt x="554" y="148"/>
                  <a:pt x="553" y="148"/>
                </a:cubicBezTo>
                <a:cubicBezTo>
                  <a:pt x="553" y="149"/>
                  <a:pt x="553" y="149"/>
                  <a:pt x="553" y="149"/>
                </a:cubicBezTo>
                <a:cubicBezTo>
                  <a:pt x="552" y="149"/>
                  <a:pt x="551" y="150"/>
                  <a:pt x="550" y="150"/>
                </a:cubicBezTo>
                <a:cubicBezTo>
                  <a:pt x="549" y="151"/>
                  <a:pt x="548" y="151"/>
                  <a:pt x="548" y="154"/>
                </a:cubicBezTo>
                <a:cubicBezTo>
                  <a:pt x="548" y="155"/>
                  <a:pt x="549" y="156"/>
                  <a:pt x="550" y="157"/>
                </a:cubicBezTo>
                <a:cubicBezTo>
                  <a:pt x="551" y="157"/>
                  <a:pt x="552" y="157"/>
                  <a:pt x="553" y="158"/>
                </a:cubicBezTo>
                <a:cubicBezTo>
                  <a:pt x="558" y="158"/>
                  <a:pt x="562" y="158"/>
                  <a:pt x="562" y="158"/>
                </a:cubicBezTo>
                <a:cubicBezTo>
                  <a:pt x="563" y="158"/>
                  <a:pt x="563" y="158"/>
                  <a:pt x="564" y="157"/>
                </a:cubicBezTo>
                <a:cubicBezTo>
                  <a:pt x="564" y="157"/>
                  <a:pt x="567" y="153"/>
                  <a:pt x="569" y="149"/>
                </a:cubicBezTo>
                <a:cubicBezTo>
                  <a:pt x="569" y="149"/>
                  <a:pt x="569" y="149"/>
                  <a:pt x="569" y="149"/>
                </a:cubicBezTo>
                <a:cubicBezTo>
                  <a:pt x="570" y="149"/>
                  <a:pt x="570" y="150"/>
                  <a:pt x="571" y="150"/>
                </a:cubicBezTo>
                <a:cubicBezTo>
                  <a:pt x="572" y="151"/>
                  <a:pt x="573" y="151"/>
                  <a:pt x="573" y="151"/>
                </a:cubicBezTo>
                <a:cubicBezTo>
                  <a:pt x="567" y="154"/>
                  <a:pt x="564" y="157"/>
                  <a:pt x="563" y="160"/>
                </a:cubicBezTo>
                <a:cubicBezTo>
                  <a:pt x="563" y="161"/>
                  <a:pt x="562" y="162"/>
                  <a:pt x="562" y="162"/>
                </a:cubicBezTo>
                <a:cubicBezTo>
                  <a:pt x="562" y="162"/>
                  <a:pt x="562" y="162"/>
                  <a:pt x="561" y="162"/>
                </a:cubicBezTo>
                <a:cubicBezTo>
                  <a:pt x="561" y="162"/>
                  <a:pt x="560" y="162"/>
                  <a:pt x="558" y="162"/>
                </a:cubicBezTo>
                <a:cubicBezTo>
                  <a:pt x="555" y="161"/>
                  <a:pt x="553" y="161"/>
                  <a:pt x="551" y="161"/>
                </a:cubicBezTo>
                <a:cubicBezTo>
                  <a:pt x="548" y="161"/>
                  <a:pt x="545" y="162"/>
                  <a:pt x="544" y="165"/>
                </a:cubicBezTo>
                <a:cubicBezTo>
                  <a:pt x="543" y="166"/>
                  <a:pt x="543" y="168"/>
                  <a:pt x="543" y="170"/>
                </a:cubicBezTo>
                <a:cubicBezTo>
                  <a:pt x="543" y="172"/>
                  <a:pt x="543" y="174"/>
                  <a:pt x="544" y="175"/>
                </a:cubicBezTo>
                <a:cubicBezTo>
                  <a:pt x="544" y="176"/>
                  <a:pt x="544" y="177"/>
                  <a:pt x="545" y="178"/>
                </a:cubicBezTo>
                <a:cubicBezTo>
                  <a:pt x="545" y="178"/>
                  <a:pt x="546" y="179"/>
                  <a:pt x="548" y="179"/>
                </a:cubicBezTo>
                <a:cubicBezTo>
                  <a:pt x="548" y="179"/>
                  <a:pt x="549" y="179"/>
                  <a:pt x="549" y="179"/>
                </a:cubicBezTo>
                <a:cubicBezTo>
                  <a:pt x="551" y="178"/>
                  <a:pt x="553" y="178"/>
                  <a:pt x="557" y="177"/>
                </a:cubicBezTo>
                <a:cubicBezTo>
                  <a:pt x="557" y="177"/>
                  <a:pt x="558" y="177"/>
                  <a:pt x="559" y="177"/>
                </a:cubicBezTo>
                <a:cubicBezTo>
                  <a:pt x="562" y="177"/>
                  <a:pt x="568" y="178"/>
                  <a:pt x="572" y="178"/>
                </a:cubicBezTo>
                <a:cubicBezTo>
                  <a:pt x="572" y="178"/>
                  <a:pt x="573" y="178"/>
                  <a:pt x="573" y="177"/>
                </a:cubicBezTo>
                <a:cubicBezTo>
                  <a:pt x="574" y="177"/>
                  <a:pt x="574" y="178"/>
                  <a:pt x="574" y="178"/>
                </a:cubicBezTo>
                <a:cubicBezTo>
                  <a:pt x="575" y="178"/>
                  <a:pt x="576" y="179"/>
                  <a:pt x="577" y="180"/>
                </a:cubicBezTo>
                <a:cubicBezTo>
                  <a:pt x="579" y="181"/>
                  <a:pt x="579" y="182"/>
                  <a:pt x="582" y="182"/>
                </a:cubicBezTo>
                <a:cubicBezTo>
                  <a:pt x="582" y="182"/>
                  <a:pt x="582" y="182"/>
                  <a:pt x="583" y="182"/>
                </a:cubicBezTo>
                <a:cubicBezTo>
                  <a:pt x="584" y="183"/>
                  <a:pt x="586" y="184"/>
                  <a:pt x="588" y="186"/>
                </a:cubicBezTo>
                <a:cubicBezTo>
                  <a:pt x="588" y="187"/>
                  <a:pt x="589" y="187"/>
                  <a:pt x="590" y="187"/>
                </a:cubicBezTo>
                <a:cubicBezTo>
                  <a:pt x="591" y="187"/>
                  <a:pt x="592" y="186"/>
                  <a:pt x="593" y="186"/>
                </a:cubicBezTo>
                <a:cubicBezTo>
                  <a:pt x="593" y="185"/>
                  <a:pt x="594" y="185"/>
                  <a:pt x="594" y="185"/>
                </a:cubicBezTo>
                <a:cubicBezTo>
                  <a:pt x="594" y="185"/>
                  <a:pt x="594" y="185"/>
                  <a:pt x="595" y="185"/>
                </a:cubicBezTo>
                <a:cubicBezTo>
                  <a:pt x="597" y="188"/>
                  <a:pt x="597" y="188"/>
                  <a:pt x="598" y="189"/>
                </a:cubicBezTo>
                <a:cubicBezTo>
                  <a:pt x="598" y="189"/>
                  <a:pt x="598" y="190"/>
                  <a:pt x="599" y="190"/>
                </a:cubicBezTo>
                <a:cubicBezTo>
                  <a:pt x="600" y="191"/>
                  <a:pt x="601" y="191"/>
                  <a:pt x="601" y="191"/>
                </a:cubicBezTo>
                <a:cubicBezTo>
                  <a:pt x="602" y="191"/>
                  <a:pt x="602" y="191"/>
                  <a:pt x="602" y="191"/>
                </a:cubicBezTo>
                <a:cubicBezTo>
                  <a:pt x="604" y="191"/>
                  <a:pt x="610" y="191"/>
                  <a:pt x="610" y="191"/>
                </a:cubicBezTo>
                <a:cubicBezTo>
                  <a:pt x="611" y="191"/>
                  <a:pt x="612" y="191"/>
                  <a:pt x="612" y="191"/>
                </a:cubicBezTo>
                <a:cubicBezTo>
                  <a:pt x="613" y="190"/>
                  <a:pt x="613" y="190"/>
                  <a:pt x="613" y="189"/>
                </a:cubicBezTo>
                <a:cubicBezTo>
                  <a:pt x="613" y="189"/>
                  <a:pt x="613" y="189"/>
                  <a:pt x="613" y="188"/>
                </a:cubicBezTo>
                <a:cubicBezTo>
                  <a:pt x="613" y="188"/>
                  <a:pt x="613" y="187"/>
                  <a:pt x="614" y="187"/>
                </a:cubicBezTo>
                <a:cubicBezTo>
                  <a:pt x="614" y="187"/>
                  <a:pt x="614" y="186"/>
                  <a:pt x="615" y="186"/>
                </a:cubicBezTo>
                <a:cubicBezTo>
                  <a:pt x="615" y="186"/>
                  <a:pt x="615" y="186"/>
                  <a:pt x="615" y="187"/>
                </a:cubicBezTo>
                <a:cubicBezTo>
                  <a:pt x="616" y="187"/>
                  <a:pt x="618" y="188"/>
                  <a:pt x="619" y="189"/>
                </a:cubicBezTo>
                <a:cubicBezTo>
                  <a:pt x="620" y="189"/>
                  <a:pt x="621" y="190"/>
                  <a:pt x="621" y="190"/>
                </a:cubicBezTo>
                <a:cubicBezTo>
                  <a:pt x="622" y="190"/>
                  <a:pt x="622" y="191"/>
                  <a:pt x="624" y="191"/>
                </a:cubicBezTo>
                <a:cubicBezTo>
                  <a:pt x="625" y="191"/>
                  <a:pt x="626" y="190"/>
                  <a:pt x="626" y="190"/>
                </a:cubicBezTo>
                <a:cubicBezTo>
                  <a:pt x="627" y="189"/>
                  <a:pt x="627" y="188"/>
                  <a:pt x="627" y="188"/>
                </a:cubicBezTo>
                <a:cubicBezTo>
                  <a:pt x="627" y="187"/>
                  <a:pt x="627" y="187"/>
                  <a:pt x="627" y="187"/>
                </a:cubicBezTo>
                <a:cubicBezTo>
                  <a:pt x="627" y="185"/>
                  <a:pt x="627" y="183"/>
                  <a:pt x="626" y="180"/>
                </a:cubicBezTo>
                <a:cubicBezTo>
                  <a:pt x="626" y="178"/>
                  <a:pt x="625" y="176"/>
                  <a:pt x="623" y="174"/>
                </a:cubicBezTo>
                <a:cubicBezTo>
                  <a:pt x="621" y="172"/>
                  <a:pt x="618" y="170"/>
                  <a:pt x="616" y="169"/>
                </a:cubicBezTo>
                <a:cubicBezTo>
                  <a:pt x="615" y="168"/>
                  <a:pt x="614" y="168"/>
                  <a:pt x="613" y="167"/>
                </a:cubicBezTo>
                <a:cubicBezTo>
                  <a:pt x="613" y="167"/>
                  <a:pt x="612" y="167"/>
                  <a:pt x="612" y="167"/>
                </a:cubicBezTo>
                <a:cubicBezTo>
                  <a:pt x="612" y="167"/>
                  <a:pt x="612" y="167"/>
                  <a:pt x="612" y="167"/>
                </a:cubicBezTo>
                <a:cubicBezTo>
                  <a:pt x="612" y="166"/>
                  <a:pt x="612" y="166"/>
                  <a:pt x="612" y="165"/>
                </a:cubicBezTo>
                <a:cubicBezTo>
                  <a:pt x="613" y="165"/>
                  <a:pt x="618" y="167"/>
                  <a:pt x="620" y="168"/>
                </a:cubicBezTo>
                <a:cubicBezTo>
                  <a:pt x="623" y="170"/>
                  <a:pt x="625" y="173"/>
                  <a:pt x="629" y="173"/>
                </a:cubicBezTo>
                <a:cubicBezTo>
                  <a:pt x="631" y="173"/>
                  <a:pt x="632" y="173"/>
                  <a:pt x="633" y="172"/>
                </a:cubicBezTo>
                <a:cubicBezTo>
                  <a:pt x="636" y="170"/>
                  <a:pt x="639" y="169"/>
                  <a:pt x="641" y="166"/>
                </a:cubicBezTo>
                <a:cubicBezTo>
                  <a:pt x="643" y="164"/>
                  <a:pt x="646" y="159"/>
                  <a:pt x="646" y="159"/>
                </a:cubicBezTo>
                <a:cubicBezTo>
                  <a:pt x="646" y="158"/>
                  <a:pt x="647" y="158"/>
                  <a:pt x="646" y="157"/>
                </a:cubicBezTo>
                <a:cubicBezTo>
                  <a:pt x="646" y="156"/>
                  <a:pt x="645" y="155"/>
                  <a:pt x="644" y="155"/>
                </a:cubicBezTo>
                <a:cubicBezTo>
                  <a:pt x="644" y="155"/>
                  <a:pt x="641" y="155"/>
                  <a:pt x="637" y="154"/>
                </a:cubicBezTo>
                <a:cubicBezTo>
                  <a:pt x="635" y="153"/>
                  <a:pt x="633" y="153"/>
                  <a:pt x="632" y="152"/>
                </a:cubicBezTo>
                <a:cubicBezTo>
                  <a:pt x="631" y="152"/>
                  <a:pt x="631" y="152"/>
                  <a:pt x="630" y="152"/>
                </a:cubicBezTo>
                <a:cubicBezTo>
                  <a:pt x="630" y="151"/>
                  <a:pt x="630" y="151"/>
                  <a:pt x="630" y="151"/>
                </a:cubicBezTo>
                <a:cubicBezTo>
                  <a:pt x="628" y="149"/>
                  <a:pt x="626" y="148"/>
                  <a:pt x="624" y="146"/>
                </a:cubicBezTo>
                <a:cubicBezTo>
                  <a:pt x="621" y="145"/>
                  <a:pt x="620" y="144"/>
                  <a:pt x="617" y="143"/>
                </a:cubicBezTo>
                <a:cubicBezTo>
                  <a:pt x="616" y="143"/>
                  <a:pt x="615" y="144"/>
                  <a:pt x="614" y="144"/>
                </a:cubicBezTo>
                <a:cubicBezTo>
                  <a:pt x="613" y="145"/>
                  <a:pt x="612" y="145"/>
                  <a:pt x="612" y="145"/>
                </a:cubicBezTo>
                <a:cubicBezTo>
                  <a:pt x="611" y="145"/>
                  <a:pt x="611" y="145"/>
                  <a:pt x="611" y="143"/>
                </a:cubicBezTo>
                <a:cubicBezTo>
                  <a:pt x="610" y="141"/>
                  <a:pt x="609" y="138"/>
                  <a:pt x="609" y="135"/>
                </a:cubicBezTo>
                <a:cubicBezTo>
                  <a:pt x="608" y="134"/>
                  <a:pt x="608" y="133"/>
                  <a:pt x="608" y="132"/>
                </a:cubicBezTo>
                <a:cubicBezTo>
                  <a:pt x="607" y="131"/>
                  <a:pt x="607" y="129"/>
                  <a:pt x="605" y="129"/>
                </a:cubicBezTo>
                <a:cubicBezTo>
                  <a:pt x="604" y="128"/>
                  <a:pt x="599" y="127"/>
                  <a:pt x="593" y="126"/>
                </a:cubicBezTo>
                <a:cubicBezTo>
                  <a:pt x="590" y="126"/>
                  <a:pt x="587" y="125"/>
                  <a:pt x="585" y="124"/>
                </a:cubicBezTo>
                <a:cubicBezTo>
                  <a:pt x="583" y="124"/>
                  <a:pt x="581" y="123"/>
                  <a:pt x="581" y="123"/>
                </a:cubicBezTo>
                <a:cubicBezTo>
                  <a:pt x="579" y="122"/>
                  <a:pt x="576" y="121"/>
                  <a:pt x="572" y="119"/>
                </a:cubicBezTo>
                <a:cubicBezTo>
                  <a:pt x="568" y="118"/>
                  <a:pt x="564" y="116"/>
                  <a:pt x="562" y="115"/>
                </a:cubicBezTo>
                <a:cubicBezTo>
                  <a:pt x="558" y="112"/>
                  <a:pt x="552" y="108"/>
                  <a:pt x="547" y="107"/>
                </a:cubicBezTo>
                <a:cubicBezTo>
                  <a:pt x="543" y="107"/>
                  <a:pt x="530" y="109"/>
                  <a:pt x="526" y="109"/>
                </a:cubicBezTo>
                <a:cubicBezTo>
                  <a:pt x="525" y="109"/>
                  <a:pt x="525" y="109"/>
                  <a:pt x="525" y="109"/>
                </a:cubicBezTo>
                <a:cubicBezTo>
                  <a:pt x="524" y="109"/>
                  <a:pt x="524" y="109"/>
                  <a:pt x="523" y="109"/>
                </a:cubicBezTo>
                <a:cubicBezTo>
                  <a:pt x="519" y="109"/>
                  <a:pt x="512" y="110"/>
                  <a:pt x="509" y="111"/>
                </a:cubicBezTo>
                <a:cubicBezTo>
                  <a:pt x="509" y="111"/>
                  <a:pt x="508" y="111"/>
                  <a:pt x="507" y="112"/>
                </a:cubicBezTo>
                <a:cubicBezTo>
                  <a:pt x="506" y="113"/>
                  <a:pt x="506" y="114"/>
                  <a:pt x="506" y="114"/>
                </a:cubicBezTo>
                <a:cubicBezTo>
                  <a:pt x="506" y="117"/>
                  <a:pt x="508" y="119"/>
                  <a:pt x="507" y="120"/>
                </a:cubicBezTo>
                <a:cubicBezTo>
                  <a:pt x="507" y="120"/>
                  <a:pt x="508" y="120"/>
                  <a:pt x="506" y="121"/>
                </a:cubicBezTo>
                <a:cubicBezTo>
                  <a:pt x="505" y="121"/>
                  <a:pt x="505" y="121"/>
                  <a:pt x="504" y="121"/>
                </a:cubicBezTo>
                <a:cubicBezTo>
                  <a:pt x="504" y="120"/>
                  <a:pt x="504" y="119"/>
                  <a:pt x="505" y="118"/>
                </a:cubicBezTo>
                <a:cubicBezTo>
                  <a:pt x="505" y="117"/>
                  <a:pt x="505" y="116"/>
                  <a:pt x="505" y="115"/>
                </a:cubicBezTo>
                <a:cubicBezTo>
                  <a:pt x="505" y="112"/>
                  <a:pt x="504" y="110"/>
                  <a:pt x="502" y="108"/>
                </a:cubicBezTo>
                <a:cubicBezTo>
                  <a:pt x="502" y="108"/>
                  <a:pt x="501" y="107"/>
                  <a:pt x="500" y="107"/>
                </a:cubicBezTo>
                <a:cubicBezTo>
                  <a:pt x="501" y="107"/>
                  <a:pt x="501" y="107"/>
                  <a:pt x="501" y="107"/>
                </a:cubicBezTo>
                <a:cubicBezTo>
                  <a:pt x="502" y="107"/>
                  <a:pt x="503" y="107"/>
                  <a:pt x="504" y="107"/>
                </a:cubicBezTo>
                <a:cubicBezTo>
                  <a:pt x="510" y="108"/>
                  <a:pt x="519" y="109"/>
                  <a:pt x="525" y="109"/>
                </a:cubicBezTo>
                <a:cubicBezTo>
                  <a:pt x="527" y="109"/>
                  <a:pt x="527" y="108"/>
                  <a:pt x="528" y="108"/>
                </a:cubicBezTo>
                <a:cubicBezTo>
                  <a:pt x="532" y="108"/>
                  <a:pt x="534" y="108"/>
                  <a:pt x="536" y="106"/>
                </a:cubicBezTo>
                <a:cubicBezTo>
                  <a:pt x="537" y="105"/>
                  <a:pt x="538" y="103"/>
                  <a:pt x="538" y="103"/>
                </a:cubicBezTo>
                <a:cubicBezTo>
                  <a:pt x="538" y="102"/>
                  <a:pt x="538" y="102"/>
                  <a:pt x="538" y="102"/>
                </a:cubicBezTo>
                <a:cubicBezTo>
                  <a:pt x="538" y="100"/>
                  <a:pt x="537" y="99"/>
                  <a:pt x="537" y="99"/>
                </a:cubicBezTo>
                <a:cubicBezTo>
                  <a:pt x="535" y="98"/>
                  <a:pt x="533" y="97"/>
                  <a:pt x="530" y="96"/>
                </a:cubicBezTo>
                <a:cubicBezTo>
                  <a:pt x="527" y="96"/>
                  <a:pt x="524" y="95"/>
                  <a:pt x="522" y="95"/>
                </a:cubicBezTo>
                <a:cubicBezTo>
                  <a:pt x="522" y="95"/>
                  <a:pt x="522" y="95"/>
                  <a:pt x="521" y="95"/>
                </a:cubicBezTo>
                <a:cubicBezTo>
                  <a:pt x="521" y="95"/>
                  <a:pt x="516" y="95"/>
                  <a:pt x="511" y="95"/>
                </a:cubicBezTo>
                <a:cubicBezTo>
                  <a:pt x="506" y="95"/>
                  <a:pt x="500" y="95"/>
                  <a:pt x="498" y="95"/>
                </a:cubicBezTo>
                <a:cubicBezTo>
                  <a:pt x="496" y="95"/>
                  <a:pt x="493" y="95"/>
                  <a:pt x="490" y="95"/>
                </a:cubicBezTo>
                <a:cubicBezTo>
                  <a:pt x="488" y="95"/>
                  <a:pt x="485" y="95"/>
                  <a:pt x="483" y="95"/>
                </a:cubicBezTo>
                <a:cubicBezTo>
                  <a:pt x="483" y="95"/>
                  <a:pt x="483" y="95"/>
                  <a:pt x="483" y="95"/>
                </a:cubicBezTo>
                <a:cubicBezTo>
                  <a:pt x="481" y="95"/>
                  <a:pt x="478" y="93"/>
                  <a:pt x="475" y="91"/>
                </a:cubicBezTo>
                <a:cubicBezTo>
                  <a:pt x="474" y="90"/>
                  <a:pt x="472" y="88"/>
                  <a:pt x="469" y="86"/>
                </a:cubicBezTo>
                <a:cubicBezTo>
                  <a:pt x="467" y="84"/>
                  <a:pt x="464" y="82"/>
                  <a:pt x="461" y="81"/>
                </a:cubicBezTo>
                <a:cubicBezTo>
                  <a:pt x="458" y="81"/>
                  <a:pt x="459" y="81"/>
                  <a:pt x="451" y="78"/>
                </a:cubicBezTo>
                <a:cubicBezTo>
                  <a:pt x="448" y="78"/>
                  <a:pt x="446" y="77"/>
                  <a:pt x="444" y="77"/>
                </a:cubicBezTo>
                <a:cubicBezTo>
                  <a:pt x="443" y="76"/>
                  <a:pt x="442" y="76"/>
                  <a:pt x="441" y="76"/>
                </a:cubicBezTo>
                <a:cubicBezTo>
                  <a:pt x="441" y="76"/>
                  <a:pt x="441" y="76"/>
                  <a:pt x="441" y="76"/>
                </a:cubicBezTo>
                <a:cubicBezTo>
                  <a:pt x="441" y="76"/>
                  <a:pt x="441" y="76"/>
                  <a:pt x="441" y="75"/>
                </a:cubicBezTo>
                <a:cubicBezTo>
                  <a:pt x="441" y="75"/>
                  <a:pt x="440" y="74"/>
                  <a:pt x="439" y="74"/>
                </a:cubicBezTo>
                <a:cubicBezTo>
                  <a:pt x="438" y="74"/>
                  <a:pt x="437" y="75"/>
                  <a:pt x="437" y="75"/>
                </a:cubicBezTo>
                <a:cubicBezTo>
                  <a:pt x="436" y="76"/>
                  <a:pt x="437" y="76"/>
                  <a:pt x="436" y="76"/>
                </a:cubicBezTo>
                <a:cubicBezTo>
                  <a:pt x="436" y="77"/>
                  <a:pt x="436" y="78"/>
                  <a:pt x="436" y="80"/>
                </a:cubicBezTo>
                <a:cubicBezTo>
                  <a:pt x="436" y="82"/>
                  <a:pt x="436" y="85"/>
                  <a:pt x="439" y="86"/>
                </a:cubicBezTo>
                <a:cubicBezTo>
                  <a:pt x="443" y="88"/>
                  <a:pt x="449" y="92"/>
                  <a:pt x="453" y="94"/>
                </a:cubicBezTo>
                <a:cubicBezTo>
                  <a:pt x="455" y="95"/>
                  <a:pt x="458" y="95"/>
                  <a:pt x="461" y="96"/>
                </a:cubicBezTo>
                <a:cubicBezTo>
                  <a:pt x="464" y="97"/>
                  <a:pt x="466" y="98"/>
                  <a:pt x="466" y="99"/>
                </a:cubicBezTo>
                <a:cubicBezTo>
                  <a:pt x="470" y="104"/>
                  <a:pt x="479" y="107"/>
                  <a:pt x="479" y="107"/>
                </a:cubicBezTo>
                <a:cubicBezTo>
                  <a:pt x="479" y="107"/>
                  <a:pt x="479" y="107"/>
                  <a:pt x="479" y="107"/>
                </a:cubicBezTo>
                <a:cubicBezTo>
                  <a:pt x="489" y="108"/>
                  <a:pt x="489" y="108"/>
                  <a:pt x="489" y="108"/>
                </a:cubicBezTo>
                <a:cubicBezTo>
                  <a:pt x="487" y="109"/>
                  <a:pt x="484" y="111"/>
                  <a:pt x="481" y="112"/>
                </a:cubicBezTo>
                <a:cubicBezTo>
                  <a:pt x="479" y="113"/>
                  <a:pt x="478" y="113"/>
                  <a:pt x="477" y="114"/>
                </a:cubicBezTo>
                <a:cubicBezTo>
                  <a:pt x="476" y="115"/>
                  <a:pt x="474" y="116"/>
                  <a:pt x="474" y="118"/>
                </a:cubicBezTo>
                <a:cubicBezTo>
                  <a:pt x="474" y="119"/>
                  <a:pt x="475" y="120"/>
                  <a:pt x="475" y="121"/>
                </a:cubicBezTo>
                <a:cubicBezTo>
                  <a:pt x="476" y="122"/>
                  <a:pt x="476" y="123"/>
                  <a:pt x="476" y="125"/>
                </a:cubicBezTo>
                <a:cubicBezTo>
                  <a:pt x="476" y="127"/>
                  <a:pt x="477" y="130"/>
                  <a:pt x="480" y="132"/>
                </a:cubicBezTo>
                <a:cubicBezTo>
                  <a:pt x="482" y="135"/>
                  <a:pt x="485" y="136"/>
                  <a:pt x="487" y="137"/>
                </a:cubicBezTo>
                <a:cubicBezTo>
                  <a:pt x="487" y="137"/>
                  <a:pt x="487" y="137"/>
                  <a:pt x="486" y="137"/>
                </a:cubicBezTo>
                <a:cubicBezTo>
                  <a:pt x="484" y="137"/>
                  <a:pt x="483" y="138"/>
                  <a:pt x="481" y="139"/>
                </a:cubicBezTo>
                <a:cubicBezTo>
                  <a:pt x="480" y="140"/>
                  <a:pt x="480" y="140"/>
                  <a:pt x="479" y="141"/>
                </a:cubicBezTo>
                <a:cubicBezTo>
                  <a:pt x="479" y="141"/>
                  <a:pt x="479" y="140"/>
                  <a:pt x="479" y="140"/>
                </a:cubicBezTo>
                <a:cubicBezTo>
                  <a:pt x="477" y="135"/>
                  <a:pt x="472" y="131"/>
                  <a:pt x="471" y="130"/>
                </a:cubicBezTo>
                <a:cubicBezTo>
                  <a:pt x="470" y="129"/>
                  <a:pt x="467" y="125"/>
                  <a:pt x="464" y="122"/>
                </a:cubicBezTo>
                <a:cubicBezTo>
                  <a:pt x="463" y="121"/>
                  <a:pt x="462" y="120"/>
                  <a:pt x="461" y="120"/>
                </a:cubicBezTo>
                <a:cubicBezTo>
                  <a:pt x="464" y="120"/>
                  <a:pt x="467" y="119"/>
                  <a:pt x="469" y="119"/>
                </a:cubicBezTo>
                <a:cubicBezTo>
                  <a:pt x="472" y="118"/>
                  <a:pt x="473" y="115"/>
                  <a:pt x="473" y="113"/>
                </a:cubicBezTo>
                <a:cubicBezTo>
                  <a:pt x="473" y="111"/>
                  <a:pt x="472" y="108"/>
                  <a:pt x="469" y="108"/>
                </a:cubicBezTo>
                <a:cubicBezTo>
                  <a:pt x="468" y="108"/>
                  <a:pt x="467" y="107"/>
                  <a:pt x="466" y="106"/>
                </a:cubicBezTo>
                <a:cubicBezTo>
                  <a:pt x="465" y="106"/>
                  <a:pt x="463" y="105"/>
                  <a:pt x="461" y="105"/>
                </a:cubicBezTo>
                <a:cubicBezTo>
                  <a:pt x="461" y="105"/>
                  <a:pt x="461" y="105"/>
                  <a:pt x="460" y="105"/>
                </a:cubicBezTo>
                <a:cubicBezTo>
                  <a:pt x="461" y="104"/>
                  <a:pt x="461" y="103"/>
                  <a:pt x="461" y="102"/>
                </a:cubicBezTo>
                <a:cubicBezTo>
                  <a:pt x="461" y="102"/>
                  <a:pt x="461" y="101"/>
                  <a:pt x="461" y="101"/>
                </a:cubicBezTo>
                <a:cubicBezTo>
                  <a:pt x="459" y="97"/>
                  <a:pt x="455" y="95"/>
                  <a:pt x="452" y="95"/>
                </a:cubicBezTo>
                <a:cubicBezTo>
                  <a:pt x="449" y="95"/>
                  <a:pt x="446" y="96"/>
                  <a:pt x="445" y="99"/>
                </a:cubicBezTo>
                <a:cubicBezTo>
                  <a:pt x="445" y="100"/>
                  <a:pt x="445" y="100"/>
                  <a:pt x="445" y="101"/>
                </a:cubicBezTo>
                <a:cubicBezTo>
                  <a:pt x="445" y="104"/>
                  <a:pt x="447" y="105"/>
                  <a:pt x="449" y="106"/>
                </a:cubicBezTo>
                <a:cubicBezTo>
                  <a:pt x="451" y="106"/>
                  <a:pt x="453" y="107"/>
                  <a:pt x="455" y="107"/>
                </a:cubicBezTo>
                <a:cubicBezTo>
                  <a:pt x="455" y="107"/>
                  <a:pt x="455" y="107"/>
                  <a:pt x="455" y="107"/>
                </a:cubicBezTo>
                <a:cubicBezTo>
                  <a:pt x="454" y="107"/>
                  <a:pt x="453" y="108"/>
                  <a:pt x="452" y="109"/>
                </a:cubicBezTo>
                <a:cubicBezTo>
                  <a:pt x="450" y="110"/>
                  <a:pt x="449" y="111"/>
                  <a:pt x="448" y="112"/>
                </a:cubicBezTo>
                <a:cubicBezTo>
                  <a:pt x="447" y="113"/>
                  <a:pt x="446" y="114"/>
                  <a:pt x="446" y="116"/>
                </a:cubicBezTo>
                <a:cubicBezTo>
                  <a:pt x="446" y="116"/>
                  <a:pt x="446" y="117"/>
                  <a:pt x="446" y="117"/>
                </a:cubicBezTo>
                <a:cubicBezTo>
                  <a:pt x="447" y="119"/>
                  <a:pt x="449" y="121"/>
                  <a:pt x="452" y="121"/>
                </a:cubicBezTo>
                <a:cubicBezTo>
                  <a:pt x="452" y="122"/>
                  <a:pt x="451" y="123"/>
                  <a:pt x="451" y="124"/>
                </a:cubicBezTo>
                <a:cubicBezTo>
                  <a:pt x="451" y="124"/>
                  <a:pt x="451" y="125"/>
                  <a:pt x="451" y="125"/>
                </a:cubicBezTo>
                <a:cubicBezTo>
                  <a:pt x="451" y="129"/>
                  <a:pt x="452" y="132"/>
                  <a:pt x="454" y="136"/>
                </a:cubicBezTo>
                <a:cubicBezTo>
                  <a:pt x="455" y="139"/>
                  <a:pt x="456" y="143"/>
                  <a:pt x="456" y="146"/>
                </a:cubicBezTo>
                <a:cubicBezTo>
                  <a:pt x="456" y="147"/>
                  <a:pt x="456" y="148"/>
                  <a:pt x="456" y="148"/>
                </a:cubicBezTo>
                <a:cubicBezTo>
                  <a:pt x="453" y="149"/>
                  <a:pt x="452" y="149"/>
                  <a:pt x="449" y="150"/>
                </a:cubicBezTo>
                <a:cubicBezTo>
                  <a:pt x="449" y="150"/>
                  <a:pt x="448" y="150"/>
                  <a:pt x="448" y="150"/>
                </a:cubicBezTo>
                <a:cubicBezTo>
                  <a:pt x="448" y="150"/>
                  <a:pt x="448" y="150"/>
                  <a:pt x="448" y="150"/>
                </a:cubicBezTo>
                <a:cubicBezTo>
                  <a:pt x="448" y="150"/>
                  <a:pt x="448" y="150"/>
                  <a:pt x="448" y="149"/>
                </a:cubicBezTo>
                <a:cubicBezTo>
                  <a:pt x="448" y="149"/>
                  <a:pt x="447" y="148"/>
                  <a:pt x="447" y="146"/>
                </a:cubicBezTo>
                <a:cubicBezTo>
                  <a:pt x="447" y="143"/>
                  <a:pt x="447" y="139"/>
                  <a:pt x="447" y="138"/>
                </a:cubicBezTo>
                <a:cubicBezTo>
                  <a:pt x="447" y="138"/>
                  <a:pt x="447" y="137"/>
                  <a:pt x="447" y="137"/>
                </a:cubicBezTo>
                <a:cubicBezTo>
                  <a:pt x="447" y="137"/>
                  <a:pt x="447" y="137"/>
                  <a:pt x="447" y="137"/>
                </a:cubicBezTo>
                <a:cubicBezTo>
                  <a:pt x="447" y="137"/>
                  <a:pt x="447" y="137"/>
                  <a:pt x="447" y="136"/>
                </a:cubicBezTo>
                <a:cubicBezTo>
                  <a:pt x="447" y="135"/>
                  <a:pt x="446" y="134"/>
                  <a:pt x="446" y="133"/>
                </a:cubicBezTo>
                <a:cubicBezTo>
                  <a:pt x="445" y="133"/>
                  <a:pt x="445" y="133"/>
                  <a:pt x="444" y="133"/>
                </a:cubicBezTo>
                <a:cubicBezTo>
                  <a:pt x="442" y="133"/>
                  <a:pt x="441" y="134"/>
                  <a:pt x="438" y="134"/>
                </a:cubicBezTo>
                <a:cubicBezTo>
                  <a:pt x="438" y="134"/>
                  <a:pt x="437" y="134"/>
                  <a:pt x="436" y="134"/>
                </a:cubicBezTo>
                <a:cubicBezTo>
                  <a:pt x="436" y="134"/>
                  <a:pt x="435" y="133"/>
                  <a:pt x="434" y="133"/>
                </a:cubicBezTo>
                <a:cubicBezTo>
                  <a:pt x="432" y="133"/>
                  <a:pt x="431" y="134"/>
                  <a:pt x="430" y="134"/>
                </a:cubicBezTo>
                <a:cubicBezTo>
                  <a:pt x="429" y="135"/>
                  <a:pt x="427" y="136"/>
                  <a:pt x="427" y="138"/>
                </a:cubicBezTo>
                <a:cubicBezTo>
                  <a:pt x="427" y="141"/>
                  <a:pt x="429" y="142"/>
                  <a:pt x="431" y="143"/>
                </a:cubicBezTo>
                <a:cubicBezTo>
                  <a:pt x="433" y="143"/>
                  <a:pt x="434" y="145"/>
                  <a:pt x="434" y="146"/>
                </a:cubicBezTo>
                <a:cubicBezTo>
                  <a:pt x="434" y="147"/>
                  <a:pt x="433" y="148"/>
                  <a:pt x="433" y="148"/>
                </a:cubicBezTo>
                <a:cubicBezTo>
                  <a:pt x="432" y="148"/>
                  <a:pt x="429" y="149"/>
                  <a:pt x="426" y="149"/>
                </a:cubicBezTo>
                <a:cubicBezTo>
                  <a:pt x="420" y="149"/>
                  <a:pt x="412" y="148"/>
                  <a:pt x="408" y="148"/>
                </a:cubicBezTo>
                <a:cubicBezTo>
                  <a:pt x="405" y="148"/>
                  <a:pt x="402" y="148"/>
                  <a:pt x="399" y="148"/>
                </a:cubicBezTo>
                <a:cubicBezTo>
                  <a:pt x="398" y="148"/>
                  <a:pt x="397" y="148"/>
                  <a:pt x="396" y="148"/>
                </a:cubicBezTo>
                <a:cubicBezTo>
                  <a:pt x="396" y="148"/>
                  <a:pt x="396" y="148"/>
                  <a:pt x="396" y="148"/>
                </a:cubicBezTo>
                <a:cubicBezTo>
                  <a:pt x="396" y="148"/>
                  <a:pt x="396" y="148"/>
                  <a:pt x="396" y="148"/>
                </a:cubicBezTo>
                <a:cubicBezTo>
                  <a:pt x="396" y="148"/>
                  <a:pt x="396" y="148"/>
                  <a:pt x="396" y="147"/>
                </a:cubicBezTo>
                <a:cubicBezTo>
                  <a:pt x="397" y="147"/>
                  <a:pt x="400" y="145"/>
                  <a:pt x="401" y="146"/>
                </a:cubicBezTo>
                <a:cubicBezTo>
                  <a:pt x="403" y="146"/>
                  <a:pt x="403" y="146"/>
                  <a:pt x="403" y="146"/>
                </a:cubicBezTo>
                <a:cubicBezTo>
                  <a:pt x="407" y="145"/>
                  <a:pt x="416" y="145"/>
                  <a:pt x="420" y="139"/>
                </a:cubicBezTo>
                <a:cubicBezTo>
                  <a:pt x="421" y="137"/>
                  <a:pt x="422" y="136"/>
                  <a:pt x="422" y="134"/>
                </a:cubicBezTo>
                <a:cubicBezTo>
                  <a:pt x="422" y="131"/>
                  <a:pt x="419" y="129"/>
                  <a:pt x="416" y="128"/>
                </a:cubicBezTo>
                <a:cubicBezTo>
                  <a:pt x="414" y="128"/>
                  <a:pt x="411" y="127"/>
                  <a:pt x="410" y="127"/>
                </a:cubicBezTo>
                <a:cubicBezTo>
                  <a:pt x="407" y="127"/>
                  <a:pt x="405" y="126"/>
                  <a:pt x="401" y="121"/>
                </a:cubicBezTo>
                <a:cubicBezTo>
                  <a:pt x="400" y="121"/>
                  <a:pt x="400" y="120"/>
                  <a:pt x="400" y="120"/>
                </a:cubicBezTo>
                <a:cubicBezTo>
                  <a:pt x="400" y="119"/>
                  <a:pt x="400" y="118"/>
                  <a:pt x="401" y="117"/>
                </a:cubicBezTo>
                <a:cubicBezTo>
                  <a:pt x="402" y="116"/>
                  <a:pt x="403" y="115"/>
                  <a:pt x="403" y="113"/>
                </a:cubicBezTo>
                <a:cubicBezTo>
                  <a:pt x="403" y="112"/>
                  <a:pt x="403" y="112"/>
                  <a:pt x="403" y="111"/>
                </a:cubicBezTo>
                <a:cubicBezTo>
                  <a:pt x="403" y="111"/>
                  <a:pt x="402" y="110"/>
                  <a:pt x="402" y="110"/>
                </a:cubicBezTo>
                <a:cubicBezTo>
                  <a:pt x="402" y="110"/>
                  <a:pt x="402" y="110"/>
                  <a:pt x="402" y="110"/>
                </a:cubicBezTo>
                <a:cubicBezTo>
                  <a:pt x="402" y="110"/>
                  <a:pt x="403" y="110"/>
                  <a:pt x="403" y="110"/>
                </a:cubicBezTo>
                <a:cubicBezTo>
                  <a:pt x="406" y="108"/>
                  <a:pt x="407" y="106"/>
                  <a:pt x="408" y="104"/>
                </a:cubicBezTo>
                <a:cubicBezTo>
                  <a:pt x="408" y="103"/>
                  <a:pt x="409" y="102"/>
                  <a:pt x="409" y="102"/>
                </a:cubicBezTo>
                <a:cubicBezTo>
                  <a:pt x="409" y="102"/>
                  <a:pt x="409" y="102"/>
                  <a:pt x="409" y="102"/>
                </a:cubicBezTo>
                <a:cubicBezTo>
                  <a:pt x="411" y="101"/>
                  <a:pt x="414" y="101"/>
                  <a:pt x="416" y="101"/>
                </a:cubicBezTo>
                <a:cubicBezTo>
                  <a:pt x="417" y="101"/>
                  <a:pt x="418" y="101"/>
                  <a:pt x="419" y="101"/>
                </a:cubicBezTo>
                <a:cubicBezTo>
                  <a:pt x="419" y="101"/>
                  <a:pt x="419" y="101"/>
                  <a:pt x="419" y="101"/>
                </a:cubicBezTo>
                <a:cubicBezTo>
                  <a:pt x="420" y="103"/>
                  <a:pt x="420" y="104"/>
                  <a:pt x="421" y="104"/>
                </a:cubicBezTo>
                <a:cubicBezTo>
                  <a:pt x="421" y="105"/>
                  <a:pt x="423" y="106"/>
                  <a:pt x="424" y="106"/>
                </a:cubicBezTo>
                <a:cubicBezTo>
                  <a:pt x="425" y="106"/>
                  <a:pt x="425" y="106"/>
                  <a:pt x="426" y="106"/>
                </a:cubicBezTo>
                <a:cubicBezTo>
                  <a:pt x="427" y="106"/>
                  <a:pt x="427" y="106"/>
                  <a:pt x="427" y="106"/>
                </a:cubicBezTo>
                <a:cubicBezTo>
                  <a:pt x="428" y="106"/>
                  <a:pt x="428" y="106"/>
                  <a:pt x="428" y="106"/>
                </a:cubicBezTo>
                <a:cubicBezTo>
                  <a:pt x="431" y="106"/>
                  <a:pt x="434" y="104"/>
                  <a:pt x="435" y="102"/>
                </a:cubicBezTo>
                <a:cubicBezTo>
                  <a:pt x="437" y="100"/>
                  <a:pt x="438" y="98"/>
                  <a:pt x="438" y="96"/>
                </a:cubicBezTo>
                <a:cubicBezTo>
                  <a:pt x="438" y="96"/>
                  <a:pt x="438" y="96"/>
                  <a:pt x="438" y="96"/>
                </a:cubicBezTo>
                <a:cubicBezTo>
                  <a:pt x="438" y="92"/>
                  <a:pt x="435" y="89"/>
                  <a:pt x="429" y="89"/>
                </a:cubicBezTo>
                <a:cubicBezTo>
                  <a:pt x="429" y="89"/>
                  <a:pt x="428" y="89"/>
                  <a:pt x="427" y="89"/>
                </a:cubicBezTo>
                <a:cubicBezTo>
                  <a:pt x="426" y="89"/>
                  <a:pt x="425" y="89"/>
                  <a:pt x="423" y="89"/>
                </a:cubicBezTo>
                <a:cubicBezTo>
                  <a:pt x="420" y="89"/>
                  <a:pt x="415" y="89"/>
                  <a:pt x="411" y="89"/>
                </a:cubicBezTo>
                <a:cubicBezTo>
                  <a:pt x="409" y="89"/>
                  <a:pt x="406" y="89"/>
                  <a:pt x="404" y="89"/>
                </a:cubicBezTo>
                <a:cubicBezTo>
                  <a:pt x="402" y="89"/>
                  <a:pt x="401" y="89"/>
                  <a:pt x="399" y="91"/>
                </a:cubicBezTo>
                <a:cubicBezTo>
                  <a:pt x="399" y="91"/>
                  <a:pt x="399" y="91"/>
                  <a:pt x="399" y="91"/>
                </a:cubicBezTo>
                <a:cubicBezTo>
                  <a:pt x="397" y="93"/>
                  <a:pt x="397" y="95"/>
                  <a:pt x="397" y="97"/>
                </a:cubicBezTo>
                <a:cubicBezTo>
                  <a:pt x="397" y="99"/>
                  <a:pt x="397" y="101"/>
                  <a:pt x="397" y="102"/>
                </a:cubicBezTo>
                <a:cubicBezTo>
                  <a:pt x="397" y="103"/>
                  <a:pt x="397" y="104"/>
                  <a:pt x="397" y="105"/>
                </a:cubicBezTo>
                <a:cubicBezTo>
                  <a:pt x="397" y="106"/>
                  <a:pt x="397" y="107"/>
                  <a:pt x="398" y="108"/>
                </a:cubicBezTo>
                <a:cubicBezTo>
                  <a:pt x="398" y="108"/>
                  <a:pt x="398" y="108"/>
                  <a:pt x="399" y="109"/>
                </a:cubicBezTo>
                <a:cubicBezTo>
                  <a:pt x="398" y="109"/>
                  <a:pt x="398" y="109"/>
                  <a:pt x="398" y="109"/>
                </a:cubicBezTo>
                <a:cubicBezTo>
                  <a:pt x="395" y="109"/>
                  <a:pt x="393" y="109"/>
                  <a:pt x="391" y="109"/>
                </a:cubicBezTo>
                <a:cubicBezTo>
                  <a:pt x="391" y="109"/>
                  <a:pt x="391" y="109"/>
                  <a:pt x="391" y="109"/>
                </a:cubicBezTo>
                <a:cubicBezTo>
                  <a:pt x="391" y="109"/>
                  <a:pt x="391" y="109"/>
                  <a:pt x="392" y="108"/>
                </a:cubicBezTo>
                <a:cubicBezTo>
                  <a:pt x="393" y="107"/>
                  <a:pt x="394" y="106"/>
                  <a:pt x="395" y="104"/>
                </a:cubicBezTo>
                <a:cubicBezTo>
                  <a:pt x="395" y="102"/>
                  <a:pt x="396" y="95"/>
                  <a:pt x="396" y="95"/>
                </a:cubicBezTo>
                <a:cubicBezTo>
                  <a:pt x="397" y="94"/>
                  <a:pt x="396" y="94"/>
                  <a:pt x="396" y="93"/>
                </a:cubicBezTo>
                <a:cubicBezTo>
                  <a:pt x="396" y="93"/>
                  <a:pt x="395" y="89"/>
                  <a:pt x="391" y="89"/>
                </a:cubicBezTo>
                <a:cubicBezTo>
                  <a:pt x="390" y="89"/>
                  <a:pt x="389" y="89"/>
                  <a:pt x="388" y="90"/>
                </a:cubicBezTo>
                <a:cubicBezTo>
                  <a:pt x="385" y="91"/>
                  <a:pt x="384" y="92"/>
                  <a:pt x="384" y="92"/>
                </a:cubicBezTo>
                <a:cubicBezTo>
                  <a:pt x="383" y="92"/>
                  <a:pt x="383" y="92"/>
                  <a:pt x="383" y="92"/>
                </a:cubicBezTo>
                <a:cubicBezTo>
                  <a:pt x="383" y="92"/>
                  <a:pt x="383" y="92"/>
                  <a:pt x="383" y="92"/>
                </a:cubicBezTo>
                <a:cubicBezTo>
                  <a:pt x="382" y="92"/>
                  <a:pt x="382" y="90"/>
                  <a:pt x="381" y="89"/>
                </a:cubicBezTo>
                <a:cubicBezTo>
                  <a:pt x="380" y="88"/>
                  <a:pt x="378" y="86"/>
                  <a:pt x="375" y="86"/>
                </a:cubicBezTo>
                <a:cubicBezTo>
                  <a:pt x="375" y="86"/>
                  <a:pt x="374" y="86"/>
                  <a:pt x="373" y="86"/>
                </a:cubicBezTo>
                <a:cubicBezTo>
                  <a:pt x="367" y="87"/>
                  <a:pt x="365" y="92"/>
                  <a:pt x="365" y="93"/>
                </a:cubicBezTo>
                <a:cubicBezTo>
                  <a:pt x="364" y="93"/>
                  <a:pt x="362" y="94"/>
                  <a:pt x="361" y="94"/>
                </a:cubicBezTo>
                <a:cubicBezTo>
                  <a:pt x="361" y="94"/>
                  <a:pt x="361" y="94"/>
                  <a:pt x="361" y="94"/>
                </a:cubicBezTo>
                <a:cubicBezTo>
                  <a:pt x="360" y="93"/>
                  <a:pt x="353" y="89"/>
                  <a:pt x="353" y="89"/>
                </a:cubicBezTo>
                <a:cubicBezTo>
                  <a:pt x="353" y="88"/>
                  <a:pt x="352" y="88"/>
                  <a:pt x="352" y="88"/>
                </a:cubicBezTo>
                <a:cubicBezTo>
                  <a:pt x="355" y="88"/>
                  <a:pt x="358" y="87"/>
                  <a:pt x="360" y="87"/>
                </a:cubicBezTo>
                <a:cubicBezTo>
                  <a:pt x="360" y="87"/>
                  <a:pt x="360" y="87"/>
                  <a:pt x="360" y="87"/>
                </a:cubicBezTo>
                <a:cubicBezTo>
                  <a:pt x="362" y="88"/>
                  <a:pt x="363" y="88"/>
                  <a:pt x="364" y="88"/>
                </a:cubicBezTo>
                <a:cubicBezTo>
                  <a:pt x="366" y="88"/>
                  <a:pt x="367" y="88"/>
                  <a:pt x="368" y="87"/>
                </a:cubicBezTo>
                <a:cubicBezTo>
                  <a:pt x="369" y="87"/>
                  <a:pt x="371" y="86"/>
                  <a:pt x="371" y="84"/>
                </a:cubicBezTo>
                <a:cubicBezTo>
                  <a:pt x="371" y="83"/>
                  <a:pt x="371" y="83"/>
                  <a:pt x="371" y="83"/>
                </a:cubicBezTo>
                <a:cubicBezTo>
                  <a:pt x="371" y="83"/>
                  <a:pt x="371" y="83"/>
                  <a:pt x="371" y="83"/>
                </a:cubicBezTo>
                <a:cubicBezTo>
                  <a:pt x="371" y="82"/>
                  <a:pt x="371" y="80"/>
                  <a:pt x="371" y="78"/>
                </a:cubicBezTo>
                <a:cubicBezTo>
                  <a:pt x="371" y="77"/>
                  <a:pt x="371" y="75"/>
                  <a:pt x="370" y="74"/>
                </a:cubicBezTo>
                <a:cubicBezTo>
                  <a:pt x="370" y="73"/>
                  <a:pt x="368" y="71"/>
                  <a:pt x="367" y="71"/>
                </a:cubicBezTo>
                <a:cubicBezTo>
                  <a:pt x="366" y="71"/>
                  <a:pt x="366" y="71"/>
                  <a:pt x="366" y="71"/>
                </a:cubicBezTo>
                <a:cubicBezTo>
                  <a:pt x="360" y="71"/>
                  <a:pt x="356" y="76"/>
                  <a:pt x="351" y="78"/>
                </a:cubicBezTo>
                <a:cubicBezTo>
                  <a:pt x="348" y="79"/>
                  <a:pt x="346" y="81"/>
                  <a:pt x="346" y="83"/>
                </a:cubicBezTo>
                <a:cubicBezTo>
                  <a:pt x="346" y="85"/>
                  <a:pt x="348" y="87"/>
                  <a:pt x="350" y="88"/>
                </a:cubicBezTo>
                <a:cubicBezTo>
                  <a:pt x="348" y="88"/>
                  <a:pt x="346" y="88"/>
                  <a:pt x="344" y="88"/>
                </a:cubicBezTo>
                <a:cubicBezTo>
                  <a:pt x="342" y="87"/>
                  <a:pt x="340" y="87"/>
                  <a:pt x="339" y="87"/>
                </a:cubicBezTo>
                <a:cubicBezTo>
                  <a:pt x="338" y="87"/>
                  <a:pt x="338" y="86"/>
                  <a:pt x="338" y="86"/>
                </a:cubicBezTo>
                <a:cubicBezTo>
                  <a:pt x="337" y="83"/>
                  <a:pt x="333" y="80"/>
                  <a:pt x="327" y="80"/>
                </a:cubicBezTo>
                <a:cubicBezTo>
                  <a:pt x="327" y="80"/>
                  <a:pt x="326" y="80"/>
                  <a:pt x="325" y="80"/>
                </a:cubicBezTo>
                <a:cubicBezTo>
                  <a:pt x="321" y="80"/>
                  <a:pt x="316" y="82"/>
                  <a:pt x="312" y="83"/>
                </a:cubicBezTo>
                <a:cubicBezTo>
                  <a:pt x="310" y="84"/>
                  <a:pt x="308" y="84"/>
                  <a:pt x="307" y="85"/>
                </a:cubicBezTo>
                <a:cubicBezTo>
                  <a:pt x="306" y="85"/>
                  <a:pt x="305" y="85"/>
                  <a:pt x="305" y="85"/>
                </a:cubicBezTo>
                <a:cubicBezTo>
                  <a:pt x="305" y="86"/>
                  <a:pt x="305" y="86"/>
                  <a:pt x="304" y="86"/>
                </a:cubicBezTo>
                <a:cubicBezTo>
                  <a:pt x="304" y="86"/>
                  <a:pt x="303" y="86"/>
                  <a:pt x="302" y="86"/>
                </a:cubicBezTo>
                <a:cubicBezTo>
                  <a:pt x="302" y="87"/>
                  <a:pt x="301" y="88"/>
                  <a:pt x="301" y="89"/>
                </a:cubicBezTo>
                <a:cubicBezTo>
                  <a:pt x="301" y="89"/>
                  <a:pt x="302" y="90"/>
                  <a:pt x="302" y="90"/>
                </a:cubicBezTo>
                <a:cubicBezTo>
                  <a:pt x="301" y="90"/>
                  <a:pt x="300" y="90"/>
                  <a:pt x="299" y="91"/>
                </a:cubicBezTo>
                <a:cubicBezTo>
                  <a:pt x="297" y="91"/>
                  <a:pt x="296" y="93"/>
                  <a:pt x="295" y="95"/>
                </a:cubicBezTo>
                <a:cubicBezTo>
                  <a:pt x="295" y="95"/>
                  <a:pt x="295" y="96"/>
                  <a:pt x="295" y="96"/>
                </a:cubicBezTo>
                <a:cubicBezTo>
                  <a:pt x="295" y="97"/>
                  <a:pt x="296" y="99"/>
                  <a:pt x="296" y="99"/>
                </a:cubicBezTo>
                <a:cubicBezTo>
                  <a:pt x="299" y="101"/>
                  <a:pt x="301" y="100"/>
                  <a:pt x="304" y="100"/>
                </a:cubicBezTo>
                <a:cubicBezTo>
                  <a:pt x="304" y="100"/>
                  <a:pt x="304" y="100"/>
                  <a:pt x="304" y="100"/>
                </a:cubicBezTo>
                <a:cubicBezTo>
                  <a:pt x="307" y="100"/>
                  <a:pt x="309" y="100"/>
                  <a:pt x="312" y="100"/>
                </a:cubicBezTo>
                <a:cubicBezTo>
                  <a:pt x="314" y="100"/>
                  <a:pt x="316" y="100"/>
                  <a:pt x="318" y="99"/>
                </a:cubicBezTo>
                <a:cubicBezTo>
                  <a:pt x="319" y="99"/>
                  <a:pt x="323" y="97"/>
                  <a:pt x="326" y="97"/>
                </a:cubicBezTo>
                <a:cubicBezTo>
                  <a:pt x="326" y="97"/>
                  <a:pt x="326" y="97"/>
                  <a:pt x="326" y="97"/>
                </a:cubicBezTo>
                <a:cubicBezTo>
                  <a:pt x="326" y="98"/>
                  <a:pt x="326" y="100"/>
                  <a:pt x="327" y="101"/>
                </a:cubicBezTo>
                <a:cubicBezTo>
                  <a:pt x="326" y="101"/>
                  <a:pt x="326" y="101"/>
                  <a:pt x="326" y="101"/>
                </a:cubicBezTo>
                <a:cubicBezTo>
                  <a:pt x="326" y="101"/>
                  <a:pt x="325" y="101"/>
                  <a:pt x="325" y="101"/>
                </a:cubicBezTo>
                <a:cubicBezTo>
                  <a:pt x="322" y="100"/>
                  <a:pt x="320" y="102"/>
                  <a:pt x="318" y="102"/>
                </a:cubicBezTo>
                <a:cubicBezTo>
                  <a:pt x="317" y="103"/>
                  <a:pt x="317" y="104"/>
                  <a:pt x="315" y="104"/>
                </a:cubicBezTo>
                <a:cubicBezTo>
                  <a:pt x="315" y="104"/>
                  <a:pt x="314" y="104"/>
                  <a:pt x="313" y="103"/>
                </a:cubicBezTo>
                <a:cubicBezTo>
                  <a:pt x="312" y="103"/>
                  <a:pt x="310" y="103"/>
                  <a:pt x="309" y="103"/>
                </a:cubicBezTo>
                <a:cubicBezTo>
                  <a:pt x="305" y="103"/>
                  <a:pt x="303" y="104"/>
                  <a:pt x="300" y="104"/>
                </a:cubicBezTo>
                <a:cubicBezTo>
                  <a:pt x="300" y="104"/>
                  <a:pt x="299" y="104"/>
                  <a:pt x="298" y="103"/>
                </a:cubicBezTo>
                <a:cubicBezTo>
                  <a:pt x="296" y="103"/>
                  <a:pt x="294" y="103"/>
                  <a:pt x="292" y="103"/>
                </a:cubicBezTo>
                <a:cubicBezTo>
                  <a:pt x="290" y="103"/>
                  <a:pt x="289" y="103"/>
                  <a:pt x="287" y="104"/>
                </a:cubicBezTo>
                <a:cubicBezTo>
                  <a:pt x="286" y="105"/>
                  <a:pt x="285" y="107"/>
                  <a:pt x="284" y="108"/>
                </a:cubicBezTo>
                <a:cubicBezTo>
                  <a:pt x="284" y="110"/>
                  <a:pt x="283" y="113"/>
                  <a:pt x="282" y="115"/>
                </a:cubicBezTo>
                <a:cubicBezTo>
                  <a:pt x="282" y="116"/>
                  <a:pt x="282" y="116"/>
                  <a:pt x="281" y="117"/>
                </a:cubicBezTo>
                <a:cubicBezTo>
                  <a:pt x="281" y="117"/>
                  <a:pt x="281" y="117"/>
                  <a:pt x="281" y="117"/>
                </a:cubicBezTo>
                <a:cubicBezTo>
                  <a:pt x="280" y="117"/>
                  <a:pt x="279" y="118"/>
                  <a:pt x="278" y="118"/>
                </a:cubicBezTo>
                <a:cubicBezTo>
                  <a:pt x="277" y="119"/>
                  <a:pt x="276" y="120"/>
                  <a:pt x="276" y="122"/>
                </a:cubicBezTo>
                <a:cubicBezTo>
                  <a:pt x="276" y="124"/>
                  <a:pt x="277" y="125"/>
                  <a:pt x="278" y="126"/>
                </a:cubicBezTo>
                <a:cubicBezTo>
                  <a:pt x="280" y="126"/>
                  <a:pt x="281" y="127"/>
                  <a:pt x="284" y="127"/>
                </a:cubicBezTo>
                <a:cubicBezTo>
                  <a:pt x="288" y="127"/>
                  <a:pt x="287" y="128"/>
                  <a:pt x="288" y="128"/>
                </a:cubicBezTo>
                <a:cubicBezTo>
                  <a:pt x="288" y="129"/>
                  <a:pt x="289" y="130"/>
                  <a:pt x="290" y="131"/>
                </a:cubicBezTo>
                <a:cubicBezTo>
                  <a:pt x="291" y="132"/>
                  <a:pt x="293" y="132"/>
                  <a:pt x="295" y="132"/>
                </a:cubicBezTo>
                <a:cubicBezTo>
                  <a:pt x="295" y="132"/>
                  <a:pt x="296" y="132"/>
                  <a:pt x="296" y="132"/>
                </a:cubicBezTo>
                <a:cubicBezTo>
                  <a:pt x="300" y="132"/>
                  <a:pt x="304" y="131"/>
                  <a:pt x="307" y="131"/>
                </a:cubicBezTo>
                <a:cubicBezTo>
                  <a:pt x="311" y="130"/>
                  <a:pt x="314" y="129"/>
                  <a:pt x="315" y="125"/>
                </a:cubicBezTo>
                <a:cubicBezTo>
                  <a:pt x="316" y="125"/>
                  <a:pt x="316" y="124"/>
                  <a:pt x="316" y="124"/>
                </a:cubicBezTo>
                <a:cubicBezTo>
                  <a:pt x="318" y="127"/>
                  <a:pt x="323" y="135"/>
                  <a:pt x="323" y="135"/>
                </a:cubicBezTo>
                <a:cubicBezTo>
                  <a:pt x="324" y="135"/>
                  <a:pt x="324" y="135"/>
                  <a:pt x="324" y="135"/>
                </a:cubicBezTo>
                <a:cubicBezTo>
                  <a:pt x="324" y="135"/>
                  <a:pt x="327" y="138"/>
                  <a:pt x="330" y="140"/>
                </a:cubicBezTo>
                <a:cubicBezTo>
                  <a:pt x="329" y="141"/>
                  <a:pt x="329" y="141"/>
                  <a:pt x="329" y="141"/>
                </a:cubicBezTo>
                <a:cubicBezTo>
                  <a:pt x="329" y="141"/>
                  <a:pt x="328" y="141"/>
                  <a:pt x="328" y="140"/>
                </a:cubicBezTo>
                <a:cubicBezTo>
                  <a:pt x="325" y="139"/>
                  <a:pt x="322" y="138"/>
                  <a:pt x="320" y="137"/>
                </a:cubicBezTo>
                <a:cubicBezTo>
                  <a:pt x="317" y="137"/>
                  <a:pt x="315" y="136"/>
                  <a:pt x="314" y="136"/>
                </a:cubicBezTo>
                <a:cubicBezTo>
                  <a:pt x="312" y="134"/>
                  <a:pt x="310" y="133"/>
                  <a:pt x="307" y="133"/>
                </a:cubicBezTo>
                <a:cubicBezTo>
                  <a:pt x="304" y="132"/>
                  <a:pt x="301" y="132"/>
                  <a:pt x="299" y="132"/>
                </a:cubicBezTo>
                <a:cubicBezTo>
                  <a:pt x="296" y="132"/>
                  <a:pt x="294" y="132"/>
                  <a:pt x="293" y="133"/>
                </a:cubicBezTo>
                <a:cubicBezTo>
                  <a:pt x="293" y="133"/>
                  <a:pt x="293" y="133"/>
                  <a:pt x="292" y="133"/>
                </a:cubicBezTo>
                <a:cubicBezTo>
                  <a:pt x="291" y="133"/>
                  <a:pt x="289" y="132"/>
                  <a:pt x="287" y="132"/>
                </a:cubicBezTo>
                <a:cubicBezTo>
                  <a:pt x="286" y="131"/>
                  <a:pt x="284" y="131"/>
                  <a:pt x="283" y="131"/>
                </a:cubicBezTo>
                <a:cubicBezTo>
                  <a:pt x="281" y="131"/>
                  <a:pt x="280" y="131"/>
                  <a:pt x="279" y="132"/>
                </a:cubicBezTo>
                <a:cubicBezTo>
                  <a:pt x="278" y="133"/>
                  <a:pt x="276" y="134"/>
                  <a:pt x="275" y="135"/>
                </a:cubicBezTo>
                <a:cubicBezTo>
                  <a:pt x="274" y="134"/>
                  <a:pt x="274" y="132"/>
                  <a:pt x="273" y="131"/>
                </a:cubicBezTo>
                <a:cubicBezTo>
                  <a:pt x="272" y="130"/>
                  <a:pt x="271" y="129"/>
                  <a:pt x="270" y="129"/>
                </a:cubicBezTo>
                <a:cubicBezTo>
                  <a:pt x="267" y="129"/>
                  <a:pt x="267" y="131"/>
                  <a:pt x="266" y="131"/>
                </a:cubicBezTo>
                <a:cubicBezTo>
                  <a:pt x="265" y="132"/>
                  <a:pt x="265" y="132"/>
                  <a:pt x="265" y="132"/>
                </a:cubicBezTo>
                <a:cubicBezTo>
                  <a:pt x="264" y="132"/>
                  <a:pt x="264" y="132"/>
                  <a:pt x="264" y="133"/>
                </a:cubicBezTo>
                <a:cubicBezTo>
                  <a:pt x="263" y="132"/>
                  <a:pt x="259" y="130"/>
                  <a:pt x="255" y="130"/>
                </a:cubicBezTo>
                <a:cubicBezTo>
                  <a:pt x="253" y="130"/>
                  <a:pt x="252" y="130"/>
                  <a:pt x="251" y="130"/>
                </a:cubicBezTo>
                <a:cubicBezTo>
                  <a:pt x="248" y="132"/>
                  <a:pt x="246" y="133"/>
                  <a:pt x="246" y="134"/>
                </a:cubicBezTo>
                <a:cubicBezTo>
                  <a:pt x="245" y="134"/>
                  <a:pt x="245" y="134"/>
                  <a:pt x="242" y="134"/>
                </a:cubicBezTo>
                <a:cubicBezTo>
                  <a:pt x="241" y="134"/>
                  <a:pt x="241" y="134"/>
                  <a:pt x="240" y="134"/>
                </a:cubicBezTo>
                <a:cubicBezTo>
                  <a:pt x="233" y="134"/>
                  <a:pt x="231" y="133"/>
                  <a:pt x="228" y="132"/>
                </a:cubicBezTo>
                <a:cubicBezTo>
                  <a:pt x="228" y="132"/>
                  <a:pt x="227" y="132"/>
                  <a:pt x="226" y="133"/>
                </a:cubicBezTo>
                <a:cubicBezTo>
                  <a:pt x="224" y="133"/>
                  <a:pt x="224" y="133"/>
                  <a:pt x="224" y="133"/>
                </a:cubicBezTo>
                <a:cubicBezTo>
                  <a:pt x="222" y="133"/>
                  <a:pt x="221" y="135"/>
                  <a:pt x="222" y="136"/>
                </a:cubicBezTo>
                <a:cubicBezTo>
                  <a:pt x="221" y="136"/>
                  <a:pt x="222" y="137"/>
                  <a:pt x="220" y="138"/>
                </a:cubicBezTo>
                <a:cubicBezTo>
                  <a:pt x="219" y="139"/>
                  <a:pt x="218" y="140"/>
                  <a:pt x="217" y="140"/>
                </a:cubicBezTo>
                <a:cubicBezTo>
                  <a:pt x="216" y="141"/>
                  <a:pt x="216" y="141"/>
                  <a:pt x="216" y="141"/>
                </a:cubicBezTo>
                <a:cubicBezTo>
                  <a:pt x="216" y="141"/>
                  <a:pt x="216" y="141"/>
                  <a:pt x="216" y="141"/>
                </a:cubicBezTo>
                <a:cubicBezTo>
                  <a:pt x="215" y="141"/>
                  <a:pt x="215" y="141"/>
                  <a:pt x="215" y="140"/>
                </a:cubicBezTo>
                <a:cubicBezTo>
                  <a:pt x="213" y="137"/>
                  <a:pt x="210" y="136"/>
                  <a:pt x="209" y="136"/>
                </a:cubicBezTo>
                <a:cubicBezTo>
                  <a:pt x="209" y="136"/>
                  <a:pt x="208" y="135"/>
                  <a:pt x="207" y="134"/>
                </a:cubicBezTo>
                <a:cubicBezTo>
                  <a:pt x="205" y="134"/>
                  <a:pt x="203" y="133"/>
                  <a:pt x="201" y="133"/>
                </a:cubicBezTo>
                <a:cubicBezTo>
                  <a:pt x="200" y="133"/>
                  <a:pt x="198" y="133"/>
                  <a:pt x="197" y="134"/>
                </a:cubicBezTo>
                <a:cubicBezTo>
                  <a:pt x="196" y="134"/>
                  <a:pt x="195" y="134"/>
                  <a:pt x="194" y="134"/>
                </a:cubicBezTo>
                <a:cubicBezTo>
                  <a:pt x="191" y="134"/>
                  <a:pt x="188" y="133"/>
                  <a:pt x="186" y="133"/>
                </a:cubicBezTo>
                <a:cubicBezTo>
                  <a:pt x="183" y="132"/>
                  <a:pt x="182" y="131"/>
                  <a:pt x="180" y="131"/>
                </a:cubicBezTo>
                <a:cubicBezTo>
                  <a:pt x="178" y="131"/>
                  <a:pt x="161" y="130"/>
                  <a:pt x="158" y="129"/>
                </a:cubicBezTo>
                <a:cubicBezTo>
                  <a:pt x="155" y="128"/>
                  <a:pt x="150" y="128"/>
                  <a:pt x="146" y="128"/>
                </a:cubicBezTo>
                <a:cubicBezTo>
                  <a:pt x="143" y="128"/>
                  <a:pt x="141" y="128"/>
                  <a:pt x="139" y="129"/>
                </a:cubicBezTo>
                <a:cubicBezTo>
                  <a:pt x="136" y="129"/>
                  <a:pt x="129" y="129"/>
                  <a:pt x="127" y="129"/>
                </a:cubicBezTo>
                <a:cubicBezTo>
                  <a:pt x="126" y="129"/>
                  <a:pt x="125" y="128"/>
                  <a:pt x="124" y="127"/>
                </a:cubicBezTo>
                <a:cubicBezTo>
                  <a:pt x="123" y="126"/>
                  <a:pt x="122" y="125"/>
                  <a:pt x="121" y="125"/>
                </a:cubicBezTo>
                <a:cubicBezTo>
                  <a:pt x="120" y="124"/>
                  <a:pt x="119" y="124"/>
                  <a:pt x="117" y="123"/>
                </a:cubicBezTo>
                <a:cubicBezTo>
                  <a:pt x="116" y="123"/>
                  <a:pt x="115" y="124"/>
                  <a:pt x="114" y="124"/>
                </a:cubicBezTo>
                <a:cubicBezTo>
                  <a:pt x="113" y="124"/>
                  <a:pt x="112" y="125"/>
                  <a:pt x="111" y="125"/>
                </a:cubicBezTo>
                <a:cubicBezTo>
                  <a:pt x="111" y="125"/>
                  <a:pt x="110" y="125"/>
                  <a:pt x="110" y="124"/>
                </a:cubicBezTo>
                <a:cubicBezTo>
                  <a:pt x="107" y="121"/>
                  <a:pt x="103" y="119"/>
                  <a:pt x="103" y="119"/>
                </a:cubicBezTo>
                <a:cubicBezTo>
                  <a:pt x="102" y="119"/>
                  <a:pt x="101" y="119"/>
                  <a:pt x="101" y="119"/>
                </a:cubicBezTo>
                <a:cubicBezTo>
                  <a:pt x="100" y="119"/>
                  <a:pt x="99" y="120"/>
                  <a:pt x="99" y="121"/>
                </a:cubicBezTo>
                <a:cubicBezTo>
                  <a:pt x="99" y="121"/>
                  <a:pt x="99" y="122"/>
                  <a:pt x="98" y="123"/>
                </a:cubicBezTo>
                <a:cubicBezTo>
                  <a:pt x="97" y="125"/>
                  <a:pt x="96" y="126"/>
                  <a:pt x="96" y="126"/>
                </a:cubicBezTo>
                <a:cubicBezTo>
                  <a:pt x="93" y="127"/>
                  <a:pt x="88" y="129"/>
                  <a:pt x="86" y="129"/>
                </a:cubicBezTo>
                <a:cubicBezTo>
                  <a:pt x="86" y="129"/>
                  <a:pt x="86" y="129"/>
                  <a:pt x="86" y="129"/>
                </a:cubicBezTo>
                <a:cubicBezTo>
                  <a:pt x="85" y="128"/>
                  <a:pt x="84" y="128"/>
                  <a:pt x="84" y="128"/>
                </a:cubicBezTo>
                <a:cubicBezTo>
                  <a:pt x="81" y="128"/>
                  <a:pt x="78" y="130"/>
                  <a:pt x="75" y="131"/>
                </a:cubicBezTo>
                <a:cubicBezTo>
                  <a:pt x="72" y="132"/>
                  <a:pt x="70" y="133"/>
                  <a:pt x="70" y="133"/>
                </a:cubicBezTo>
                <a:cubicBezTo>
                  <a:pt x="69" y="134"/>
                  <a:pt x="69" y="134"/>
                  <a:pt x="69" y="134"/>
                </a:cubicBezTo>
                <a:cubicBezTo>
                  <a:pt x="69" y="134"/>
                  <a:pt x="67" y="135"/>
                  <a:pt x="65" y="137"/>
                </a:cubicBezTo>
                <a:cubicBezTo>
                  <a:pt x="64" y="138"/>
                  <a:pt x="63" y="139"/>
                  <a:pt x="62" y="139"/>
                </a:cubicBezTo>
                <a:cubicBezTo>
                  <a:pt x="62" y="140"/>
                  <a:pt x="62" y="140"/>
                  <a:pt x="61" y="140"/>
                </a:cubicBezTo>
                <a:cubicBezTo>
                  <a:pt x="61" y="140"/>
                  <a:pt x="61" y="140"/>
                  <a:pt x="61" y="140"/>
                </a:cubicBezTo>
                <a:cubicBezTo>
                  <a:pt x="60" y="140"/>
                  <a:pt x="58" y="139"/>
                  <a:pt x="55" y="139"/>
                </a:cubicBezTo>
                <a:cubicBezTo>
                  <a:pt x="54" y="139"/>
                  <a:pt x="54" y="139"/>
                  <a:pt x="53" y="139"/>
                </a:cubicBezTo>
                <a:cubicBezTo>
                  <a:pt x="52" y="140"/>
                  <a:pt x="50" y="141"/>
                  <a:pt x="50" y="143"/>
                </a:cubicBezTo>
                <a:cubicBezTo>
                  <a:pt x="50" y="143"/>
                  <a:pt x="50" y="144"/>
                  <a:pt x="50" y="144"/>
                </a:cubicBezTo>
                <a:cubicBezTo>
                  <a:pt x="51" y="144"/>
                  <a:pt x="51" y="146"/>
                  <a:pt x="52" y="149"/>
                </a:cubicBezTo>
                <a:cubicBezTo>
                  <a:pt x="53" y="151"/>
                  <a:pt x="56" y="152"/>
                  <a:pt x="60" y="152"/>
                </a:cubicBezTo>
                <a:cubicBezTo>
                  <a:pt x="64" y="152"/>
                  <a:pt x="65" y="153"/>
                  <a:pt x="66" y="154"/>
                </a:cubicBezTo>
                <a:cubicBezTo>
                  <a:pt x="67" y="154"/>
                  <a:pt x="68" y="156"/>
                  <a:pt x="71" y="156"/>
                </a:cubicBezTo>
                <a:cubicBezTo>
                  <a:pt x="72" y="157"/>
                  <a:pt x="73" y="157"/>
                  <a:pt x="74" y="157"/>
                </a:cubicBezTo>
                <a:cubicBezTo>
                  <a:pt x="74" y="157"/>
                  <a:pt x="75" y="157"/>
                  <a:pt x="77" y="159"/>
                </a:cubicBezTo>
                <a:cubicBezTo>
                  <a:pt x="77" y="160"/>
                  <a:pt x="78" y="161"/>
                  <a:pt x="78" y="161"/>
                </a:cubicBezTo>
                <a:cubicBezTo>
                  <a:pt x="78" y="161"/>
                  <a:pt x="78" y="161"/>
                  <a:pt x="78" y="161"/>
                </a:cubicBezTo>
                <a:cubicBezTo>
                  <a:pt x="74" y="161"/>
                  <a:pt x="69" y="159"/>
                  <a:pt x="67" y="157"/>
                </a:cubicBezTo>
                <a:cubicBezTo>
                  <a:pt x="64" y="154"/>
                  <a:pt x="64" y="154"/>
                  <a:pt x="64" y="154"/>
                </a:cubicBezTo>
                <a:cubicBezTo>
                  <a:pt x="64" y="154"/>
                  <a:pt x="62" y="153"/>
                  <a:pt x="61" y="154"/>
                </a:cubicBezTo>
                <a:cubicBezTo>
                  <a:pt x="57" y="157"/>
                  <a:pt x="57" y="157"/>
                  <a:pt x="57" y="157"/>
                </a:cubicBezTo>
                <a:cubicBezTo>
                  <a:pt x="49" y="157"/>
                  <a:pt x="41" y="161"/>
                  <a:pt x="41" y="161"/>
                </a:cubicBezTo>
                <a:cubicBezTo>
                  <a:pt x="40" y="162"/>
                  <a:pt x="39" y="163"/>
                  <a:pt x="40" y="165"/>
                </a:cubicBezTo>
                <a:cubicBezTo>
                  <a:pt x="40" y="165"/>
                  <a:pt x="42" y="170"/>
                  <a:pt x="47" y="174"/>
                </a:cubicBezTo>
                <a:cubicBezTo>
                  <a:pt x="53" y="178"/>
                  <a:pt x="62" y="178"/>
                  <a:pt x="63" y="178"/>
                </a:cubicBezTo>
                <a:cubicBezTo>
                  <a:pt x="63" y="178"/>
                  <a:pt x="63" y="178"/>
                  <a:pt x="63" y="178"/>
                </a:cubicBezTo>
                <a:cubicBezTo>
                  <a:pt x="61" y="179"/>
                  <a:pt x="59" y="180"/>
                  <a:pt x="58" y="182"/>
                </a:cubicBezTo>
                <a:cubicBezTo>
                  <a:pt x="56" y="183"/>
                  <a:pt x="54" y="184"/>
                  <a:pt x="53" y="185"/>
                </a:cubicBezTo>
                <a:cubicBezTo>
                  <a:pt x="52" y="186"/>
                  <a:pt x="50" y="188"/>
                  <a:pt x="50" y="190"/>
                </a:cubicBezTo>
                <a:cubicBezTo>
                  <a:pt x="50" y="192"/>
                  <a:pt x="50" y="193"/>
                  <a:pt x="51" y="194"/>
                </a:cubicBezTo>
                <a:cubicBezTo>
                  <a:pt x="52" y="196"/>
                  <a:pt x="53" y="197"/>
                  <a:pt x="54" y="199"/>
                </a:cubicBezTo>
                <a:cubicBezTo>
                  <a:pt x="54" y="199"/>
                  <a:pt x="53" y="199"/>
                  <a:pt x="53" y="199"/>
                </a:cubicBezTo>
                <a:cubicBezTo>
                  <a:pt x="52" y="199"/>
                  <a:pt x="52" y="199"/>
                  <a:pt x="52" y="199"/>
                </a:cubicBezTo>
                <a:cubicBezTo>
                  <a:pt x="51" y="199"/>
                  <a:pt x="50" y="199"/>
                  <a:pt x="49" y="199"/>
                </a:cubicBezTo>
                <a:cubicBezTo>
                  <a:pt x="48" y="199"/>
                  <a:pt x="47" y="200"/>
                  <a:pt x="45" y="201"/>
                </a:cubicBezTo>
                <a:cubicBezTo>
                  <a:pt x="44" y="201"/>
                  <a:pt x="43" y="202"/>
                  <a:pt x="43" y="203"/>
                </a:cubicBezTo>
                <a:cubicBezTo>
                  <a:pt x="43" y="205"/>
                  <a:pt x="44" y="206"/>
                  <a:pt x="44" y="206"/>
                </a:cubicBezTo>
                <a:cubicBezTo>
                  <a:pt x="45" y="207"/>
                  <a:pt x="46" y="208"/>
                  <a:pt x="47" y="209"/>
                </a:cubicBezTo>
                <a:cubicBezTo>
                  <a:pt x="49" y="209"/>
                  <a:pt x="50" y="210"/>
                  <a:pt x="51" y="210"/>
                </a:cubicBezTo>
                <a:cubicBezTo>
                  <a:pt x="54" y="210"/>
                  <a:pt x="54" y="208"/>
                  <a:pt x="55" y="207"/>
                </a:cubicBezTo>
                <a:cubicBezTo>
                  <a:pt x="56" y="206"/>
                  <a:pt x="57" y="205"/>
                  <a:pt x="57" y="203"/>
                </a:cubicBezTo>
                <a:cubicBezTo>
                  <a:pt x="57" y="202"/>
                  <a:pt x="57" y="202"/>
                  <a:pt x="57" y="202"/>
                </a:cubicBezTo>
                <a:cubicBezTo>
                  <a:pt x="58" y="203"/>
                  <a:pt x="59" y="204"/>
                  <a:pt x="59" y="205"/>
                </a:cubicBezTo>
                <a:cubicBezTo>
                  <a:pt x="60" y="205"/>
                  <a:pt x="60" y="205"/>
                  <a:pt x="60" y="206"/>
                </a:cubicBezTo>
                <a:cubicBezTo>
                  <a:pt x="60" y="206"/>
                  <a:pt x="60" y="206"/>
                  <a:pt x="60" y="206"/>
                </a:cubicBezTo>
                <a:cubicBezTo>
                  <a:pt x="60" y="208"/>
                  <a:pt x="63" y="209"/>
                  <a:pt x="64" y="209"/>
                </a:cubicBezTo>
                <a:cubicBezTo>
                  <a:pt x="66" y="209"/>
                  <a:pt x="68" y="208"/>
                  <a:pt x="70" y="207"/>
                </a:cubicBezTo>
                <a:cubicBezTo>
                  <a:pt x="72" y="206"/>
                  <a:pt x="73" y="205"/>
                  <a:pt x="74" y="203"/>
                </a:cubicBezTo>
                <a:cubicBezTo>
                  <a:pt x="74" y="203"/>
                  <a:pt x="74" y="204"/>
                  <a:pt x="74" y="204"/>
                </a:cubicBezTo>
                <a:cubicBezTo>
                  <a:pt x="74" y="205"/>
                  <a:pt x="74" y="206"/>
                  <a:pt x="74" y="206"/>
                </a:cubicBezTo>
                <a:cubicBezTo>
                  <a:pt x="74" y="210"/>
                  <a:pt x="76" y="212"/>
                  <a:pt x="77" y="213"/>
                </a:cubicBezTo>
                <a:cubicBezTo>
                  <a:pt x="79" y="214"/>
                  <a:pt x="81" y="214"/>
                  <a:pt x="81" y="214"/>
                </a:cubicBezTo>
                <a:cubicBezTo>
                  <a:pt x="82" y="215"/>
                  <a:pt x="83" y="214"/>
                  <a:pt x="83" y="213"/>
                </a:cubicBezTo>
                <a:cubicBezTo>
                  <a:pt x="83" y="213"/>
                  <a:pt x="84" y="212"/>
                  <a:pt x="85" y="211"/>
                </a:cubicBezTo>
                <a:cubicBezTo>
                  <a:pt x="85" y="211"/>
                  <a:pt x="85" y="211"/>
                  <a:pt x="85" y="210"/>
                </a:cubicBezTo>
                <a:cubicBezTo>
                  <a:pt x="86" y="211"/>
                  <a:pt x="87" y="212"/>
                  <a:pt x="87" y="213"/>
                </a:cubicBezTo>
                <a:cubicBezTo>
                  <a:pt x="89" y="214"/>
                  <a:pt x="90" y="215"/>
                  <a:pt x="90" y="215"/>
                </a:cubicBezTo>
                <a:cubicBezTo>
                  <a:pt x="91" y="216"/>
                  <a:pt x="92" y="217"/>
                  <a:pt x="93" y="216"/>
                </a:cubicBezTo>
                <a:cubicBezTo>
                  <a:pt x="93" y="216"/>
                  <a:pt x="94" y="215"/>
                  <a:pt x="95" y="214"/>
                </a:cubicBezTo>
                <a:cubicBezTo>
                  <a:pt x="96" y="214"/>
                  <a:pt x="97" y="213"/>
                  <a:pt x="98" y="213"/>
                </a:cubicBezTo>
                <a:cubicBezTo>
                  <a:pt x="98" y="214"/>
                  <a:pt x="98" y="214"/>
                  <a:pt x="98" y="214"/>
                </a:cubicBezTo>
                <a:cubicBezTo>
                  <a:pt x="98" y="214"/>
                  <a:pt x="97" y="215"/>
                  <a:pt x="96" y="215"/>
                </a:cubicBezTo>
                <a:cubicBezTo>
                  <a:pt x="95" y="216"/>
                  <a:pt x="94" y="217"/>
                  <a:pt x="93" y="218"/>
                </a:cubicBezTo>
                <a:cubicBezTo>
                  <a:pt x="92" y="219"/>
                  <a:pt x="88" y="220"/>
                  <a:pt x="85" y="222"/>
                </a:cubicBezTo>
                <a:cubicBezTo>
                  <a:pt x="82" y="223"/>
                  <a:pt x="79" y="225"/>
                  <a:pt x="77" y="226"/>
                </a:cubicBezTo>
                <a:cubicBezTo>
                  <a:pt x="76" y="227"/>
                  <a:pt x="73" y="228"/>
                  <a:pt x="70" y="230"/>
                </a:cubicBezTo>
                <a:cubicBezTo>
                  <a:pt x="69" y="231"/>
                  <a:pt x="68" y="231"/>
                  <a:pt x="66" y="232"/>
                </a:cubicBezTo>
                <a:cubicBezTo>
                  <a:pt x="66" y="232"/>
                  <a:pt x="65" y="232"/>
                  <a:pt x="65" y="232"/>
                </a:cubicBezTo>
                <a:cubicBezTo>
                  <a:pt x="65" y="232"/>
                  <a:pt x="65" y="232"/>
                  <a:pt x="65" y="232"/>
                </a:cubicBezTo>
                <a:cubicBezTo>
                  <a:pt x="65" y="232"/>
                  <a:pt x="65" y="232"/>
                  <a:pt x="65" y="232"/>
                </a:cubicBezTo>
                <a:cubicBezTo>
                  <a:pt x="63" y="232"/>
                  <a:pt x="61" y="234"/>
                  <a:pt x="61" y="235"/>
                </a:cubicBezTo>
                <a:cubicBezTo>
                  <a:pt x="60" y="236"/>
                  <a:pt x="60" y="237"/>
                  <a:pt x="60" y="238"/>
                </a:cubicBezTo>
                <a:cubicBezTo>
                  <a:pt x="60" y="239"/>
                  <a:pt x="60" y="241"/>
                  <a:pt x="61" y="242"/>
                </a:cubicBezTo>
                <a:cubicBezTo>
                  <a:pt x="62" y="243"/>
                  <a:pt x="63" y="244"/>
                  <a:pt x="65" y="244"/>
                </a:cubicBezTo>
                <a:cubicBezTo>
                  <a:pt x="65" y="244"/>
                  <a:pt x="66" y="244"/>
                  <a:pt x="66" y="244"/>
                </a:cubicBezTo>
                <a:cubicBezTo>
                  <a:pt x="71" y="243"/>
                  <a:pt x="82" y="238"/>
                  <a:pt x="86" y="236"/>
                </a:cubicBezTo>
                <a:cubicBezTo>
                  <a:pt x="86" y="236"/>
                  <a:pt x="86" y="236"/>
                  <a:pt x="87" y="236"/>
                </a:cubicBezTo>
                <a:cubicBezTo>
                  <a:pt x="87" y="236"/>
                  <a:pt x="87" y="236"/>
                  <a:pt x="87" y="236"/>
                </a:cubicBezTo>
                <a:cubicBezTo>
                  <a:pt x="87" y="236"/>
                  <a:pt x="88" y="236"/>
                  <a:pt x="89" y="236"/>
                </a:cubicBezTo>
                <a:cubicBezTo>
                  <a:pt x="91" y="236"/>
                  <a:pt x="93" y="235"/>
                  <a:pt x="97" y="233"/>
                </a:cubicBezTo>
                <a:cubicBezTo>
                  <a:pt x="101" y="231"/>
                  <a:pt x="104" y="228"/>
                  <a:pt x="107" y="227"/>
                </a:cubicBezTo>
                <a:cubicBezTo>
                  <a:pt x="108" y="226"/>
                  <a:pt x="109" y="225"/>
                  <a:pt x="110" y="225"/>
                </a:cubicBezTo>
                <a:cubicBezTo>
                  <a:pt x="111" y="224"/>
                  <a:pt x="111" y="224"/>
                  <a:pt x="111" y="224"/>
                </a:cubicBezTo>
                <a:cubicBezTo>
                  <a:pt x="111" y="224"/>
                  <a:pt x="111" y="224"/>
                  <a:pt x="111" y="224"/>
                </a:cubicBezTo>
                <a:cubicBezTo>
                  <a:pt x="112" y="225"/>
                  <a:pt x="114" y="229"/>
                  <a:pt x="118" y="230"/>
                </a:cubicBezTo>
                <a:cubicBezTo>
                  <a:pt x="118" y="230"/>
                  <a:pt x="119" y="230"/>
                  <a:pt x="120" y="230"/>
                </a:cubicBezTo>
                <a:cubicBezTo>
                  <a:pt x="125" y="230"/>
                  <a:pt x="128" y="225"/>
                  <a:pt x="129" y="224"/>
                </a:cubicBezTo>
                <a:cubicBezTo>
                  <a:pt x="132" y="222"/>
                  <a:pt x="133" y="219"/>
                  <a:pt x="133" y="216"/>
                </a:cubicBezTo>
                <a:cubicBezTo>
                  <a:pt x="133" y="215"/>
                  <a:pt x="133" y="214"/>
                  <a:pt x="133" y="213"/>
                </a:cubicBezTo>
                <a:cubicBezTo>
                  <a:pt x="132" y="213"/>
                  <a:pt x="131" y="212"/>
                  <a:pt x="130" y="212"/>
                </a:cubicBezTo>
                <a:cubicBezTo>
                  <a:pt x="130" y="212"/>
                  <a:pt x="129" y="212"/>
                  <a:pt x="129" y="212"/>
                </a:cubicBezTo>
                <a:cubicBezTo>
                  <a:pt x="129" y="212"/>
                  <a:pt x="128" y="212"/>
                  <a:pt x="128" y="212"/>
                </a:cubicBezTo>
                <a:cubicBezTo>
                  <a:pt x="129" y="211"/>
                  <a:pt x="130" y="209"/>
                  <a:pt x="130" y="207"/>
                </a:cubicBezTo>
                <a:cubicBezTo>
                  <a:pt x="130" y="205"/>
                  <a:pt x="131" y="202"/>
                  <a:pt x="133" y="201"/>
                </a:cubicBezTo>
                <a:cubicBezTo>
                  <a:pt x="132" y="201"/>
                  <a:pt x="132" y="202"/>
                  <a:pt x="132" y="203"/>
                </a:cubicBezTo>
                <a:cubicBezTo>
                  <a:pt x="131" y="204"/>
                  <a:pt x="131" y="205"/>
                  <a:pt x="131" y="206"/>
                </a:cubicBezTo>
                <a:cubicBezTo>
                  <a:pt x="131" y="207"/>
                  <a:pt x="131" y="209"/>
                  <a:pt x="132" y="210"/>
                </a:cubicBezTo>
                <a:cubicBezTo>
                  <a:pt x="133" y="211"/>
                  <a:pt x="134" y="211"/>
                  <a:pt x="135" y="211"/>
                </a:cubicBezTo>
                <a:cubicBezTo>
                  <a:pt x="139" y="211"/>
                  <a:pt x="141" y="209"/>
                  <a:pt x="143" y="207"/>
                </a:cubicBezTo>
                <a:cubicBezTo>
                  <a:pt x="144" y="206"/>
                  <a:pt x="145" y="206"/>
                  <a:pt x="146" y="206"/>
                </a:cubicBezTo>
                <a:cubicBezTo>
                  <a:pt x="148" y="205"/>
                  <a:pt x="150" y="205"/>
                  <a:pt x="153" y="203"/>
                </a:cubicBezTo>
                <a:cubicBezTo>
                  <a:pt x="156" y="200"/>
                  <a:pt x="157" y="199"/>
                  <a:pt x="158" y="198"/>
                </a:cubicBezTo>
                <a:cubicBezTo>
                  <a:pt x="159" y="197"/>
                  <a:pt x="159" y="197"/>
                  <a:pt x="160" y="197"/>
                </a:cubicBezTo>
                <a:cubicBezTo>
                  <a:pt x="160" y="197"/>
                  <a:pt x="160" y="197"/>
                  <a:pt x="160" y="197"/>
                </a:cubicBezTo>
                <a:cubicBezTo>
                  <a:pt x="161" y="197"/>
                  <a:pt x="162" y="198"/>
                  <a:pt x="164" y="199"/>
                </a:cubicBezTo>
                <a:cubicBezTo>
                  <a:pt x="165" y="200"/>
                  <a:pt x="167" y="201"/>
                  <a:pt x="169" y="201"/>
                </a:cubicBezTo>
                <a:cubicBezTo>
                  <a:pt x="170" y="201"/>
                  <a:pt x="171" y="201"/>
                  <a:pt x="172" y="200"/>
                </a:cubicBezTo>
                <a:cubicBezTo>
                  <a:pt x="172" y="200"/>
                  <a:pt x="172" y="200"/>
                  <a:pt x="173" y="200"/>
                </a:cubicBezTo>
                <a:cubicBezTo>
                  <a:pt x="174" y="200"/>
                  <a:pt x="176" y="201"/>
                  <a:pt x="179" y="202"/>
                </a:cubicBezTo>
                <a:cubicBezTo>
                  <a:pt x="181" y="203"/>
                  <a:pt x="184" y="204"/>
                  <a:pt x="186" y="204"/>
                </a:cubicBezTo>
                <a:cubicBezTo>
                  <a:pt x="188" y="204"/>
                  <a:pt x="193" y="205"/>
                  <a:pt x="198" y="207"/>
                </a:cubicBezTo>
                <a:cubicBezTo>
                  <a:pt x="200" y="208"/>
                  <a:pt x="202" y="209"/>
                  <a:pt x="204" y="210"/>
                </a:cubicBezTo>
                <a:cubicBezTo>
                  <a:pt x="206" y="211"/>
                  <a:pt x="208" y="211"/>
                  <a:pt x="209" y="211"/>
                </a:cubicBezTo>
                <a:cubicBezTo>
                  <a:pt x="210" y="211"/>
                  <a:pt x="212" y="212"/>
                  <a:pt x="215" y="214"/>
                </a:cubicBezTo>
                <a:cubicBezTo>
                  <a:pt x="217" y="215"/>
                  <a:pt x="218" y="217"/>
                  <a:pt x="219" y="220"/>
                </a:cubicBezTo>
                <a:cubicBezTo>
                  <a:pt x="219" y="224"/>
                  <a:pt x="220" y="226"/>
                  <a:pt x="221" y="228"/>
                </a:cubicBezTo>
                <a:cubicBezTo>
                  <a:pt x="223" y="229"/>
                  <a:pt x="225" y="229"/>
                  <a:pt x="226" y="229"/>
                </a:cubicBezTo>
                <a:cubicBezTo>
                  <a:pt x="227" y="229"/>
                  <a:pt x="227" y="229"/>
                  <a:pt x="227" y="229"/>
                </a:cubicBezTo>
                <a:cubicBezTo>
                  <a:pt x="228" y="229"/>
                  <a:pt x="230" y="230"/>
                  <a:pt x="232" y="231"/>
                </a:cubicBezTo>
                <a:cubicBezTo>
                  <a:pt x="233" y="231"/>
                  <a:pt x="234" y="232"/>
                  <a:pt x="234" y="232"/>
                </a:cubicBezTo>
                <a:cubicBezTo>
                  <a:pt x="234" y="232"/>
                  <a:pt x="234" y="233"/>
                  <a:pt x="234" y="233"/>
                </a:cubicBezTo>
                <a:cubicBezTo>
                  <a:pt x="234" y="234"/>
                  <a:pt x="234" y="237"/>
                  <a:pt x="234" y="240"/>
                </a:cubicBezTo>
                <a:cubicBezTo>
                  <a:pt x="234" y="244"/>
                  <a:pt x="234" y="249"/>
                  <a:pt x="238" y="252"/>
                </a:cubicBezTo>
                <a:cubicBezTo>
                  <a:pt x="240" y="253"/>
                  <a:pt x="242" y="255"/>
                  <a:pt x="244" y="256"/>
                </a:cubicBezTo>
                <a:cubicBezTo>
                  <a:pt x="246" y="257"/>
                  <a:pt x="247" y="258"/>
                  <a:pt x="250" y="259"/>
                </a:cubicBezTo>
                <a:cubicBezTo>
                  <a:pt x="251" y="259"/>
                  <a:pt x="251" y="258"/>
                  <a:pt x="252" y="258"/>
                </a:cubicBezTo>
                <a:cubicBezTo>
                  <a:pt x="254" y="257"/>
                  <a:pt x="254" y="255"/>
                  <a:pt x="254" y="253"/>
                </a:cubicBezTo>
                <a:cubicBezTo>
                  <a:pt x="254" y="252"/>
                  <a:pt x="254" y="251"/>
                  <a:pt x="254" y="250"/>
                </a:cubicBezTo>
                <a:cubicBezTo>
                  <a:pt x="254" y="250"/>
                  <a:pt x="254" y="250"/>
                  <a:pt x="254" y="251"/>
                </a:cubicBezTo>
                <a:cubicBezTo>
                  <a:pt x="255" y="252"/>
                  <a:pt x="256" y="253"/>
                  <a:pt x="258" y="253"/>
                </a:cubicBezTo>
                <a:cubicBezTo>
                  <a:pt x="258" y="253"/>
                  <a:pt x="259" y="253"/>
                  <a:pt x="259" y="253"/>
                </a:cubicBezTo>
                <a:cubicBezTo>
                  <a:pt x="260" y="255"/>
                  <a:pt x="262" y="258"/>
                  <a:pt x="262" y="260"/>
                </a:cubicBezTo>
                <a:cubicBezTo>
                  <a:pt x="262" y="260"/>
                  <a:pt x="262" y="260"/>
                  <a:pt x="262" y="260"/>
                </a:cubicBezTo>
                <a:cubicBezTo>
                  <a:pt x="262" y="261"/>
                  <a:pt x="262" y="262"/>
                  <a:pt x="262" y="263"/>
                </a:cubicBezTo>
                <a:cubicBezTo>
                  <a:pt x="262" y="268"/>
                  <a:pt x="265" y="273"/>
                  <a:pt x="270" y="273"/>
                </a:cubicBezTo>
                <a:cubicBezTo>
                  <a:pt x="271" y="273"/>
                  <a:pt x="273" y="275"/>
                  <a:pt x="275" y="277"/>
                </a:cubicBezTo>
                <a:cubicBezTo>
                  <a:pt x="276" y="278"/>
                  <a:pt x="277" y="279"/>
                  <a:pt x="278" y="280"/>
                </a:cubicBezTo>
                <a:cubicBezTo>
                  <a:pt x="279" y="280"/>
                  <a:pt x="279" y="281"/>
                  <a:pt x="281" y="282"/>
                </a:cubicBezTo>
                <a:cubicBezTo>
                  <a:pt x="281" y="282"/>
                  <a:pt x="282" y="282"/>
                  <a:pt x="283" y="283"/>
                </a:cubicBezTo>
                <a:cubicBezTo>
                  <a:pt x="283" y="283"/>
                  <a:pt x="283" y="284"/>
                  <a:pt x="283" y="284"/>
                </a:cubicBezTo>
                <a:cubicBezTo>
                  <a:pt x="283" y="284"/>
                  <a:pt x="283" y="284"/>
                  <a:pt x="283" y="284"/>
                </a:cubicBezTo>
                <a:cubicBezTo>
                  <a:pt x="283" y="284"/>
                  <a:pt x="283" y="284"/>
                  <a:pt x="283" y="284"/>
                </a:cubicBezTo>
                <a:cubicBezTo>
                  <a:pt x="283" y="286"/>
                  <a:pt x="284" y="289"/>
                  <a:pt x="285" y="292"/>
                </a:cubicBezTo>
                <a:cubicBezTo>
                  <a:pt x="285" y="295"/>
                  <a:pt x="286" y="298"/>
                  <a:pt x="286" y="300"/>
                </a:cubicBezTo>
                <a:cubicBezTo>
                  <a:pt x="286" y="304"/>
                  <a:pt x="284" y="320"/>
                  <a:pt x="284" y="326"/>
                </a:cubicBezTo>
                <a:cubicBezTo>
                  <a:pt x="284" y="326"/>
                  <a:pt x="284" y="327"/>
                  <a:pt x="284" y="327"/>
                </a:cubicBezTo>
                <a:cubicBezTo>
                  <a:pt x="284" y="334"/>
                  <a:pt x="288" y="344"/>
                  <a:pt x="293" y="351"/>
                </a:cubicBezTo>
                <a:cubicBezTo>
                  <a:pt x="295" y="353"/>
                  <a:pt x="297" y="357"/>
                  <a:pt x="299" y="361"/>
                </a:cubicBezTo>
                <a:cubicBezTo>
                  <a:pt x="302" y="365"/>
                  <a:pt x="303" y="368"/>
                  <a:pt x="305" y="370"/>
                </a:cubicBezTo>
                <a:cubicBezTo>
                  <a:pt x="306" y="370"/>
                  <a:pt x="307" y="372"/>
                  <a:pt x="309" y="374"/>
                </a:cubicBezTo>
                <a:cubicBezTo>
                  <a:pt x="310" y="376"/>
                  <a:pt x="312" y="378"/>
                  <a:pt x="315" y="378"/>
                </a:cubicBezTo>
                <a:cubicBezTo>
                  <a:pt x="316" y="378"/>
                  <a:pt x="316" y="378"/>
                  <a:pt x="316" y="378"/>
                </a:cubicBezTo>
                <a:cubicBezTo>
                  <a:pt x="316" y="378"/>
                  <a:pt x="317" y="378"/>
                  <a:pt x="317" y="378"/>
                </a:cubicBezTo>
                <a:cubicBezTo>
                  <a:pt x="318" y="378"/>
                  <a:pt x="319" y="379"/>
                  <a:pt x="320" y="380"/>
                </a:cubicBezTo>
                <a:cubicBezTo>
                  <a:pt x="321" y="382"/>
                  <a:pt x="323" y="385"/>
                  <a:pt x="325" y="388"/>
                </a:cubicBezTo>
                <a:cubicBezTo>
                  <a:pt x="326" y="392"/>
                  <a:pt x="328" y="397"/>
                  <a:pt x="330" y="402"/>
                </a:cubicBezTo>
                <a:cubicBezTo>
                  <a:pt x="331" y="404"/>
                  <a:pt x="332" y="406"/>
                  <a:pt x="333" y="408"/>
                </a:cubicBezTo>
                <a:cubicBezTo>
                  <a:pt x="334" y="409"/>
                  <a:pt x="334" y="411"/>
                  <a:pt x="336" y="412"/>
                </a:cubicBezTo>
                <a:cubicBezTo>
                  <a:pt x="337" y="412"/>
                  <a:pt x="338" y="413"/>
                  <a:pt x="339" y="414"/>
                </a:cubicBezTo>
                <a:cubicBezTo>
                  <a:pt x="340" y="415"/>
                  <a:pt x="341" y="416"/>
                  <a:pt x="341" y="416"/>
                </a:cubicBezTo>
                <a:cubicBezTo>
                  <a:pt x="341" y="416"/>
                  <a:pt x="341" y="416"/>
                  <a:pt x="341" y="416"/>
                </a:cubicBezTo>
                <a:cubicBezTo>
                  <a:pt x="339" y="418"/>
                  <a:pt x="336" y="421"/>
                  <a:pt x="336" y="425"/>
                </a:cubicBezTo>
                <a:cubicBezTo>
                  <a:pt x="336" y="426"/>
                  <a:pt x="336" y="427"/>
                  <a:pt x="337" y="428"/>
                </a:cubicBezTo>
                <a:cubicBezTo>
                  <a:pt x="338" y="429"/>
                  <a:pt x="340" y="429"/>
                  <a:pt x="341" y="429"/>
                </a:cubicBezTo>
                <a:cubicBezTo>
                  <a:pt x="344" y="429"/>
                  <a:pt x="345" y="428"/>
                  <a:pt x="346" y="428"/>
                </a:cubicBezTo>
                <a:cubicBezTo>
                  <a:pt x="346" y="428"/>
                  <a:pt x="346" y="428"/>
                  <a:pt x="348" y="430"/>
                </a:cubicBezTo>
                <a:cubicBezTo>
                  <a:pt x="349" y="433"/>
                  <a:pt x="351" y="435"/>
                  <a:pt x="353" y="436"/>
                </a:cubicBezTo>
                <a:cubicBezTo>
                  <a:pt x="354" y="438"/>
                  <a:pt x="354" y="439"/>
                  <a:pt x="354" y="440"/>
                </a:cubicBezTo>
                <a:cubicBezTo>
                  <a:pt x="354" y="440"/>
                  <a:pt x="354" y="440"/>
                  <a:pt x="354" y="440"/>
                </a:cubicBezTo>
                <a:cubicBezTo>
                  <a:pt x="354" y="440"/>
                  <a:pt x="354" y="440"/>
                  <a:pt x="354" y="441"/>
                </a:cubicBezTo>
                <a:cubicBezTo>
                  <a:pt x="354" y="443"/>
                  <a:pt x="356" y="445"/>
                  <a:pt x="358" y="446"/>
                </a:cubicBezTo>
                <a:cubicBezTo>
                  <a:pt x="359" y="447"/>
                  <a:pt x="361" y="447"/>
                  <a:pt x="362" y="448"/>
                </a:cubicBezTo>
                <a:cubicBezTo>
                  <a:pt x="362" y="448"/>
                  <a:pt x="362" y="448"/>
                  <a:pt x="362" y="448"/>
                </a:cubicBezTo>
                <a:cubicBezTo>
                  <a:pt x="362" y="448"/>
                  <a:pt x="363" y="450"/>
                  <a:pt x="365" y="452"/>
                </a:cubicBezTo>
                <a:cubicBezTo>
                  <a:pt x="366" y="453"/>
                  <a:pt x="368" y="455"/>
                  <a:pt x="371" y="455"/>
                </a:cubicBezTo>
                <a:cubicBezTo>
                  <a:pt x="372" y="455"/>
                  <a:pt x="374" y="454"/>
                  <a:pt x="375" y="453"/>
                </a:cubicBezTo>
                <a:cubicBezTo>
                  <a:pt x="376" y="452"/>
                  <a:pt x="377" y="450"/>
                  <a:pt x="377" y="449"/>
                </a:cubicBezTo>
                <a:cubicBezTo>
                  <a:pt x="376" y="445"/>
                  <a:pt x="374" y="443"/>
                  <a:pt x="372" y="441"/>
                </a:cubicBezTo>
                <a:cubicBezTo>
                  <a:pt x="370" y="438"/>
                  <a:pt x="367" y="436"/>
                  <a:pt x="366" y="436"/>
                </a:cubicBezTo>
                <a:cubicBezTo>
                  <a:pt x="366" y="435"/>
                  <a:pt x="365" y="433"/>
                  <a:pt x="365" y="430"/>
                </a:cubicBezTo>
                <a:cubicBezTo>
                  <a:pt x="365" y="428"/>
                  <a:pt x="363" y="424"/>
                  <a:pt x="360" y="420"/>
                </a:cubicBezTo>
                <a:cubicBezTo>
                  <a:pt x="357" y="417"/>
                  <a:pt x="355" y="415"/>
                  <a:pt x="354" y="413"/>
                </a:cubicBezTo>
                <a:cubicBezTo>
                  <a:pt x="358" y="418"/>
                  <a:pt x="363" y="422"/>
                  <a:pt x="365" y="425"/>
                </a:cubicBezTo>
                <a:cubicBezTo>
                  <a:pt x="367" y="427"/>
                  <a:pt x="370" y="432"/>
                  <a:pt x="373" y="436"/>
                </a:cubicBezTo>
                <a:cubicBezTo>
                  <a:pt x="374" y="439"/>
                  <a:pt x="375" y="441"/>
                  <a:pt x="376" y="442"/>
                </a:cubicBezTo>
                <a:cubicBezTo>
                  <a:pt x="377" y="443"/>
                  <a:pt x="378" y="444"/>
                  <a:pt x="378" y="445"/>
                </a:cubicBezTo>
                <a:cubicBezTo>
                  <a:pt x="379" y="445"/>
                  <a:pt x="379" y="446"/>
                  <a:pt x="381" y="446"/>
                </a:cubicBezTo>
                <a:cubicBezTo>
                  <a:pt x="381" y="446"/>
                  <a:pt x="383" y="448"/>
                  <a:pt x="385" y="450"/>
                </a:cubicBezTo>
                <a:cubicBezTo>
                  <a:pt x="386" y="452"/>
                  <a:pt x="388" y="453"/>
                  <a:pt x="388" y="454"/>
                </a:cubicBezTo>
                <a:cubicBezTo>
                  <a:pt x="388" y="454"/>
                  <a:pt x="389" y="455"/>
                  <a:pt x="389" y="457"/>
                </a:cubicBezTo>
                <a:cubicBezTo>
                  <a:pt x="390" y="458"/>
                  <a:pt x="390" y="460"/>
                  <a:pt x="390" y="461"/>
                </a:cubicBezTo>
                <a:cubicBezTo>
                  <a:pt x="390" y="461"/>
                  <a:pt x="390" y="461"/>
                  <a:pt x="390" y="461"/>
                </a:cubicBezTo>
                <a:cubicBezTo>
                  <a:pt x="390" y="462"/>
                  <a:pt x="390" y="463"/>
                  <a:pt x="390" y="464"/>
                </a:cubicBezTo>
                <a:cubicBezTo>
                  <a:pt x="390" y="468"/>
                  <a:pt x="392" y="475"/>
                  <a:pt x="396" y="478"/>
                </a:cubicBezTo>
                <a:cubicBezTo>
                  <a:pt x="400" y="480"/>
                  <a:pt x="413" y="487"/>
                  <a:pt x="415" y="488"/>
                </a:cubicBezTo>
                <a:cubicBezTo>
                  <a:pt x="415" y="489"/>
                  <a:pt x="417" y="491"/>
                  <a:pt x="419" y="493"/>
                </a:cubicBezTo>
                <a:cubicBezTo>
                  <a:pt x="421" y="496"/>
                  <a:pt x="423" y="498"/>
                  <a:pt x="427" y="499"/>
                </a:cubicBezTo>
                <a:cubicBezTo>
                  <a:pt x="432" y="498"/>
                  <a:pt x="436" y="499"/>
                  <a:pt x="436" y="500"/>
                </a:cubicBezTo>
                <a:cubicBezTo>
                  <a:pt x="436" y="500"/>
                  <a:pt x="437" y="502"/>
                  <a:pt x="439" y="503"/>
                </a:cubicBezTo>
                <a:cubicBezTo>
                  <a:pt x="440" y="505"/>
                  <a:pt x="442" y="506"/>
                  <a:pt x="444" y="507"/>
                </a:cubicBezTo>
                <a:cubicBezTo>
                  <a:pt x="446" y="507"/>
                  <a:pt x="447" y="506"/>
                  <a:pt x="448" y="504"/>
                </a:cubicBezTo>
                <a:cubicBezTo>
                  <a:pt x="450" y="502"/>
                  <a:pt x="451" y="501"/>
                  <a:pt x="451" y="500"/>
                </a:cubicBezTo>
                <a:cubicBezTo>
                  <a:pt x="452" y="500"/>
                  <a:pt x="452" y="500"/>
                  <a:pt x="454" y="500"/>
                </a:cubicBezTo>
                <a:cubicBezTo>
                  <a:pt x="455" y="500"/>
                  <a:pt x="456" y="500"/>
                  <a:pt x="457" y="501"/>
                </a:cubicBezTo>
                <a:cubicBezTo>
                  <a:pt x="458" y="502"/>
                  <a:pt x="459" y="504"/>
                  <a:pt x="461" y="506"/>
                </a:cubicBezTo>
                <a:cubicBezTo>
                  <a:pt x="462" y="507"/>
                  <a:pt x="464" y="510"/>
                  <a:pt x="466" y="512"/>
                </a:cubicBezTo>
                <a:cubicBezTo>
                  <a:pt x="469" y="514"/>
                  <a:pt x="471" y="516"/>
                  <a:pt x="475" y="516"/>
                </a:cubicBezTo>
                <a:cubicBezTo>
                  <a:pt x="475" y="516"/>
                  <a:pt x="475" y="516"/>
                  <a:pt x="475" y="516"/>
                </a:cubicBezTo>
                <a:cubicBezTo>
                  <a:pt x="475" y="516"/>
                  <a:pt x="475" y="516"/>
                  <a:pt x="475" y="516"/>
                </a:cubicBezTo>
                <a:cubicBezTo>
                  <a:pt x="476" y="516"/>
                  <a:pt x="477" y="517"/>
                  <a:pt x="479" y="517"/>
                </a:cubicBezTo>
                <a:cubicBezTo>
                  <a:pt x="480" y="518"/>
                  <a:pt x="481" y="519"/>
                  <a:pt x="484" y="519"/>
                </a:cubicBezTo>
                <a:cubicBezTo>
                  <a:pt x="485" y="519"/>
                  <a:pt x="486" y="519"/>
                  <a:pt x="486" y="519"/>
                </a:cubicBezTo>
                <a:cubicBezTo>
                  <a:pt x="486" y="519"/>
                  <a:pt x="486" y="519"/>
                  <a:pt x="487" y="519"/>
                </a:cubicBezTo>
                <a:cubicBezTo>
                  <a:pt x="488" y="518"/>
                  <a:pt x="490" y="520"/>
                  <a:pt x="492" y="521"/>
                </a:cubicBezTo>
                <a:cubicBezTo>
                  <a:pt x="494" y="522"/>
                  <a:pt x="499" y="526"/>
                  <a:pt x="499" y="530"/>
                </a:cubicBezTo>
                <a:cubicBezTo>
                  <a:pt x="499" y="531"/>
                  <a:pt x="499" y="531"/>
                  <a:pt x="499" y="531"/>
                </a:cubicBezTo>
                <a:cubicBezTo>
                  <a:pt x="499" y="531"/>
                  <a:pt x="499" y="531"/>
                  <a:pt x="499" y="532"/>
                </a:cubicBezTo>
                <a:cubicBezTo>
                  <a:pt x="498" y="539"/>
                  <a:pt x="504" y="542"/>
                  <a:pt x="506" y="543"/>
                </a:cubicBezTo>
                <a:cubicBezTo>
                  <a:pt x="509" y="545"/>
                  <a:pt x="513" y="549"/>
                  <a:pt x="515" y="551"/>
                </a:cubicBezTo>
                <a:cubicBezTo>
                  <a:pt x="517" y="553"/>
                  <a:pt x="519" y="554"/>
                  <a:pt x="521" y="555"/>
                </a:cubicBezTo>
                <a:cubicBezTo>
                  <a:pt x="522" y="555"/>
                  <a:pt x="523" y="556"/>
                  <a:pt x="523" y="556"/>
                </a:cubicBezTo>
                <a:cubicBezTo>
                  <a:pt x="523" y="556"/>
                  <a:pt x="524" y="556"/>
                  <a:pt x="524" y="556"/>
                </a:cubicBezTo>
                <a:cubicBezTo>
                  <a:pt x="524" y="556"/>
                  <a:pt x="524" y="556"/>
                  <a:pt x="524" y="556"/>
                </a:cubicBezTo>
                <a:cubicBezTo>
                  <a:pt x="524" y="557"/>
                  <a:pt x="525" y="558"/>
                  <a:pt x="525" y="559"/>
                </a:cubicBezTo>
                <a:cubicBezTo>
                  <a:pt x="526" y="559"/>
                  <a:pt x="528" y="561"/>
                  <a:pt x="530" y="561"/>
                </a:cubicBezTo>
                <a:cubicBezTo>
                  <a:pt x="531" y="561"/>
                  <a:pt x="532" y="560"/>
                  <a:pt x="534" y="559"/>
                </a:cubicBezTo>
                <a:cubicBezTo>
                  <a:pt x="537" y="557"/>
                  <a:pt x="538" y="554"/>
                  <a:pt x="538" y="551"/>
                </a:cubicBezTo>
                <a:cubicBezTo>
                  <a:pt x="538" y="551"/>
                  <a:pt x="538" y="551"/>
                  <a:pt x="538" y="551"/>
                </a:cubicBezTo>
                <a:cubicBezTo>
                  <a:pt x="540" y="551"/>
                  <a:pt x="541" y="552"/>
                  <a:pt x="541" y="552"/>
                </a:cubicBezTo>
                <a:cubicBezTo>
                  <a:pt x="542" y="552"/>
                  <a:pt x="543" y="555"/>
                  <a:pt x="544" y="557"/>
                </a:cubicBezTo>
                <a:cubicBezTo>
                  <a:pt x="544" y="558"/>
                  <a:pt x="544" y="559"/>
                  <a:pt x="545" y="560"/>
                </a:cubicBezTo>
                <a:cubicBezTo>
                  <a:pt x="545" y="561"/>
                  <a:pt x="546" y="562"/>
                  <a:pt x="547" y="563"/>
                </a:cubicBezTo>
                <a:cubicBezTo>
                  <a:pt x="547" y="563"/>
                  <a:pt x="547" y="563"/>
                  <a:pt x="547" y="563"/>
                </a:cubicBezTo>
                <a:cubicBezTo>
                  <a:pt x="547" y="563"/>
                  <a:pt x="547" y="565"/>
                  <a:pt x="548" y="566"/>
                </a:cubicBezTo>
                <a:cubicBezTo>
                  <a:pt x="548" y="568"/>
                  <a:pt x="549" y="570"/>
                  <a:pt x="549" y="572"/>
                </a:cubicBezTo>
                <a:cubicBezTo>
                  <a:pt x="549" y="574"/>
                  <a:pt x="549" y="575"/>
                  <a:pt x="548" y="576"/>
                </a:cubicBezTo>
                <a:cubicBezTo>
                  <a:pt x="547" y="580"/>
                  <a:pt x="547" y="583"/>
                  <a:pt x="546" y="585"/>
                </a:cubicBezTo>
                <a:cubicBezTo>
                  <a:pt x="546" y="586"/>
                  <a:pt x="546" y="587"/>
                  <a:pt x="546" y="587"/>
                </a:cubicBezTo>
                <a:cubicBezTo>
                  <a:pt x="545" y="588"/>
                  <a:pt x="544" y="589"/>
                  <a:pt x="544" y="589"/>
                </a:cubicBezTo>
                <a:cubicBezTo>
                  <a:pt x="543" y="591"/>
                  <a:pt x="542" y="592"/>
                  <a:pt x="541" y="594"/>
                </a:cubicBezTo>
                <a:cubicBezTo>
                  <a:pt x="540" y="595"/>
                  <a:pt x="539" y="596"/>
                  <a:pt x="539" y="597"/>
                </a:cubicBezTo>
                <a:cubicBezTo>
                  <a:pt x="537" y="598"/>
                  <a:pt x="535" y="600"/>
                  <a:pt x="532" y="603"/>
                </a:cubicBezTo>
                <a:cubicBezTo>
                  <a:pt x="530" y="605"/>
                  <a:pt x="528" y="608"/>
                  <a:pt x="528" y="611"/>
                </a:cubicBezTo>
                <a:cubicBezTo>
                  <a:pt x="528" y="611"/>
                  <a:pt x="528" y="611"/>
                  <a:pt x="528" y="612"/>
                </a:cubicBezTo>
                <a:cubicBezTo>
                  <a:pt x="528" y="614"/>
                  <a:pt x="529" y="616"/>
                  <a:pt x="530" y="618"/>
                </a:cubicBezTo>
                <a:cubicBezTo>
                  <a:pt x="531" y="621"/>
                  <a:pt x="532" y="624"/>
                  <a:pt x="532" y="625"/>
                </a:cubicBezTo>
                <a:cubicBezTo>
                  <a:pt x="532" y="626"/>
                  <a:pt x="532" y="626"/>
                  <a:pt x="531" y="626"/>
                </a:cubicBezTo>
                <a:cubicBezTo>
                  <a:pt x="531" y="627"/>
                  <a:pt x="530" y="629"/>
                  <a:pt x="529" y="631"/>
                </a:cubicBezTo>
                <a:cubicBezTo>
                  <a:pt x="527" y="633"/>
                  <a:pt x="526" y="636"/>
                  <a:pt x="526" y="640"/>
                </a:cubicBezTo>
                <a:cubicBezTo>
                  <a:pt x="525" y="640"/>
                  <a:pt x="526" y="641"/>
                  <a:pt x="526" y="642"/>
                </a:cubicBezTo>
                <a:cubicBezTo>
                  <a:pt x="527" y="646"/>
                  <a:pt x="530" y="649"/>
                  <a:pt x="533" y="651"/>
                </a:cubicBezTo>
                <a:cubicBezTo>
                  <a:pt x="536" y="653"/>
                  <a:pt x="538" y="654"/>
                  <a:pt x="538" y="655"/>
                </a:cubicBezTo>
                <a:cubicBezTo>
                  <a:pt x="538" y="659"/>
                  <a:pt x="540" y="663"/>
                  <a:pt x="542" y="668"/>
                </a:cubicBezTo>
                <a:cubicBezTo>
                  <a:pt x="544" y="673"/>
                  <a:pt x="546" y="677"/>
                  <a:pt x="546" y="680"/>
                </a:cubicBezTo>
                <a:cubicBezTo>
                  <a:pt x="547" y="683"/>
                  <a:pt x="549" y="686"/>
                  <a:pt x="551" y="690"/>
                </a:cubicBezTo>
                <a:cubicBezTo>
                  <a:pt x="554" y="693"/>
                  <a:pt x="555" y="696"/>
                  <a:pt x="555" y="699"/>
                </a:cubicBezTo>
                <a:cubicBezTo>
                  <a:pt x="555" y="704"/>
                  <a:pt x="559" y="708"/>
                  <a:pt x="562" y="711"/>
                </a:cubicBezTo>
                <a:cubicBezTo>
                  <a:pt x="566" y="713"/>
                  <a:pt x="569" y="715"/>
                  <a:pt x="571" y="715"/>
                </a:cubicBezTo>
                <a:cubicBezTo>
                  <a:pt x="571" y="715"/>
                  <a:pt x="573" y="716"/>
                  <a:pt x="575" y="718"/>
                </a:cubicBezTo>
                <a:cubicBezTo>
                  <a:pt x="576" y="719"/>
                  <a:pt x="578" y="721"/>
                  <a:pt x="580" y="722"/>
                </a:cubicBezTo>
                <a:cubicBezTo>
                  <a:pt x="583" y="724"/>
                  <a:pt x="586" y="727"/>
                  <a:pt x="588" y="731"/>
                </a:cubicBezTo>
                <a:cubicBezTo>
                  <a:pt x="589" y="734"/>
                  <a:pt x="590" y="738"/>
                  <a:pt x="590" y="740"/>
                </a:cubicBezTo>
                <a:cubicBezTo>
                  <a:pt x="590" y="742"/>
                  <a:pt x="590" y="742"/>
                  <a:pt x="590" y="743"/>
                </a:cubicBezTo>
                <a:cubicBezTo>
                  <a:pt x="590" y="744"/>
                  <a:pt x="588" y="762"/>
                  <a:pt x="587" y="772"/>
                </a:cubicBezTo>
                <a:cubicBezTo>
                  <a:pt x="586" y="774"/>
                  <a:pt x="586" y="776"/>
                  <a:pt x="586" y="778"/>
                </a:cubicBezTo>
                <a:cubicBezTo>
                  <a:pt x="586" y="783"/>
                  <a:pt x="587" y="787"/>
                  <a:pt x="587" y="789"/>
                </a:cubicBezTo>
                <a:cubicBezTo>
                  <a:pt x="587" y="791"/>
                  <a:pt x="587" y="792"/>
                  <a:pt x="586" y="792"/>
                </a:cubicBezTo>
                <a:cubicBezTo>
                  <a:pt x="585" y="794"/>
                  <a:pt x="581" y="796"/>
                  <a:pt x="581" y="800"/>
                </a:cubicBezTo>
                <a:cubicBezTo>
                  <a:pt x="581" y="802"/>
                  <a:pt x="581" y="803"/>
                  <a:pt x="582" y="804"/>
                </a:cubicBezTo>
                <a:cubicBezTo>
                  <a:pt x="583" y="805"/>
                  <a:pt x="583" y="805"/>
                  <a:pt x="583" y="805"/>
                </a:cubicBezTo>
                <a:cubicBezTo>
                  <a:pt x="583" y="805"/>
                  <a:pt x="582" y="806"/>
                  <a:pt x="581" y="806"/>
                </a:cubicBezTo>
                <a:cubicBezTo>
                  <a:pt x="581" y="807"/>
                  <a:pt x="580" y="807"/>
                  <a:pt x="580" y="808"/>
                </a:cubicBezTo>
                <a:cubicBezTo>
                  <a:pt x="579" y="808"/>
                  <a:pt x="579" y="809"/>
                  <a:pt x="579" y="810"/>
                </a:cubicBezTo>
                <a:cubicBezTo>
                  <a:pt x="579" y="812"/>
                  <a:pt x="579" y="813"/>
                  <a:pt x="580" y="816"/>
                </a:cubicBezTo>
                <a:cubicBezTo>
                  <a:pt x="580" y="818"/>
                  <a:pt x="581" y="820"/>
                  <a:pt x="581" y="822"/>
                </a:cubicBezTo>
                <a:cubicBezTo>
                  <a:pt x="581" y="823"/>
                  <a:pt x="581" y="824"/>
                  <a:pt x="581" y="824"/>
                </a:cubicBezTo>
                <a:cubicBezTo>
                  <a:pt x="579" y="828"/>
                  <a:pt x="577" y="834"/>
                  <a:pt x="576" y="837"/>
                </a:cubicBezTo>
                <a:cubicBezTo>
                  <a:pt x="575" y="840"/>
                  <a:pt x="572" y="843"/>
                  <a:pt x="572" y="848"/>
                </a:cubicBezTo>
                <a:cubicBezTo>
                  <a:pt x="572" y="849"/>
                  <a:pt x="572" y="850"/>
                  <a:pt x="572" y="851"/>
                </a:cubicBezTo>
                <a:cubicBezTo>
                  <a:pt x="572" y="851"/>
                  <a:pt x="572" y="851"/>
                  <a:pt x="572" y="851"/>
                </a:cubicBezTo>
                <a:cubicBezTo>
                  <a:pt x="572" y="852"/>
                  <a:pt x="572" y="852"/>
                  <a:pt x="571" y="853"/>
                </a:cubicBezTo>
                <a:cubicBezTo>
                  <a:pt x="570" y="854"/>
                  <a:pt x="568" y="856"/>
                  <a:pt x="568" y="859"/>
                </a:cubicBezTo>
                <a:cubicBezTo>
                  <a:pt x="568" y="862"/>
                  <a:pt x="570" y="864"/>
                  <a:pt x="571" y="865"/>
                </a:cubicBezTo>
                <a:cubicBezTo>
                  <a:pt x="572" y="865"/>
                  <a:pt x="571" y="865"/>
                  <a:pt x="572" y="866"/>
                </a:cubicBezTo>
                <a:cubicBezTo>
                  <a:pt x="572" y="867"/>
                  <a:pt x="572" y="867"/>
                  <a:pt x="571" y="868"/>
                </a:cubicBezTo>
                <a:cubicBezTo>
                  <a:pt x="571" y="870"/>
                  <a:pt x="570" y="872"/>
                  <a:pt x="570" y="874"/>
                </a:cubicBezTo>
                <a:cubicBezTo>
                  <a:pt x="569" y="876"/>
                  <a:pt x="568" y="878"/>
                  <a:pt x="568" y="880"/>
                </a:cubicBezTo>
                <a:cubicBezTo>
                  <a:pt x="568" y="883"/>
                  <a:pt x="569" y="886"/>
                  <a:pt x="569" y="888"/>
                </a:cubicBezTo>
                <a:cubicBezTo>
                  <a:pt x="570" y="891"/>
                  <a:pt x="571" y="893"/>
                  <a:pt x="570" y="893"/>
                </a:cubicBezTo>
                <a:cubicBezTo>
                  <a:pt x="571" y="893"/>
                  <a:pt x="570" y="895"/>
                  <a:pt x="569" y="897"/>
                </a:cubicBezTo>
                <a:cubicBezTo>
                  <a:pt x="568" y="899"/>
                  <a:pt x="567" y="901"/>
                  <a:pt x="565" y="904"/>
                </a:cubicBezTo>
                <a:cubicBezTo>
                  <a:pt x="562" y="908"/>
                  <a:pt x="560" y="910"/>
                  <a:pt x="559" y="914"/>
                </a:cubicBezTo>
                <a:cubicBezTo>
                  <a:pt x="559" y="915"/>
                  <a:pt x="560" y="915"/>
                  <a:pt x="560" y="916"/>
                </a:cubicBezTo>
                <a:cubicBezTo>
                  <a:pt x="560" y="918"/>
                  <a:pt x="561" y="919"/>
                  <a:pt x="562" y="921"/>
                </a:cubicBezTo>
                <a:cubicBezTo>
                  <a:pt x="562" y="921"/>
                  <a:pt x="562" y="922"/>
                  <a:pt x="563" y="922"/>
                </a:cubicBezTo>
                <a:cubicBezTo>
                  <a:pt x="563" y="923"/>
                  <a:pt x="563" y="923"/>
                  <a:pt x="563" y="923"/>
                </a:cubicBezTo>
                <a:cubicBezTo>
                  <a:pt x="563" y="923"/>
                  <a:pt x="562" y="925"/>
                  <a:pt x="561" y="927"/>
                </a:cubicBezTo>
                <a:cubicBezTo>
                  <a:pt x="560" y="929"/>
                  <a:pt x="559" y="931"/>
                  <a:pt x="559" y="934"/>
                </a:cubicBezTo>
                <a:cubicBezTo>
                  <a:pt x="559" y="934"/>
                  <a:pt x="559" y="935"/>
                  <a:pt x="559" y="935"/>
                </a:cubicBezTo>
                <a:cubicBezTo>
                  <a:pt x="559" y="938"/>
                  <a:pt x="562" y="940"/>
                  <a:pt x="563" y="940"/>
                </a:cubicBezTo>
                <a:cubicBezTo>
                  <a:pt x="564" y="940"/>
                  <a:pt x="564" y="940"/>
                  <a:pt x="564" y="940"/>
                </a:cubicBezTo>
                <a:cubicBezTo>
                  <a:pt x="564" y="941"/>
                  <a:pt x="563" y="941"/>
                  <a:pt x="563" y="942"/>
                </a:cubicBezTo>
                <a:cubicBezTo>
                  <a:pt x="562" y="943"/>
                  <a:pt x="561" y="944"/>
                  <a:pt x="561" y="946"/>
                </a:cubicBezTo>
                <a:cubicBezTo>
                  <a:pt x="561" y="947"/>
                  <a:pt x="561" y="949"/>
                  <a:pt x="562" y="950"/>
                </a:cubicBezTo>
                <a:cubicBezTo>
                  <a:pt x="564" y="951"/>
                  <a:pt x="566" y="952"/>
                  <a:pt x="566" y="952"/>
                </a:cubicBezTo>
                <a:cubicBezTo>
                  <a:pt x="567" y="953"/>
                  <a:pt x="567" y="953"/>
                  <a:pt x="567" y="955"/>
                </a:cubicBezTo>
                <a:cubicBezTo>
                  <a:pt x="567" y="955"/>
                  <a:pt x="567" y="956"/>
                  <a:pt x="567" y="957"/>
                </a:cubicBezTo>
                <a:cubicBezTo>
                  <a:pt x="567" y="957"/>
                  <a:pt x="567" y="958"/>
                  <a:pt x="567" y="958"/>
                </a:cubicBezTo>
                <a:cubicBezTo>
                  <a:pt x="567" y="966"/>
                  <a:pt x="575" y="968"/>
                  <a:pt x="574" y="969"/>
                </a:cubicBezTo>
                <a:cubicBezTo>
                  <a:pt x="575" y="969"/>
                  <a:pt x="576" y="971"/>
                  <a:pt x="578" y="972"/>
                </a:cubicBezTo>
                <a:cubicBezTo>
                  <a:pt x="579" y="974"/>
                  <a:pt x="580" y="975"/>
                  <a:pt x="582" y="975"/>
                </a:cubicBezTo>
                <a:cubicBezTo>
                  <a:pt x="583" y="976"/>
                  <a:pt x="583" y="977"/>
                  <a:pt x="584" y="977"/>
                </a:cubicBezTo>
                <a:cubicBezTo>
                  <a:pt x="584" y="978"/>
                  <a:pt x="585" y="978"/>
                  <a:pt x="585" y="978"/>
                </a:cubicBezTo>
                <a:cubicBezTo>
                  <a:pt x="586" y="978"/>
                  <a:pt x="588" y="979"/>
                  <a:pt x="590" y="980"/>
                </a:cubicBezTo>
                <a:cubicBezTo>
                  <a:pt x="593" y="981"/>
                  <a:pt x="595" y="982"/>
                  <a:pt x="598" y="982"/>
                </a:cubicBezTo>
                <a:cubicBezTo>
                  <a:pt x="602" y="982"/>
                  <a:pt x="610" y="980"/>
                  <a:pt x="612" y="979"/>
                </a:cubicBezTo>
                <a:cubicBezTo>
                  <a:pt x="612" y="979"/>
                  <a:pt x="615" y="978"/>
                  <a:pt x="618" y="978"/>
                </a:cubicBezTo>
                <a:cubicBezTo>
                  <a:pt x="619" y="977"/>
                  <a:pt x="621" y="977"/>
                  <a:pt x="622" y="976"/>
                </a:cubicBezTo>
                <a:cubicBezTo>
                  <a:pt x="623" y="976"/>
                  <a:pt x="624" y="976"/>
                  <a:pt x="626" y="974"/>
                </a:cubicBezTo>
                <a:cubicBezTo>
                  <a:pt x="626" y="974"/>
                  <a:pt x="626" y="973"/>
                  <a:pt x="626" y="973"/>
                </a:cubicBezTo>
                <a:cubicBezTo>
                  <a:pt x="626" y="971"/>
                  <a:pt x="625" y="970"/>
                  <a:pt x="624" y="970"/>
                </a:cubicBezTo>
                <a:cubicBezTo>
                  <a:pt x="622" y="969"/>
                  <a:pt x="620" y="969"/>
                  <a:pt x="618" y="969"/>
                </a:cubicBezTo>
                <a:cubicBezTo>
                  <a:pt x="616" y="969"/>
                  <a:pt x="613" y="968"/>
                  <a:pt x="612" y="968"/>
                </a:cubicBezTo>
                <a:cubicBezTo>
                  <a:pt x="611" y="967"/>
                  <a:pt x="608" y="965"/>
                  <a:pt x="605" y="962"/>
                </a:cubicBezTo>
                <a:cubicBezTo>
                  <a:pt x="603" y="960"/>
                  <a:pt x="601" y="956"/>
                  <a:pt x="601" y="956"/>
                </a:cubicBezTo>
                <a:cubicBezTo>
                  <a:pt x="600" y="955"/>
                  <a:pt x="600" y="953"/>
                  <a:pt x="600" y="952"/>
                </a:cubicBezTo>
                <a:cubicBezTo>
                  <a:pt x="600" y="949"/>
                  <a:pt x="601" y="946"/>
                  <a:pt x="602" y="946"/>
                </a:cubicBezTo>
                <a:cubicBezTo>
                  <a:pt x="606" y="943"/>
                  <a:pt x="614" y="935"/>
                  <a:pt x="616" y="934"/>
                </a:cubicBezTo>
                <a:cubicBezTo>
                  <a:pt x="617" y="932"/>
                  <a:pt x="618" y="930"/>
                  <a:pt x="619" y="928"/>
                </a:cubicBezTo>
                <a:cubicBezTo>
                  <a:pt x="619" y="926"/>
                  <a:pt x="620" y="924"/>
                  <a:pt x="620" y="922"/>
                </a:cubicBezTo>
                <a:cubicBezTo>
                  <a:pt x="620" y="921"/>
                  <a:pt x="620" y="920"/>
                  <a:pt x="619" y="919"/>
                </a:cubicBezTo>
                <a:cubicBezTo>
                  <a:pt x="617" y="918"/>
                  <a:pt x="617" y="918"/>
                  <a:pt x="616" y="918"/>
                </a:cubicBezTo>
                <a:cubicBezTo>
                  <a:pt x="614" y="918"/>
                  <a:pt x="612" y="918"/>
                  <a:pt x="611" y="918"/>
                </a:cubicBezTo>
                <a:cubicBezTo>
                  <a:pt x="610" y="918"/>
                  <a:pt x="610" y="918"/>
                  <a:pt x="610" y="918"/>
                </a:cubicBezTo>
                <a:cubicBezTo>
                  <a:pt x="610" y="917"/>
                  <a:pt x="610" y="917"/>
                  <a:pt x="610" y="917"/>
                </a:cubicBezTo>
                <a:cubicBezTo>
                  <a:pt x="610" y="917"/>
                  <a:pt x="610" y="916"/>
                  <a:pt x="613" y="913"/>
                </a:cubicBezTo>
                <a:cubicBezTo>
                  <a:pt x="616" y="911"/>
                  <a:pt x="618" y="908"/>
                  <a:pt x="619" y="906"/>
                </a:cubicBezTo>
                <a:cubicBezTo>
                  <a:pt x="621" y="904"/>
                  <a:pt x="622" y="902"/>
                  <a:pt x="622" y="902"/>
                </a:cubicBezTo>
                <a:cubicBezTo>
                  <a:pt x="624" y="900"/>
                  <a:pt x="628" y="896"/>
                  <a:pt x="630" y="892"/>
                </a:cubicBezTo>
                <a:cubicBezTo>
                  <a:pt x="630" y="891"/>
                  <a:pt x="631" y="890"/>
                  <a:pt x="631" y="889"/>
                </a:cubicBezTo>
                <a:cubicBezTo>
                  <a:pt x="631" y="888"/>
                  <a:pt x="630" y="887"/>
                  <a:pt x="630" y="887"/>
                </a:cubicBezTo>
                <a:cubicBezTo>
                  <a:pt x="629" y="886"/>
                  <a:pt x="628" y="886"/>
                  <a:pt x="627" y="886"/>
                </a:cubicBezTo>
                <a:cubicBezTo>
                  <a:pt x="626" y="886"/>
                  <a:pt x="624" y="886"/>
                  <a:pt x="624" y="886"/>
                </a:cubicBezTo>
                <a:cubicBezTo>
                  <a:pt x="624" y="886"/>
                  <a:pt x="623" y="886"/>
                  <a:pt x="623" y="886"/>
                </a:cubicBezTo>
                <a:cubicBezTo>
                  <a:pt x="623" y="885"/>
                  <a:pt x="622" y="883"/>
                  <a:pt x="622" y="882"/>
                </a:cubicBezTo>
                <a:cubicBezTo>
                  <a:pt x="623" y="882"/>
                  <a:pt x="624" y="882"/>
                  <a:pt x="625" y="883"/>
                </a:cubicBezTo>
                <a:cubicBezTo>
                  <a:pt x="627" y="883"/>
                  <a:pt x="629" y="884"/>
                  <a:pt x="631" y="885"/>
                </a:cubicBezTo>
                <a:cubicBezTo>
                  <a:pt x="632" y="885"/>
                  <a:pt x="632" y="885"/>
                  <a:pt x="633" y="885"/>
                </a:cubicBezTo>
                <a:cubicBezTo>
                  <a:pt x="634" y="885"/>
                  <a:pt x="635" y="885"/>
                  <a:pt x="636" y="884"/>
                </a:cubicBezTo>
                <a:cubicBezTo>
                  <a:pt x="637" y="883"/>
                  <a:pt x="637" y="882"/>
                  <a:pt x="637" y="881"/>
                </a:cubicBezTo>
                <a:cubicBezTo>
                  <a:pt x="637" y="879"/>
                  <a:pt x="637" y="877"/>
                  <a:pt x="636" y="876"/>
                </a:cubicBezTo>
                <a:cubicBezTo>
                  <a:pt x="636" y="875"/>
                  <a:pt x="636" y="875"/>
                  <a:pt x="636" y="875"/>
                </a:cubicBezTo>
                <a:cubicBezTo>
                  <a:pt x="636" y="873"/>
                  <a:pt x="637" y="872"/>
                  <a:pt x="637" y="871"/>
                </a:cubicBezTo>
                <a:cubicBezTo>
                  <a:pt x="637" y="871"/>
                  <a:pt x="637" y="871"/>
                  <a:pt x="637" y="871"/>
                </a:cubicBezTo>
                <a:cubicBezTo>
                  <a:pt x="639" y="872"/>
                  <a:pt x="640" y="872"/>
                  <a:pt x="642" y="872"/>
                </a:cubicBezTo>
                <a:cubicBezTo>
                  <a:pt x="648" y="872"/>
                  <a:pt x="656" y="870"/>
                  <a:pt x="658" y="870"/>
                </a:cubicBezTo>
                <a:cubicBezTo>
                  <a:pt x="660" y="869"/>
                  <a:pt x="660" y="868"/>
                  <a:pt x="661" y="867"/>
                </a:cubicBezTo>
                <a:cubicBezTo>
                  <a:pt x="664" y="863"/>
                  <a:pt x="667" y="857"/>
                  <a:pt x="668" y="855"/>
                </a:cubicBezTo>
                <a:cubicBezTo>
                  <a:pt x="670" y="853"/>
                  <a:pt x="670" y="851"/>
                  <a:pt x="670" y="849"/>
                </a:cubicBezTo>
                <a:cubicBezTo>
                  <a:pt x="670" y="847"/>
                  <a:pt x="669" y="845"/>
                  <a:pt x="668" y="844"/>
                </a:cubicBezTo>
                <a:cubicBezTo>
                  <a:pt x="668" y="844"/>
                  <a:pt x="667" y="844"/>
                  <a:pt x="667" y="843"/>
                </a:cubicBezTo>
                <a:cubicBezTo>
                  <a:pt x="669" y="844"/>
                  <a:pt x="671" y="845"/>
                  <a:pt x="674" y="845"/>
                </a:cubicBezTo>
                <a:cubicBezTo>
                  <a:pt x="678" y="845"/>
                  <a:pt x="681" y="843"/>
                  <a:pt x="685" y="839"/>
                </a:cubicBezTo>
                <a:cubicBezTo>
                  <a:pt x="691" y="832"/>
                  <a:pt x="696" y="828"/>
                  <a:pt x="697" y="821"/>
                </a:cubicBezTo>
                <a:cubicBezTo>
                  <a:pt x="697" y="818"/>
                  <a:pt x="699" y="814"/>
                  <a:pt x="700" y="813"/>
                </a:cubicBezTo>
                <a:cubicBezTo>
                  <a:pt x="700" y="813"/>
                  <a:pt x="701" y="814"/>
                  <a:pt x="702" y="814"/>
                </a:cubicBezTo>
                <a:cubicBezTo>
                  <a:pt x="704" y="814"/>
                  <a:pt x="705" y="813"/>
                  <a:pt x="706" y="812"/>
                </a:cubicBezTo>
                <a:cubicBezTo>
                  <a:pt x="706" y="811"/>
                  <a:pt x="707" y="810"/>
                  <a:pt x="708" y="808"/>
                </a:cubicBezTo>
                <a:cubicBezTo>
                  <a:pt x="709" y="805"/>
                  <a:pt x="710" y="804"/>
                  <a:pt x="711" y="802"/>
                </a:cubicBezTo>
                <a:cubicBezTo>
                  <a:pt x="713" y="801"/>
                  <a:pt x="715" y="799"/>
                  <a:pt x="716" y="795"/>
                </a:cubicBezTo>
                <a:cubicBezTo>
                  <a:pt x="717" y="794"/>
                  <a:pt x="717" y="792"/>
                  <a:pt x="717" y="791"/>
                </a:cubicBezTo>
                <a:cubicBezTo>
                  <a:pt x="717" y="787"/>
                  <a:pt x="715" y="783"/>
                  <a:pt x="715" y="780"/>
                </a:cubicBezTo>
                <a:cubicBezTo>
                  <a:pt x="715" y="779"/>
                  <a:pt x="715" y="778"/>
                  <a:pt x="716" y="777"/>
                </a:cubicBezTo>
                <a:cubicBezTo>
                  <a:pt x="722" y="773"/>
                  <a:pt x="732" y="767"/>
                  <a:pt x="732" y="767"/>
                </a:cubicBezTo>
                <a:cubicBezTo>
                  <a:pt x="732" y="767"/>
                  <a:pt x="732" y="767"/>
                  <a:pt x="734" y="766"/>
                </a:cubicBezTo>
                <a:cubicBezTo>
                  <a:pt x="735" y="766"/>
                  <a:pt x="737" y="765"/>
                  <a:pt x="740" y="764"/>
                </a:cubicBezTo>
                <a:cubicBezTo>
                  <a:pt x="742" y="763"/>
                  <a:pt x="745" y="763"/>
                  <a:pt x="748" y="763"/>
                </a:cubicBezTo>
                <a:cubicBezTo>
                  <a:pt x="750" y="763"/>
                  <a:pt x="753" y="762"/>
                  <a:pt x="755" y="759"/>
                </a:cubicBezTo>
                <a:cubicBezTo>
                  <a:pt x="757" y="755"/>
                  <a:pt x="759" y="748"/>
                  <a:pt x="762" y="744"/>
                </a:cubicBezTo>
                <a:cubicBezTo>
                  <a:pt x="764" y="741"/>
                  <a:pt x="767" y="736"/>
                  <a:pt x="767" y="732"/>
                </a:cubicBezTo>
                <a:cubicBezTo>
                  <a:pt x="767" y="731"/>
                  <a:pt x="767" y="730"/>
                  <a:pt x="767" y="729"/>
                </a:cubicBezTo>
                <a:cubicBezTo>
                  <a:pt x="767" y="729"/>
                  <a:pt x="767" y="729"/>
                  <a:pt x="767" y="728"/>
                </a:cubicBezTo>
                <a:cubicBezTo>
                  <a:pt x="767" y="727"/>
                  <a:pt x="767" y="724"/>
                  <a:pt x="768" y="720"/>
                </a:cubicBezTo>
                <a:cubicBezTo>
                  <a:pt x="769" y="717"/>
                  <a:pt x="770" y="714"/>
                  <a:pt x="770" y="712"/>
                </a:cubicBezTo>
                <a:cubicBezTo>
                  <a:pt x="770" y="711"/>
                  <a:pt x="770" y="711"/>
                  <a:pt x="770" y="711"/>
                </a:cubicBezTo>
                <a:cubicBezTo>
                  <a:pt x="770" y="708"/>
                  <a:pt x="768" y="705"/>
                  <a:pt x="768" y="702"/>
                </a:cubicBezTo>
                <a:cubicBezTo>
                  <a:pt x="769" y="700"/>
                  <a:pt x="769" y="697"/>
                  <a:pt x="772" y="695"/>
                </a:cubicBezTo>
                <a:cubicBezTo>
                  <a:pt x="775" y="691"/>
                  <a:pt x="779" y="687"/>
                  <a:pt x="782" y="683"/>
                </a:cubicBezTo>
                <a:cubicBezTo>
                  <a:pt x="785" y="679"/>
                  <a:pt x="787" y="676"/>
                  <a:pt x="788" y="673"/>
                </a:cubicBezTo>
                <a:cubicBezTo>
                  <a:pt x="788" y="673"/>
                  <a:pt x="789" y="669"/>
                  <a:pt x="791" y="665"/>
                </a:cubicBezTo>
                <a:cubicBezTo>
                  <a:pt x="792" y="661"/>
                  <a:pt x="794" y="657"/>
                  <a:pt x="794" y="653"/>
                </a:cubicBezTo>
                <a:cubicBezTo>
                  <a:pt x="794" y="652"/>
                  <a:pt x="794" y="652"/>
                  <a:pt x="794" y="652"/>
                </a:cubicBezTo>
                <a:cubicBezTo>
                  <a:pt x="793" y="645"/>
                  <a:pt x="788" y="638"/>
                  <a:pt x="783" y="636"/>
                </a:cubicBezTo>
                <a:moveTo>
                  <a:pt x="547" y="305"/>
                </a:moveTo>
                <a:cubicBezTo>
                  <a:pt x="547" y="304"/>
                  <a:pt x="547" y="304"/>
                  <a:pt x="547" y="304"/>
                </a:cubicBezTo>
                <a:cubicBezTo>
                  <a:pt x="547" y="305"/>
                  <a:pt x="547" y="305"/>
                  <a:pt x="547" y="305"/>
                </a:cubicBezTo>
                <a:close/>
                <a:moveTo>
                  <a:pt x="542" y="312"/>
                </a:moveTo>
                <a:cubicBezTo>
                  <a:pt x="543" y="311"/>
                  <a:pt x="545" y="309"/>
                  <a:pt x="546" y="308"/>
                </a:cubicBezTo>
                <a:cubicBezTo>
                  <a:pt x="546" y="308"/>
                  <a:pt x="547" y="307"/>
                  <a:pt x="547" y="307"/>
                </a:cubicBezTo>
                <a:cubicBezTo>
                  <a:pt x="547" y="307"/>
                  <a:pt x="548" y="307"/>
                  <a:pt x="548" y="307"/>
                </a:cubicBezTo>
                <a:cubicBezTo>
                  <a:pt x="550" y="307"/>
                  <a:pt x="553" y="307"/>
                  <a:pt x="556" y="307"/>
                </a:cubicBezTo>
                <a:cubicBezTo>
                  <a:pt x="556" y="307"/>
                  <a:pt x="557" y="307"/>
                  <a:pt x="557" y="307"/>
                </a:cubicBezTo>
                <a:cubicBezTo>
                  <a:pt x="556" y="307"/>
                  <a:pt x="554" y="308"/>
                  <a:pt x="552" y="309"/>
                </a:cubicBezTo>
                <a:cubicBezTo>
                  <a:pt x="550" y="310"/>
                  <a:pt x="549" y="310"/>
                  <a:pt x="547" y="311"/>
                </a:cubicBezTo>
                <a:cubicBezTo>
                  <a:pt x="546" y="312"/>
                  <a:pt x="544" y="313"/>
                  <a:pt x="543" y="314"/>
                </a:cubicBezTo>
                <a:cubicBezTo>
                  <a:pt x="543" y="315"/>
                  <a:pt x="541" y="316"/>
                  <a:pt x="539" y="317"/>
                </a:cubicBezTo>
                <a:cubicBezTo>
                  <a:pt x="539" y="317"/>
                  <a:pt x="538" y="317"/>
                  <a:pt x="538" y="318"/>
                </a:cubicBezTo>
                <a:cubicBezTo>
                  <a:pt x="539" y="317"/>
                  <a:pt x="540" y="314"/>
                  <a:pt x="542" y="312"/>
                </a:cubicBezTo>
                <a:moveTo>
                  <a:pt x="535" y="297"/>
                </a:moveTo>
                <a:cubicBezTo>
                  <a:pt x="535" y="298"/>
                  <a:pt x="536" y="299"/>
                  <a:pt x="536" y="299"/>
                </a:cubicBezTo>
                <a:cubicBezTo>
                  <a:pt x="536" y="299"/>
                  <a:pt x="536" y="299"/>
                  <a:pt x="536" y="299"/>
                </a:cubicBezTo>
                <a:cubicBezTo>
                  <a:pt x="535" y="299"/>
                  <a:pt x="535" y="298"/>
                  <a:pt x="535" y="297"/>
                </a:cubicBezTo>
                <a:cubicBezTo>
                  <a:pt x="535" y="297"/>
                  <a:pt x="535" y="297"/>
                  <a:pt x="535" y="297"/>
                </a:cubicBezTo>
                <a:moveTo>
                  <a:pt x="533" y="321"/>
                </a:moveTo>
                <a:cubicBezTo>
                  <a:pt x="533" y="321"/>
                  <a:pt x="533" y="321"/>
                  <a:pt x="533" y="322"/>
                </a:cubicBezTo>
                <a:cubicBezTo>
                  <a:pt x="531" y="323"/>
                  <a:pt x="529" y="324"/>
                  <a:pt x="528" y="325"/>
                </a:cubicBezTo>
                <a:cubicBezTo>
                  <a:pt x="528" y="324"/>
                  <a:pt x="529" y="324"/>
                  <a:pt x="529" y="324"/>
                </a:cubicBezTo>
                <a:cubicBezTo>
                  <a:pt x="529" y="324"/>
                  <a:pt x="529" y="324"/>
                  <a:pt x="529" y="324"/>
                </a:cubicBezTo>
                <a:cubicBezTo>
                  <a:pt x="530" y="323"/>
                  <a:pt x="532" y="322"/>
                  <a:pt x="533" y="321"/>
                </a:cubicBezTo>
                <a:moveTo>
                  <a:pt x="521" y="294"/>
                </a:moveTo>
                <a:cubicBezTo>
                  <a:pt x="521" y="294"/>
                  <a:pt x="521" y="294"/>
                  <a:pt x="522" y="294"/>
                </a:cubicBezTo>
                <a:cubicBezTo>
                  <a:pt x="521" y="291"/>
                  <a:pt x="521" y="291"/>
                  <a:pt x="521" y="291"/>
                </a:cubicBezTo>
                <a:cubicBezTo>
                  <a:pt x="522" y="294"/>
                  <a:pt x="522" y="294"/>
                  <a:pt x="522" y="294"/>
                </a:cubicBezTo>
                <a:cubicBezTo>
                  <a:pt x="522" y="294"/>
                  <a:pt x="522" y="294"/>
                  <a:pt x="522" y="294"/>
                </a:cubicBezTo>
                <a:cubicBezTo>
                  <a:pt x="522" y="294"/>
                  <a:pt x="524" y="293"/>
                  <a:pt x="526" y="293"/>
                </a:cubicBezTo>
                <a:cubicBezTo>
                  <a:pt x="527" y="293"/>
                  <a:pt x="529" y="293"/>
                  <a:pt x="530" y="294"/>
                </a:cubicBezTo>
                <a:cubicBezTo>
                  <a:pt x="530" y="294"/>
                  <a:pt x="530" y="294"/>
                  <a:pt x="529" y="294"/>
                </a:cubicBezTo>
                <a:cubicBezTo>
                  <a:pt x="529" y="296"/>
                  <a:pt x="529" y="297"/>
                  <a:pt x="528" y="299"/>
                </a:cubicBezTo>
                <a:cubicBezTo>
                  <a:pt x="528" y="300"/>
                  <a:pt x="528" y="302"/>
                  <a:pt x="528" y="304"/>
                </a:cubicBezTo>
                <a:cubicBezTo>
                  <a:pt x="528" y="306"/>
                  <a:pt x="528" y="307"/>
                  <a:pt x="528" y="308"/>
                </a:cubicBezTo>
                <a:cubicBezTo>
                  <a:pt x="528" y="309"/>
                  <a:pt x="528" y="309"/>
                  <a:pt x="528" y="309"/>
                </a:cubicBezTo>
                <a:cubicBezTo>
                  <a:pt x="529" y="309"/>
                  <a:pt x="528" y="310"/>
                  <a:pt x="527" y="311"/>
                </a:cubicBezTo>
                <a:cubicBezTo>
                  <a:pt x="526" y="311"/>
                  <a:pt x="526" y="312"/>
                  <a:pt x="525" y="312"/>
                </a:cubicBezTo>
                <a:cubicBezTo>
                  <a:pt x="525" y="312"/>
                  <a:pt x="525" y="312"/>
                  <a:pt x="525" y="312"/>
                </a:cubicBezTo>
                <a:cubicBezTo>
                  <a:pt x="525" y="311"/>
                  <a:pt x="524" y="309"/>
                  <a:pt x="524" y="306"/>
                </a:cubicBezTo>
                <a:cubicBezTo>
                  <a:pt x="524" y="306"/>
                  <a:pt x="524" y="305"/>
                  <a:pt x="525" y="305"/>
                </a:cubicBezTo>
                <a:cubicBezTo>
                  <a:pt x="525" y="304"/>
                  <a:pt x="525" y="304"/>
                  <a:pt x="525" y="303"/>
                </a:cubicBezTo>
                <a:cubicBezTo>
                  <a:pt x="525" y="299"/>
                  <a:pt x="522" y="295"/>
                  <a:pt x="519" y="294"/>
                </a:cubicBezTo>
                <a:cubicBezTo>
                  <a:pt x="520" y="294"/>
                  <a:pt x="520" y="294"/>
                  <a:pt x="521" y="294"/>
                </a:cubicBezTo>
                <a:moveTo>
                  <a:pt x="515" y="293"/>
                </a:moveTo>
                <a:cubicBezTo>
                  <a:pt x="515" y="293"/>
                  <a:pt x="515" y="293"/>
                  <a:pt x="515" y="293"/>
                </a:cubicBezTo>
                <a:cubicBezTo>
                  <a:pt x="514" y="293"/>
                  <a:pt x="514" y="293"/>
                  <a:pt x="514" y="293"/>
                </a:cubicBezTo>
                <a:cubicBezTo>
                  <a:pt x="507" y="294"/>
                  <a:pt x="504" y="300"/>
                  <a:pt x="503" y="301"/>
                </a:cubicBezTo>
                <a:cubicBezTo>
                  <a:pt x="501" y="303"/>
                  <a:pt x="501" y="304"/>
                  <a:pt x="501" y="306"/>
                </a:cubicBezTo>
                <a:cubicBezTo>
                  <a:pt x="500" y="308"/>
                  <a:pt x="500" y="310"/>
                  <a:pt x="500" y="312"/>
                </a:cubicBezTo>
                <a:cubicBezTo>
                  <a:pt x="500" y="314"/>
                  <a:pt x="500" y="316"/>
                  <a:pt x="501" y="317"/>
                </a:cubicBezTo>
                <a:cubicBezTo>
                  <a:pt x="501" y="317"/>
                  <a:pt x="501" y="318"/>
                  <a:pt x="501" y="319"/>
                </a:cubicBezTo>
                <a:cubicBezTo>
                  <a:pt x="501" y="320"/>
                  <a:pt x="500" y="322"/>
                  <a:pt x="500" y="323"/>
                </a:cubicBezTo>
                <a:cubicBezTo>
                  <a:pt x="500" y="324"/>
                  <a:pt x="500" y="324"/>
                  <a:pt x="499" y="324"/>
                </a:cubicBezTo>
                <a:cubicBezTo>
                  <a:pt x="499" y="324"/>
                  <a:pt x="499" y="324"/>
                  <a:pt x="499" y="324"/>
                </a:cubicBezTo>
                <a:cubicBezTo>
                  <a:pt x="499" y="324"/>
                  <a:pt x="499" y="324"/>
                  <a:pt x="498" y="323"/>
                </a:cubicBezTo>
                <a:cubicBezTo>
                  <a:pt x="498" y="322"/>
                  <a:pt x="498" y="320"/>
                  <a:pt x="498" y="318"/>
                </a:cubicBezTo>
                <a:cubicBezTo>
                  <a:pt x="498" y="316"/>
                  <a:pt x="498" y="314"/>
                  <a:pt x="498" y="313"/>
                </a:cubicBezTo>
                <a:cubicBezTo>
                  <a:pt x="498" y="312"/>
                  <a:pt x="498" y="312"/>
                  <a:pt x="498" y="311"/>
                </a:cubicBezTo>
                <a:cubicBezTo>
                  <a:pt x="498" y="308"/>
                  <a:pt x="498" y="305"/>
                  <a:pt x="498" y="302"/>
                </a:cubicBezTo>
                <a:cubicBezTo>
                  <a:pt x="498" y="300"/>
                  <a:pt x="498" y="298"/>
                  <a:pt x="499" y="297"/>
                </a:cubicBezTo>
                <a:cubicBezTo>
                  <a:pt x="500" y="294"/>
                  <a:pt x="505" y="292"/>
                  <a:pt x="508" y="291"/>
                </a:cubicBezTo>
                <a:cubicBezTo>
                  <a:pt x="508" y="291"/>
                  <a:pt x="508" y="291"/>
                  <a:pt x="509" y="291"/>
                </a:cubicBezTo>
                <a:cubicBezTo>
                  <a:pt x="510" y="291"/>
                  <a:pt x="512" y="292"/>
                  <a:pt x="515" y="293"/>
                </a:cubicBezTo>
                <a:cubicBezTo>
                  <a:pt x="515" y="293"/>
                  <a:pt x="515" y="293"/>
                  <a:pt x="515" y="293"/>
                </a:cubicBezTo>
                <a:moveTo>
                  <a:pt x="479" y="281"/>
                </a:moveTo>
                <a:cubicBezTo>
                  <a:pt x="479" y="281"/>
                  <a:pt x="479" y="281"/>
                  <a:pt x="479" y="281"/>
                </a:cubicBezTo>
                <a:cubicBezTo>
                  <a:pt x="479" y="280"/>
                  <a:pt x="481" y="280"/>
                  <a:pt x="485" y="278"/>
                </a:cubicBezTo>
                <a:cubicBezTo>
                  <a:pt x="484" y="276"/>
                  <a:pt x="484" y="276"/>
                  <a:pt x="484" y="276"/>
                </a:cubicBezTo>
                <a:cubicBezTo>
                  <a:pt x="485" y="278"/>
                  <a:pt x="485" y="278"/>
                  <a:pt x="485" y="278"/>
                </a:cubicBezTo>
                <a:cubicBezTo>
                  <a:pt x="488" y="277"/>
                  <a:pt x="491" y="275"/>
                  <a:pt x="493" y="273"/>
                </a:cubicBezTo>
                <a:cubicBezTo>
                  <a:pt x="495" y="271"/>
                  <a:pt x="497" y="270"/>
                  <a:pt x="498" y="270"/>
                </a:cubicBezTo>
                <a:cubicBezTo>
                  <a:pt x="501" y="274"/>
                  <a:pt x="505" y="277"/>
                  <a:pt x="510" y="279"/>
                </a:cubicBezTo>
                <a:cubicBezTo>
                  <a:pt x="510" y="279"/>
                  <a:pt x="509" y="280"/>
                  <a:pt x="509" y="281"/>
                </a:cubicBezTo>
                <a:cubicBezTo>
                  <a:pt x="508" y="281"/>
                  <a:pt x="508" y="282"/>
                  <a:pt x="508" y="282"/>
                </a:cubicBezTo>
                <a:cubicBezTo>
                  <a:pt x="508" y="282"/>
                  <a:pt x="508" y="282"/>
                  <a:pt x="508" y="282"/>
                </a:cubicBezTo>
                <a:cubicBezTo>
                  <a:pt x="506" y="282"/>
                  <a:pt x="502" y="281"/>
                  <a:pt x="498" y="281"/>
                </a:cubicBezTo>
                <a:cubicBezTo>
                  <a:pt x="496" y="281"/>
                  <a:pt x="497" y="281"/>
                  <a:pt x="496" y="280"/>
                </a:cubicBezTo>
                <a:cubicBezTo>
                  <a:pt x="496" y="280"/>
                  <a:pt x="496" y="280"/>
                  <a:pt x="496" y="279"/>
                </a:cubicBezTo>
                <a:cubicBezTo>
                  <a:pt x="495" y="279"/>
                  <a:pt x="494" y="278"/>
                  <a:pt x="493" y="278"/>
                </a:cubicBezTo>
                <a:cubicBezTo>
                  <a:pt x="493" y="278"/>
                  <a:pt x="492" y="278"/>
                  <a:pt x="492" y="278"/>
                </a:cubicBezTo>
                <a:cubicBezTo>
                  <a:pt x="490" y="279"/>
                  <a:pt x="486" y="280"/>
                  <a:pt x="482" y="282"/>
                </a:cubicBezTo>
                <a:cubicBezTo>
                  <a:pt x="482" y="282"/>
                  <a:pt x="481" y="282"/>
                  <a:pt x="480" y="282"/>
                </a:cubicBezTo>
                <a:cubicBezTo>
                  <a:pt x="479" y="282"/>
                  <a:pt x="479" y="282"/>
                  <a:pt x="478" y="282"/>
                </a:cubicBezTo>
                <a:cubicBezTo>
                  <a:pt x="478" y="281"/>
                  <a:pt x="479" y="281"/>
                  <a:pt x="479" y="281"/>
                </a:cubicBezTo>
                <a:moveTo>
                  <a:pt x="512" y="162"/>
                </a:moveTo>
                <a:cubicBezTo>
                  <a:pt x="512" y="162"/>
                  <a:pt x="512" y="162"/>
                  <a:pt x="511" y="162"/>
                </a:cubicBezTo>
                <a:cubicBezTo>
                  <a:pt x="511" y="162"/>
                  <a:pt x="510" y="162"/>
                  <a:pt x="510" y="162"/>
                </a:cubicBezTo>
                <a:cubicBezTo>
                  <a:pt x="510" y="162"/>
                  <a:pt x="510" y="162"/>
                  <a:pt x="510" y="162"/>
                </a:cubicBezTo>
                <a:cubicBezTo>
                  <a:pt x="509" y="162"/>
                  <a:pt x="509" y="162"/>
                  <a:pt x="509" y="162"/>
                </a:cubicBezTo>
                <a:cubicBezTo>
                  <a:pt x="510" y="162"/>
                  <a:pt x="511" y="162"/>
                  <a:pt x="512" y="162"/>
                </a:cubicBezTo>
                <a:moveTo>
                  <a:pt x="492" y="138"/>
                </a:moveTo>
                <a:cubicBezTo>
                  <a:pt x="493" y="138"/>
                  <a:pt x="494" y="138"/>
                  <a:pt x="495" y="138"/>
                </a:cubicBezTo>
                <a:cubicBezTo>
                  <a:pt x="495" y="137"/>
                  <a:pt x="496" y="137"/>
                  <a:pt x="497" y="137"/>
                </a:cubicBezTo>
                <a:cubicBezTo>
                  <a:pt x="499" y="137"/>
                  <a:pt x="502" y="138"/>
                  <a:pt x="503" y="138"/>
                </a:cubicBezTo>
                <a:cubicBezTo>
                  <a:pt x="504" y="138"/>
                  <a:pt x="504" y="138"/>
                  <a:pt x="504" y="138"/>
                </a:cubicBezTo>
                <a:cubicBezTo>
                  <a:pt x="504" y="139"/>
                  <a:pt x="504" y="139"/>
                  <a:pt x="504" y="139"/>
                </a:cubicBezTo>
                <a:cubicBezTo>
                  <a:pt x="504" y="140"/>
                  <a:pt x="504" y="141"/>
                  <a:pt x="503" y="141"/>
                </a:cubicBezTo>
                <a:cubicBezTo>
                  <a:pt x="503" y="142"/>
                  <a:pt x="503" y="142"/>
                  <a:pt x="503" y="142"/>
                </a:cubicBezTo>
                <a:cubicBezTo>
                  <a:pt x="502" y="142"/>
                  <a:pt x="501" y="143"/>
                  <a:pt x="499" y="143"/>
                </a:cubicBezTo>
                <a:cubicBezTo>
                  <a:pt x="498" y="144"/>
                  <a:pt x="496" y="145"/>
                  <a:pt x="495" y="148"/>
                </a:cubicBezTo>
                <a:cubicBezTo>
                  <a:pt x="495" y="148"/>
                  <a:pt x="495" y="148"/>
                  <a:pt x="495" y="148"/>
                </a:cubicBezTo>
                <a:cubicBezTo>
                  <a:pt x="495" y="148"/>
                  <a:pt x="495" y="147"/>
                  <a:pt x="495" y="146"/>
                </a:cubicBezTo>
                <a:cubicBezTo>
                  <a:pt x="495" y="144"/>
                  <a:pt x="494" y="142"/>
                  <a:pt x="492" y="140"/>
                </a:cubicBezTo>
                <a:cubicBezTo>
                  <a:pt x="491" y="139"/>
                  <a:pt x="490" y="138"/>
                  <a:pt x="489" y="137"/>
                </a:cubicBezTo>
                <a:cubicBezTo>
                  <a:pt x="490" y="138"/>
                  <a:pt x="491" y="138"/>
                  <a:pt x="492" y="138"/>
                </a:cubicBezTo>
                <a:moveTo>
                  <a:pt x="455" y="119"/>
                </a:moveTo>
                <a:cubicBezTo>
                  <a:pt x="455" y="118"/>
                  <a:pt x="455" y="118"/>
                  <a:pt x="455" y="118"/>
                </a:cubicBezTo>
                <a:cubicBezTo>
                  <a:pt x="455" y="119"/>
                  <a:pt x="455" y="119"/>
                  <a:pt x="455" y="119"/>
                </a:cubicBezTo>
                <a:close/>
                <a:moveTo>
                  <a:pt x="78" y="175"/>
                </a:moveTo>
                <a:cubicBezTo>
                  <a:pt x="78" y="176"/>
                  <a:pt x="77" y="176"/>
                  <a:pt x="76" y="176"/>
                </a:cubicBezTo>
                <a:cubicBezTo>
                  <a:pt x="75" y="176"/>
                  <a:pt x="75" y="176"/>
                  <a:pt x="75" y="176"/>
                </a:cubicBezTo>
                <a:cubicBezTo>
                  <a:pt x="75" y="176"/>
                  <a:pt x="74" y="176"/>
                  <a:pt x="74" y="176"/>
                </a:cubicBezTo>
                <a:cubicBezTo>
                  <a:pt x="74" y="176"/>
                  <a:pt x="75" y="176"/>
                  <a:pt x="75" y="175"/>
                </a:cubicBezTo>
                <a:cubicBezTo>
                  <a:pt x="77" y="174"/>
                  <a:pt x="78" y="174"/>
                  <a:pt x="79" y="174"/>
                </a:cubicBezTo>
                <a:cubicBezTo>
                  <a:pt x="79" y="174"/>
                  <a:pt x="79" y="174"/>
                  <a:pt x="79" y="174"/>
                </a:cubicBezTo>
                <a:cubicBezTo>
                  <a:pt x="79" y="174"/>
                  <a:pt x="79" y="175"/>
                  <a:pt x="78" y="175"/>
                </a:cubicBezTo>
                <a:moveTo>
                  <a:pt x="286" y="270"/>
                </a:moveTo>
                <a:cubicBezTo>
                  <a:pt x="286" y="270"/>
                  <a:pt x="286" y="270"/>
                  <a:pt x="286" y="270"/>
                </a:cubicBezTo>
                <a:cubicBezTo>
                  <a:pt x="286" y="270"/>
                  <a:pt x="286" y="270"/>
                  <a:pt x="286" y="270"/>
                </a:cubicBezTo>
                <a:cubicBezTo>
                  <a:pt x="286" y="270"/>
                  <a:pt x="286" y="270"/>
                  <a:pt x="286" y="270"/>
                </a:cubicBezTo>
                <a:cubicBezTo>
                  <a:pt x="286" y="270"/>
                  <a:pt x="286" y="270"/>
                  <a:pt x="286" y="270"/>
                </a:cubicBezTo>
                <a:moveTo>
                  <a:pt x="295" y="278"/>
                </a:moveTo>
                <a:cubicBezTo>
                  <a:pt x="295" y="278"/>
                  <a:pt x="296" y="280"/>
                  <a:pt x="296" y="281"/>
                </a:cubicBezTo>
                <a:cubicBezTo>
                  <a:pt x="295" y="280"/>
                  <a:pt x="295" y="279"/>
                  <a:pt x="295" y="278"/>
                </a:cubicBezTo>
                <a:moveTo>
                  <a:pt x="344" y="398"/>
                </a:moveTo>
                <a:cubicBezTo>
                  <a:pt x="344" y="397"/>
                  <a:pt x="344" y="397"/>
                  <a:pt x="345" y="396"/>
                </a:cubicBezTo>
                <a:cubicBezTo>
                  <a:pt x="345" y="396"/>
                  <a:pt x="345" y="396"/>
                  <a:pt x="346" y="396"/>
                </a:cubicBezTo>
                <a:cubicBezTo>
                  <a:pt x="346" y="396"/>
                  <a:pt x="346" y="397"/>
                  <a:pt x="347" y="398"/>
                </a:cubicBezTo>
                <a:cubicBezTo>
                  <a:pt x="347" y="400"/>
                  <a:pt x="348" y="402"/>
                  <a:pt x="348" y="404"/>
                </a:cubicBezTo>
                <a:cubicBezTo>
                  <a:pt x="348" y="404"/>
                  <a:pt x="348" y="404"/>
                  <a:pt x="348" y="404"/>
                </a:cubicBezTo>
                <a:cubicBezTo>
                  <a:pt x="345" y="401"/>
                  <a:pt x="344" y="399"/>
                  <a:pt x="344" y="398"/>
                </a:cubicBezTo>
                <a:moveTo>
                  <a:pt x="371" y="112"/>
                </a:moveTo>
                <a:cubicBezTo>
                  <a:pt x="371" y="112"/>
                  <a:pt x="370" y="112"/>
                  <a:pt x="370" y="112"/>
                </a:cubicBezTo>
                <a:cubicBezTo>
                  <a:pt x="369" y="112"/>
                  <a:pt x="367" y="112"/>
                  <a:pt x="365" y="112"/>
                </a:cubicBezTo>
                <a:cubicBezTo>
                  <a:pt x="361" y="113"/>
                  <a:pt x="354" y="114"/>
                  <a:pt x="351" y="114"/>
                </a:cubicBezTo>
                <a:cubicBezTo>
                  <a:pt x="351" y="114"/>
                  <a:pt x="351" y="114"/>
                  <a:pt x="351" y="114"/>
                </a:cubicBezTo>
                <a:cubicBezTo>
                  <a:pt x="350" y="114"/>
                  <a:pt x="350" y="114"/>
                  <a:pt x="350" y="114"/>
                </a:cubicBezTo>
                <a:cubicBezTo>
                  <a:pt x="350" y="113"/>
                  <a:pt x="349" y="112"/>
                  <a:pt x="346" y="111"/>
                </a:cubicBezTo>
                <a:cubicBezTo>
                  <a:pt x="341" y="108"/>
                  <a:pt x="338" y="108"/>
                  <a:pt x="336" y="107"/>
                </a:cubicBezTo>
                <a:cubicBezTo>
                  <a:pt x="337" y="106"/>
                  <a:pt x="338" y="105"/>
                  <a:pt x="339" y="104"/>
                </a:cubicBezTo>
                <a:cubicBezTo>
                  <a:pt x="340" y="104"/>
                  <a:pt x="341" y="103"/>
                  <a:pt x="341" y="103"/>
                </a:cubicBezTo>
                <a:cubicBezTo>
                  <a:pt x="341" y="103"/>
                  <a:pt x="342" y="103"/>
                  <a:pt x="342" y="103"/>
                </a:cubicBezTo>
                <a:cubicBezTo>
                  <a:pt x="342" y="103"/>
                  <a:pt x="343" y="104"/>
                  <a:pt x="343" y="106"/>
                </a:cubicBezTo>
                <a:cubicBezTo>
                  <a:pt x="344" y="107"/>
                  <a:pt x="345" y="109"/>
                  <a:pt x="347" y="110"/>
                </a:cubicBezTo>
                <a:cubicBezTo>
                  <a:pt x="349" y="111"/>
                  <a:pt x="351" y="112"/>
                  <a:pt x="353" y="112"/>
                </a:cubicBezTo>
                <a:cubicBezTo>
                  <a:pt x="356" y="112"/>
                  <a:pt x="358" y="111"/>
                  <a:pt x="360" y="111"/>
                </a:cubicBezTo>
                <a:cubicBezTo>
                  <a:pt x="361" y="110"/>
                  <a:pt x="364" y="110"/>
                  <a:pt x="367" y="110"/>
                </a:cubicBezTo>
                <a:cubicBezTo>
                  <a:pt x="369" y="110"/>
                  <a:pt x="372" y="110"/>
                  <a:pt x="373" y="110"/>
                </a:cubicBezTo>
                <a:cubicBezTo>
                  <a:pt x="374" y="111"/>
                  <a:pt x="375" y="111"/>
                  <a:pt x="377" y="111"/>
                </a:cubicBezTo>
                <a:cubicBezTo>
                  <a:pt x="377" y="112"/>
                  <a:pt x="377" y="112"/>
                  <a:pt x="377" y="112"/>
                </a:cubicBezTo>
                <a:cubicBezTo>
                  <a:pt x="377" y="113"/>
                  <a:pt x="377" y="113"/>
                  <a:pt x="377" y="114"/>
                </a:cubicBezTo>
                <a:cubicBezTo>
                  <a:pt x="375" y="112"/>
                  <a:pt x="373" y="112"/>
                  <a:pt x="371" y="112"/>
                </a:cubicBezTo>
                <a:moveTo>
                  <a:pt x="700" y="607"/>
                </a:moveTo>
                <a:cubicBezTo>
                  <a:pt x="699" y="608"/>
                  <a:pt x="699" y="608"/>
                  <a:pt x="696" y="609"/>
                </a:cubicBezTo>
                <a:cubicBezTo>
                  <a:pt x="695" y="610"/>
                  <a:pt x="694" y="610"/>
                  <a:pt x="694" y="610"/>
                </a:cubicBezTo>
                <a:cubicBezTo>
                  <a:pt x="693" y="610"/>
                  <a:pt x="693" y="610"/>
                  <a:pt x="693" y="610"/>
                </a:cubicBezTo>
                <a:cubicBezTo>
                  <a:pt x="693" y="609"/>
                  <a:pt x="694" y="609"/>
                  <a:pt x="694" y="609"/>
                </a:cubicBezTo>
                <a:cubicBezTo>
                  <a:pt x="696" y="609"/>
                  <a:pt x="698" y="608"/>
                  <a:pt x="700" y="607"/>
                </a:cubicBezTo>
                <a:cubicBezTo>
                  <a:pt x="700" y="607"/>
                  <a:pt x="700" y="607"/>
                  <a:pt x="700" y="607"/>
                </a:cubicBezTo>
                <a:moveTo>
                  <a:pt x="708" y="620"/>
                </a:moveTo>
                <a:cubicBezTo>
                  <a:pt x="708" y="620"/>
                  <a:pt x="708" y="620"/>
                  <a:pt x="708" y="620"/>
                </a:cubicBezTo>
                <a:cubicBezTo>
                  <a:pt x="708" y="620"/>
                  <a:pt x="708" y="620"/>
                  <a:pt x="708" y="620"/>
                </a:cubicBezTo>
                <a:cubicBezTo>
                  <a:pt x="708" y="620"/>
                  <a:pt x="708" y="620"/>
                  <a:pt x="708" y="620"/>
                </a:cubicBezTo>
                <a:cubicBezTo>
                  <a:pt x="708" y="620"/>
                  <a:pt x="708" y="620"/>
                  <a:pt x="708" y="620"/>
                </a:cubicBezTo>
                <a:moveTo>
                  <a:pt x="423" y="110"/>
                </a:moveTo>
                <a:cubicBezTo>
                  <a:pt x="422" y="110"/>
                  <a:pt x="419" y="109"/>
                  <a:pt x="417" y="109"/>
                </a:cubicBezTo>
                <a:cubicBezTo>
                  <a:pt x="415" y="109"/>
                  <a:pt x="413" y="109"/>
                  <a:pt x="411" y="111"/>
                </a:cubicBezTo>
                <a:cubicBezTo>
                  <a:pt x="409" y="112"/>
                  <a:pt x="409" y="114"/>
                  <a:pt x="409" y="115"/>
                </a:cubicBezTo>
                <a:cubicBezTo>
                  <a:pt x="409" y="118"/>
                  <a:pt x="411" y="122"/>
                  <a:pt x="415" y="123"/>
                </a:cubicBezTo>
                <a:cubicBezTo>
                  <a:pt x="415" y="123"/>
                  <a:pt x="415" y="123"/>
                  <a:pt x="416" y="123"/>
                </a:cubicBezTo>
                <a:cubicBezTo>
                  <a:pt x="418" y="123"/>
                  <a:pt x="421" y="122"/>
                  <a:pt x="423" y="122"/>
                </a:cubicBezTo>
                <a:cubicBezTo>
                  <a:pt x="423" y="123"/>
                  <a:pt x="424" y="125"/>
                  <a:pt x="425" y="127"/>
                </a:cubicBezTo>
                <a:cubicBezTo>
                  <a:pt x="426" y="129"/>
                  <a:pt x="428" y="132"/>
                  <a:pt x="431" y="132"/>
                </a:cubicBezTo>
                <a:cubicBezTo>
                  <a:pt x="433" y="132"/>
                  <a:pt x="434" y="132"/>
                  <a:pt x="435" y="131"/>
                </a:cubicBezTo>
                <a:cubicBezTo>
                  <a:pt x="438" y="129"/>
                  <a:pt x="440" y="127"/>
                  <a:pt x="441" y="126"/>
                </a:cubicBezTo>
                <a:cubicBezTo>
                  <a:pt x="441" y="125"/>
                  <a:pt x="441" y="125"/>
                  <a:pt x="442" y="125"/>
                </a:cubicBezTo>
                <a:cubicBezTo>
                  <a:pt x="443" y="124"/>
                  <a:pt x="443" y="123"/>
                  <a:pt x="443" y="123"/>
                </a:cubicBezTo>
                <a:cubicBezTo>
                  <a:pt x="444" y="122"/>
                  <a:pt x="444" y="121"/>
                  <a:pt x="444" y="121"/>
                </a:cubicBezTo>
                <a:cubicBezTo>
                  <a:pt x="443" y="117"/>
                  <a:pt x="442" y="112"/>
                  <a:pt x="439" y="110"/>
                </a:cubicBezTo>
                <a:cubicBezTo>
                  <a:pt x="437" y="108"/>
                  <a:pt x="435" y="108"/>
                  <a:pt x="433" y="108"/>
                </a:cubicBezTo>
                <a:cubicBezTo>
                  <a:pt x="429" y="108"/>
                  <a:pt x="426" y="109"/>
                  <a:pt x="424" y="110"/>
                </a:cubicBezTo>
                <a:cubicBezTo>
                  <a:pt x="424" y="110"/>
                  <a:pt x="423" y="110"/>
                  <a:pt x="423" y="110"/>
                </a:cubicBezTo>
                <a:moveTo>
                  <a:pt x="1065" y="345"/>
                </a:moveTo>
                <a:cubicBezTo>
                  <a:pt x="1065" y="345"/>
                  <a:pt x="1062" y="345"/>
                  <a:pt x="1059" y="344"/>
                </a:cubicBezTo>
                <a:cubicBezTo>
                  <a:pt x="1057" y="345"/>
                  <a:pt x="1055" y="345"/>
                  <a:pt x="1054" y="346"/>
                </a:cubicBezTo>
                <a:cubicBezTo>
                  <a:pt x="1053" y="346"/>
                  <a:pt x="1052" y="348"/>
                  <a:pt x="1052" y="348"/>
                </a:cubicBezTo>
                <a:cubicBezTo>
                  <a:pt x="1053" y="351"/>
                  <a:pt x="1054" y="352"/>
                  <a:pt x="1055" y="353"/>
                </a:cubicBezTo>
                <a:cubicBezTo>
                  <a:pt x="1057" y="355"/>
                  <a:pt x="1058" y="356"/>
                  <a:pt x="1059" y="356"/>
                </a:cubicBezTo>
                <a:cubicBezTo>
                  <a:pt x="1060" y="357"/>
                  <a:pt x="1061" y="357"/>
                  <a:pt x="1062" y="359"/>
                </a:cubicBezTo>
                <a:cubicBezTo>
                  <a:pt x="1063" y="360"/>
                  <a:pt x="1064" y="361"/>
                  <a:pt x="1066" y="362"/>
                </a:cubicBezTo>
                <a:cubicBezTo>
                  <a:pt x="1067" y="362"/>
                  <a:pt x="1067" y="362"/>
                  <a:pt x="1068" y="362"/>
                </a:cubicBezTo>
                <a:cubicBezTo>
                  <a:pt x="1069" y="362"/>
                  <a:pt x="1071" y="362"/>
                  <a:pt x="1073" y="361"/>
                </a:cubicBezTo>
                <a:cubicBezTo>
                  <a:pt x="1074" y="360"/>
                  <a:pt x="1076" y="358"/>
                  <a:pt x="1076" y="355"/>
                </a:cubicBezTo>
                <a:cubicBezTo>
                  <a:pt x="1076" y="355"/>
                  <a:pt x="1076" y="354"/>
                  <a:pt x="1075" y="353"/>
                </a:cubicBezTo>
                <a:cubicBezTo>
                  <a:pt x="1073" y="346"/>
                  <a:pt x="1067" y="345"/>
                  <a:pt x="1065" y="345"/>
                </a:cubicBezTo>
                <a:moveTo>
                  <a:pt x="1687" y="518"/>
                </a:moveTo>
                <a:cubicBezTo>
                  <a:pt x="1687" y="518"/>
                  <a:pt x="1687" y="518"/>
                  <a:pt x="1687" y="518"/>
                </a:cubicBezTo>
                <a:cubicBezTo>
                  <a:pt x="1685" y="518"/>
                  <a:pt x="1685" y="519"/>
                  <a:pt x="1684" y="520"/>
                </a:cubicBezTo>
                <a:cubicBezTo>
                  <a:pt x="1682" y="522"/>
                  <a:pt x="1681" y="525"/>
                  <a:pt x="1681" y="528"/>
                </a:cubicBezTo>
                <a:cubicBezTo>
                  <a:pt x="1681" y="529"/>
                  <a:pt x="1681" y="530"/>
                  <a:pt x="1681" y="531"/>
                </a:cubicBezTo>
                <a:cubicBezTo>
                  <a:pt x="1681" y="531"/>
                  <a:pt x="1681" y="531"/>
                  <a:pt x="1681" y="531"/>
                </a:cubicBezTo>
                <a:cubicBezTo>
                  <a:pt x="1679" y="529"/>
                  <a:pt x="1677" y="526"/>
                  <a:pt x="1673" y="526"/>
                </a:cubicBezTo>
                <a:cubicBezTo>
                  <a:pt x="1672" y="526"/>
                  <a:pt x="1671" y="526"/>
                  <a:pt x="1670" y="527"/>
                </a:cubicBezTo>
                <a:cubicBezTo>
                  <a:pt x="1669" y="527"/>
                  <a:pt x="1669" y="528"/>
                  <a:pt x="1668" y="529"/>
                </a:cubicBezTo>
                <a:cubicBezTo>
                  <a:pt x="1667" y="531"/>
                  <a:pt x="1666" y="534"/>
                  <a:pt x="1666" y="537"/>
                </a:cubicBezTo>
                <a:cubicBezTo>
                  <a:pt x="1666" y="538"/>
                  <a:pt x="1666" y="539"/>
                  <a:pt x="1667" y="541"/>
                </a:cubicBezTo>
                <a:cubicBezTo>
                  <a:pt x="1668" y="542"/>
                  <a:pt x="1669" y="543"/>
                  <a:pt x="1671" y="542"/>
                </a:cubicBezTo>
                <a:cubicBezTo>
                  <a:pt x="1673" y="542"/>
                  <a:pt x="1677" y="543"/>
                  <a:pt x="1680" y="543"/>
                </a:cubicBezTo>
                <a:cubicBezTo>
                  <a:pt x="1681" y="543"/>
                  <a:pt x="1682" y="543"/>
                  <a:pt x="1683" y="543"/>
                </a:cubicBezTo>
                <a:cubicBezTo>
                  <a:pt x="1684" y="543"/>
                  <a:pt x="1684" y="542"/>
                  <a:pt x="1685" y="542"/>
                </a:cubicBezTo>
                <a:cubicBezTo>
                  <a:pt x="1685" y="541"/>
                  <a:pt x="1686" y="540"/>
                  <a:pt x="1686" y="539"/>
                </a:cubicBezTo>
                <a:cubicBezTo>
                  <a:pt x="1686" y="539"/>
                  <a:pt x="1686" y="538"/>
                  <a:pt x="1685" y="537"/>
                </a:cubicBezTo>
                <a:cubicBezTo>
                  <a:pt x="1685" y="537"/>
                  <a:pt x="1684" y="535"/>
                  <a:pt x="1682" y="533"/>
                </a:cubicBezTo>
                <a:cubicBezTo>
                  <a:pt x="1684" y="534"/>
                  <a:pt x="1685" y="535"/>
                  <a:pt x="1687" y="534"/>
                </a:cubicBezTo>
                <a:cubicBezTo>
                  <a:pt x="1687" y="534"/>
                  <a:pt x="1687" y="534"/>
                  <a:pt x="1688" y="534"/>
                </a:cubicBezTo>
                <a:cubicBezTo>
                  <a:pt x="1692" y="534"/>
                  <a:pt x="1696" y="531"/>
                  <a:pt x="1695" y="527"/>
                </a:cubicBezTo>
                <a:cubicBezTo>
                  <a:pt x="1695" y="523"/>
                  <a:pt x="1692" y="519"/>
                  <a:pt x="1687" y="518"/>
                </a:cubicBezTo>
                <a:moveTo>
                  <a:pt x="1817" y="877"/>
                </a:moveTo>
                <a:cubicBezTo>
                  <a:pt x="1814" y="877"/>
                  <a:pt x="1812" y="878"/>
                  <a:pt x="1810" y="880"/>
                </a:cubicBezTo>
                <a:cubicBezTo>
                  <a:pt x="1808" y="881"/>
                  <a:pt x="1807" y="881"/>
                  <a:pt x="1806" y="882"/>
                </a:cubicBezTo>
                <a:cubicBezTo>
                  <a:pt x="1806" y="882"/>
                  <a:pt x="1806" y="882"/>
                  <a:pt x="1805" y="882"/>
                </a:cubicBezTo>
                <a:cubicBezTo>
                  <a:pt x="1805" y="882"/>
                  <a:pt x="1805" y="882"/>
                  <a:pt x="1805" y="882"/>
                </a:cubicBezTo>
                <a:cubicBezTo>
                  <a:pt x="1803" y="882"/>
                  <a:pt x="1798" y="880"/>
                  <a:pt x="1798" y="880"/>
                </a:cubicBezTo>
                <a:cubicBezTo>
                  <a:pt x="1797" y="879"/>
                  <a:pt x="1796" y="880"/>
                  <a:pt x="1795" y="881"/>
                </a:cubicBezTo>
                <a:cubicBezTo>
                  <a:pt x="1794" y="882"/>
                  <a:pt x="1793" y="884"/>
                  <a:pt x="1793" y="885"/>
                </a:cubicBezTo>
                <a:cubicBezTo>
                  <a:pt x="1794" y="889"/>
                  <a:pt x="1796" y="890"/>
                  <a:pt x="1797" y="891"/>
                </a:cubicBezTo>
                <a:cubicBezTo>
                  <a:pt x="1798" y="892"/>
                  <a:pt x="1799" y="893"/>
                  <a:pt x="1799" y="894"/>
                </a:cubicBezTo>
                <a:cubicBezTo>
                  <a:pt x="1799" y="894"/>
                  <a:pt x="1799" y="894"/>
                  <a:pt x="1799" y="894"/>
                </a:cubicBezTo>
                <a:cubicBezTo>
                  <a:pt x="1799" y="895"/>
                  <a:pt x="1799" y="895"/>
                  <a:pt x="1799" y="896"/>
                </a:cubicBezTo>
                <a:cubicBezTo>
                  <a:pt x="1799" y="898"/>
                  <a:pt x="1799" y="900"/>
                  <a:pt x="1801" y="900"/>
                </a:cubicBezTo>
                <a:cubicBezTo>
                  <a:pt x="1802" y="901"/>
                  <a:pt x="1804" y="901"/>
                  <a:pt x="1805" y="901"/>
                </a:cubicBezTo>
                <a:cubicBezTo>
                  <a:pt x="1808" y="901"/>
                  <a:pt x="1810" y="901"/>
                  <a:pt x="1812" y="900"/>
                </a:cubicBezTo>
                <a:cubicBezTo>
                  <a:pt x="1813" y="899"/>
                  <a:pt x="1814" y="898"/>
                  <a:pt x="1815" y="896"/>
                </a:cubicBezTo>
                <a:cubicBezTo>
                  <a:pt x="1817" y="892"/>
                  <a:pt x="1820" y="885"/>
                  <a:pt x="1820" y="881"/>
                </a:cubicBezTo>
                <a:cubicBezTo>
                  <a:pt x="1820" y="880"/>
                  <a:pt x="1820" y="880"/>
                  <a:pt x="1820" y="879"/>
                </a:cubicBezTo>
                <a:cubicBezTo>
                  <a:pt x="1820" y="878"/>
                  <a:pt x="1818" y="876"/>
                  <a:pt x="1817" y="877"/>
                </a:cubicBezTo>
                <a:moveTo>
                  <a:pt x="1690" y="540"/>
                </a:moveTo>
                <a:cubicBezTo>
                  <a:pt x="1690" y="539"/>
                  <a:pt x="1689" y="539"/>
                  <a:pt x="1688" y="539"/>
                </a:cubicBezTo>
                <a:cubicBezTo>
                  <a:pt x="1687" y="539"/>
                  <a:pt x="1687" y="540"/>
                  <a:pt x="1686" y="540"/>
                </a:cubicBezTo>
                <a:cubicBezTo>
                  <a:pt x="1684" y="543"/>
                  <a:pt x="1683" y="545"/>
                  <a:pt x="1682" y="546"/>
                </a:cubicBezTo>
                <a:cubicBezTo>
                  <a:pt x="1682" y="546"/>
                  <a:pt x="1682" y="547"/>
                  <a:pt x="1682" y="547"/>
                </a:cubicBezTo>
                <a:cubicBezTo>
                  <a:pt x="1681" y="547"/>
                  <a:pt x="1680" y="546"/>
                  <a:pt x="1678" y="545"/>
                </a:cubicBezTo>
                <a:cubicBezTo>
                  <a:pt x="1678" y="545"/>
                  <a:pt x="1676" y="544"/>
                  <a:pt x="1675" y="544"/>
                </a:cubicBezTo>
                <a:cubicBezTo>
                  <a:pt x="1672" y="544"/>
                  <a:pt x="1670" y="546"/>
                  <a:pt x="1668" y="548"/>
                </a:cubicBezTo>
                <a:cubicBezTo>
                  <a:pt x="1666" y="550"/>
                  <a:pt x="1664" y="552"/>
                  <a:pt x="1664" y="555"/>
                </a:cubicBezTo>
                <a:cubicBezTo>
                  <a:pt x="1664" y="555"/>
                  <a:pt x="1664" y="556"/>
                  <a:pt x="1664" y="557"/>
                </a:cubicBezTo>
                <a:cubicBezTo>
                  <a:pt x="1665" y="559"/>
                  <a:pt x="1667" y="559"/>
                  <a:pt x="1669" y="559"/>
                </a:cubicBezTo>
                <a:cubicBezTo>
                  <a:pt x="1671" y="559"/>
                  <a:pt x="1673" y="559"/>
                  <a:pt x="1675" y="559"/>
                </a:cubicBezTo>
                <a:cubicBezTo>
                  <a:pt x="1677" y="560"/>
                  <a:pt x="1678" y="560"/>
                  <a:pt x="1678" y="561"/>
                </a:cubicBezTo>
                <a:cubicBezTo>
                  <a:pt x="1679" y="563"/>
                  <a:pt x="1680" y="564"/>
                  <a:pt x="1681" y="565"/>
                </a:cubicBezTo>
                <a:cubicBezTo>
                  <a:pt x="1681" y="567"/>
                  <a:pt x="1683" y="568"/>
                  <a:pt x="1685" y="568"/>
                </a:cubicBezTo>
                <a:cubicBezTo>
                  <a:pt x="1685" y="568"/>
                  <a:pt x="1685" y="568"/>
                  <a:pt x="1685" y="567"/>
                </a:cubicBezTo>
                <a:cubicBezTo>
                  <a:pt x="1686" y="567"/>
                  <a:pt x="1687" y="567"/>
                  <a:pt x="1688" y="567"/>
                </a:cubicBezTo>
                <a:cubicBezTo>
                  <a:pt x="1692" y="566"/>
                  <a:pt x="1694" y="564"/>
                  <a:pt x="1696" y="561"/>
                </a:cubicBezTo>
                <a:cubicBezTo>
                  <a:pt x="1698" y="559"/>
                  <a:pt x="1699" y="556"/>
                  <a:pt x="1699" y="553"/>
                </a:cubicBezTo>
                <a:cubicBezTo>
                  <a:pt x="1699" y="552"/>
                  <a:pt x="1699" y="551"/>
                  <a:pt x="1698" y="551"/>
                </a:cubicBezTo>
                <a:cubicBezTo>
                  <a:pt x="1696" y="545"/>
                  <a:pt x="1690" y="540"/>
                  <a:pt x="1690" y="540"/>
                </a:cubicBezTo>
                <a:moveTo>
                  <a:pt x="1830" y="755"/>
                </a:moveTo>
                <a:cubicBezTo>
                  <a:pt x="1827" y="751"/>
                  <a:pt x="1825" y="747"/>
                  <a:pt x="1825" y="746"/>
                </a:cubicBezTo>
                <a:cubicBezTo>
                  <a:pt x="1825" y="745"/>
                  <a:pt x="1825" y="745"/>
                  <a:pt x="1825" y="745"/>
                </a:cubicBezTo>
                <a:cubicBezTo>
                  <a:pt x="1825" y="745"/>
                  <a:pt x="1825" y="745"/>
                  <a:pt x="1825" y="745"/>
                </a:cubicBezTo>
                <a:cubicBezTo>
                  <a:pt x="1825" y="743"/>
                  <a:pt x="1824" y="741"/>
                  <a:pt x="1823" y="740"/>
                </a:cubicBezTo>
                <a:cubicBezTo>
                  <a:pt x="1819" y="737"/>
                  <a:pt x="1814" y="737"/>
                  <a:pt x="1812" y="734"/>
                </a:cubicBezTo>
                <a:cubicBezTo>
                  <a:pt x="1811" y="733"/>
                  <a:pt x="1809" y="729"/>
                  <a:pt x="1808" y="725"/>
                </a:cubicBezTo>
                <a:cubicBezTo>
                  <a:pt x="1807" y="721"/>
                  <a:pt x="1807" y="716"/>
                  <a:pt x="1806" y="712"/>
                </a:cubicBezTo>
                <a:cubicBezTo>
                  <a:pt x="1803" y="705"/>
                  <a:pt x="1798" y="700"/>
                  <a:pt x="1793" y="694"/>
                </a:cubicBezTo>
                <a:cubicBezTo>
                  <a:pt x="1791" y="692"/>
                  <a:pt x="1790" y="687"/>
                  <a:pt x="1788" y="683"/>
                </a:cubicBezTo>
                <a:cubicBezTo>
                  <a:pt x="1788" y="681"/>
                  <a:pt x="1787" y="679"/>
                  <a:pt x="1786" y="678"/>
                </a:cubicBezTo>
                <a:cubicBezTo>
                  <a:pt x="1786" y="677"/>
                  <a:pt x="1786" y="676"/>
                  <a:pt x="1786" y="676"/>
                </a:cubicBezTo>
                <a:cubicBezTo>
                  <a:pt x="1785" y="675"/>
                  <a:pt x="1785" y="675"/>
                  <a:pt x="1785" y="674"/>
                </a:cubicBezTo>
                <a:cubicBezTo>
                  <a:pt x="1787" y="673"/>
                  <a:pt x="1788" y="670"/>
                  <a:pt x="1790" y="668"/>
                </a:cubicBezTo>
                <a:cubicBezTo>
                  <a:pt x="1791" y="665"/>
                  <a:pt x="1793" y="662"/>
                  <a:pt x="1794" y="661"/>
                </a:cubicBezTo>
                <a:cubicBezTo>
                  <a:pt x="1794" y="660"/>
                  <a:pt x="1797" y="659"/>
                  <a:pt x="1799" y="659"/>
                </a:cubicBezTo>
                <a:cubicBezTo>
                  <a:pt x="1800" y="659"/>
                  <a:pt x="1801" y="659"/>
                  <a:pt x="1801" y="659"/>
                </a:cubicBezTo>
                <a:cubicBezTo>
                  <a:pt x="1802" y="660"/>
                  <a:pt x="1802" y="660"/>
                  <a:pt x="1802" y="660"/>
                </a:cubicBezTo>
                <a:cubicBezTo>
                  <a:pt x="1803" y="666"/>
                  <a:pt x="1806" y="672"/>
                  <a:pt x="1813" y="676"/>
                </a:cubicBezTo>
                <a:cubicBezTo>
                  <a:pt x="1817" y="678"/>
                  <a:pt x="1822" y="681"/>
                  <a:pt x="1825" y="681"/>
                </a:cubicBezTo>
                <a:cubicBezTo>
                  <a:pt x="1827" y="681"/>
                  <a:pt x="1829" y="680"/>
                  <a:pt x="1829" y="678"/>
                </a:cubicBezTo>
                <a:cubicBezTo>
                  <a:pt x="1829" y="677"/>
                  <a:pt x="1829" y="677"/>
                  <a:pt x="1829" y="677"/>
                </a:cubicBezTo>
                <a:cubicBezTo>
                  <a:pt x="1829" y="674"/>
                  <a:pt x="1829" y="671"/>
                  <a:pt x="1827" y="668"/>
                </a:cubicBezTo>
                <a:cubicBezTo>
                  <a:pt x="1826" y="664"/>
                  <a:pt x="1824" y="661"/>
                  <a:pt x="1821" y="660"/>
                </a:cubicBezTo>
                <a:cubicBezTo>
                  <a:pt x="1820" y="659"/>
                  <a:pt x="1818" y="657"/>
                  <a:pt x="1816" y="654"/>
                </a:cubicBezTo>
                <a:cubicBezTo>
                  <a:pt x="1814" y="651"/>
                  <a:pt x="1812" y="647"/>
                  <a:pt x="1812" y="647"/>
                </a:cubicBezTo>
                <a:cubicBezTo>
                  <a:pt x="1812" y="643"/>
                  <a:pt x="1810" y="641"/>
                  <a:pt x="1808" y="640"/>
                </a:cubicBezTo>
                <a:cubicBezTo>
                  <a:pt x="1806" y="639"/>
                  <a:pt x="1804" y="638"/>
                  <a:pt x="1803" y="637"/>
                </a:cubicBezTo>
                <a:cubicBezTo>
                  <a:pt x="1801" y="635"/>
                  <a:pt x="1798" y="626"/>
                  <a:pt x="1789" y="624"/>
                </a:cubicBezTo>
                <a:cubicBezTo>
                  <a:pt x="1783" y="622"/>
                  <a:pt x="1781" y="620"/>
                  <a:pt x="1773" y="615"/>
                </a:cubicBezTo>
                <a:cubicBezTo>
                  <a:pt x="1768" y="612"/>
                  <a:pt x="1761" y="611"/>
                  <a:pt x="1755" y="611"/>
                </a:cubicBezTo>
                <a:cubicBezTo>
                  <a:pt x="1753" y="611"/>
                  <a:pt x="1751" y="611"/>
                  <a:pt x="1749" y="611"/>
                </a:cubicBezTo>
                <a:cubicBezTo>
                  <a:pt x="1748" y="612"/>
                  <a:pt x="1747" y="612"/>
                  <a:pt x="1746" y="612"/>
                </a:cubicBezTo>
                <a:cubicBezTo>
                  <a:pt x="1746" y="612"/>
                  <a:pt x="1746" y="612"/>
                  <a:pt x="1746" y="613"/>
                </a:cubicBezTo>
                <a:cubicBezTo>
                  <a:pt x="1745" y="612"/>
                  <a:pt x="1744" y="611"/>
                  <a:pt x="1742" y="611"/>
                </a:cubicBezTo>
                <a:cubicBezTo>
                  <a:pt x="1739" y="609"/>
                  <a:pt x="1736" y="609"/>
                  <a:pt x="1734" y="609"/>
                </a:cubicBezTo>
                <a:cubicBezTo>
                  <a:pt x="1733" y="609"/>
                  <a:pt x="1733" y="609"/>
                  <a:pt x="1733" y="609"/>
                </a:cubicBezTo>
                <a:cubicBezTo>
                  <a:pt x="1732" y="609"/>
                  <a:pt x="1732" y="609"/>
                  <a:pt x="1732" y="608"/>
                </a:cubicBezTo>
                <a:cubicBezTo>
                  <a:pt x="1731" y="606"/>
                  <a:pt x="1729" y="603"/>
                  <a:pt x="1726" y="603"/>
                </a:cubicBezTo>
                <a:cubicBezTo>
                  <a:pt x="1723" y="603"/>
                  <a:pt x="1721" y="605"/>
                  <a:pt x="1719" y="607"/>
                </a:cubicBezTo>
                <a:cubicBezTo>
                  <a:pt x="1718" y="608"/>
                  <a:pt x="1717" y="609"/>
                  <a:pt x="1717" y="610"/>
                </a:cubicBezTo>
                <a:cubicBezTo>
                  <a:pt x="1716" y="611"/>
                  <a:pt x="1715" y="611"/>
                  <a:pt x="1715" y="613"/>
                </a:cubicBezTo>
                <a:cubicBezTo>
                  <a:pt x="1715" y="614"/>
                  <a:pt x="1716" y="615"/>
                  <a:pt x="1716" y="615"/>
                </a:cubicBezTo>
                <a:cubicBezTo>
                  <a:pt x="1718" y="617"/>
                  <a:pt x="1720" y="617"/>
                  <a:pt x="1723" y="618"/>
                </a:cubicBezTo>
                <a:cubicBezTo>
                  <a:pt x="1726" y="618"/>
                  <a:pt x="1728" y="619"/>
                  <a:pt x="1729" y="619"/>
                </a:cubicBezTo>
                <a:cubicBezTo>
                  <a:pt x="1729" y="619"/>
                  <a:pt x="1729" y="619"/>
                  <a:pt x="1729" y="619"/>
                </a:cubicBezTo>
                <a:cubicBezTo>
                  <a:pt x="1729" y="619"/>
                  <a:pt x="1729" y="620"/>
                  <a:pt x="1729" y="620"/>
                </a:cubicBezTo>
                <a:cubicBezTo>
                  <a:pt x="1726" y="623"/>
                  <a:pt x="1724" y="627"/>
                  <a:pt x="1724" y="630"/>
                </a:cubicBezTo>
                <a:cubicBezTo>
                  <a:pt x="1724" y="632"/>
                  <a:pt x="1725" y="635"/>
                  <a:pt x="1727" y="635"/>
                </a:cubicBezTo>
                <a:cubicBezTo>
                  <a:pt x="1728" y="635"/>
                  <a:pt x="1728" y="635"/>
                  <a:pt x="1729" y="635"/>
                </a:cubicBezTo>
                <a:cubicBezTo>
                  <a:pt x="1732" y="635"/>
                  <a:pt x="1736" y="634"/>
                  <a:pt x="1738" y="634"/>
                </a:cubicBezTo>
                <a:cubicBezTo>
                  <a:pt x="1738" y="634"/>
                  <a:pt x="1738" y="634"/>
                  <a:pt x="1738" y="634"/>
                </a:cubicBezTo>
                <a:cubicBezTo>
                  <a:pt x="1738" y="634"/>
                  <a:pt x="1738" y="635"/>
                  <a:pt x="1739" y="636"/>
                </a:cubicBezTo>
                <a:cubicBezTo>
                  <a:pt x="1739" y="637"/>
                  <a:pt x="1740" y="638"/>
                  <a:pt x="1742" y="638"/>
                </a:cubicBezTo>
                <a:cubicBezTo>
                  <a:pt x="1743" y="638"/>
                  <a:pt x="1745" y="639"/>
                  <a:pt x="1747" y="639"/>
                </a:cubicBezTo>
                <a:cubicBezTo>
                  <a:pt x="1756" y="641"/>
                  <a:pt x="1757" y="644"/>
                  <a:pt x="1759" y="646"/>
                </a:cubicBezTo>
                <a:cubicBezTo>
                  <a:pt x="1760" y="647"/>
                  <a:pt x="1761" y="649"/>
                  <a:pt x="1762" y="650"/>
                </a:cubicBezTo>
                <a:cubicBezTo>
                  <a:pt x="1763" y="651"/>
                  <a:pt x="1763" y="652"/>
                  <a:pt x="1763" y="652"/>
                </a:cubicBezTo>
                <a:cubicBezTo>
                  <a:pt x="1762" y="653"/>
                  <a:pt x="1760" y="654"/>
                  <a:pt x="1759" y="655"/>
                </a:cubicBezTo>
                <a:cubicBezTo>
                  <a:pt x="1758" y="656"/>
                  <a:pt x="1757" y="657"/>
                  <a:pt x="1756" y="660"/>
                </a:cubicBezTo>
                <a:cubicBezTo>
                  <a:pt x="1756" y="661"/>
                  <a:pt x="1758" y="663"/>
                  <a:pt x="1759" y="663"/>
                </a:cubicBezTo>
                <a:cubicBezTo>
                  <a:pt x="1760" y="663"/>
                  <a:pt x="1760" y="663"/>
                  <a:pt x="1761" y="663"/>
                </a:cubicBezTo>
                <a:cubicBezTo>
                  <a:pt x="1764" y="663"/>
                  <a:pt x="1768" y="663"/>
                  <a:pt x="1770" y="663"/>
                </a:cubicBezTo>
                <a:cubicBezTo>
                  <a:pt x="1770" y="663"/>
                  <a:pt x="1770" y="663"/>
                  <a:pt x="1770" y="663"/>
                </a:cubicBezTo>
                <a:cubicBezTo>
                  <a:pt x="1770" y="664"/>
                  <a:pt x="1771" y="666"/>
                  <a:pt x="1773" y="669"/>
                </a:cubicBezTo>
                <a:cubicBezTo>
                  <a:pt x="1775" y="671"/>
                  <a:pt x="1777" y="675"/>
                  <a:pt x="1780" y="675"/>
                </a:cubicBezTo>
                <a:cubicBezTo>
                  <a:pt x="1780" y="676"/>
                  <a:pt x="1780" y="677"/>
                  <a:pt x="1779" y="677"/>
                </a:cubicBezTo>
                <a:cubicBezTo>
                  <a:pt x="1778" y="681"/>
                  <a:pt x="1777" y="687"/>
                  <a:pt x="1777" y="693"/>
                </a:cubicBezTo>
                <a:cubicBezTo>
                  <a:pt x="1777" y="696"/>
                  <a:pt x="1777" y="698"/>
                  <a:pt x="1778" y="700"/>
                </a:cubicBezTo>
                <a:cubicBezTo>
                  <a:pt x="1779" y="701"/>
                  <a:pt x="1779" y="702"/>
                  <a:pt x="1779" y="704"/>
                </a:cubicBezTo>
                <a:cubicBezTo>
                  <a:pt x="1779" y="708"/>
                  <a:pt x="1776" y="715"/>
                  <a:pt x="1774" y="721"/>
                </a:cubicBezTo>
                <a:cubicBezTo>
                  <a:pt x="1774" y="721"/>
                  <a:pt x="1774" y="721"/>
                  <a:pt x="1774" y="721"/>
                </a:cubicBezTo>
                <a:cubicBezTo>
                  <a:pt x="1773" y="721"/>
                  <a:pt x="1773" y="721"/>
                  <a:pt x="1773" y="721"/>
                </a:cubicBezTo>
                <a:cubicBezTo>
                  <a:pt x="1771" y="720"/>
                  <a:pt x="1768" y="717"/>
                  <a:pt x="1765" y="715"/>
                </a:cubicBezTo>
                <a:cubicBezTo>
                  <a:pt x="1760" y="711"/>
                  <a:pt x="1753" y="709"/>
                  <a:pt x="1751" y="705"/>
                </a:cubicBezTo>
                <a:cubicBezTo>
                  <a:pt x="1751" y="705"/>
                  <a:pt x="1751" y="705"/>
                  <a:pt x="1751" y="705"/>
                </a:cubicBezTo>
                <a:cubicBezTo>
                  <a:pt x="1751" y="703"/>
                  <a:pt x="1752" y="701"/>
                  <a:pt x="1753" y="698"/>
                </a:cubicBezTo>
                <a:cubicBezTo>
                  <a:pt x="1754" y="695"/>
                  <a:pt x="1755" y="693"/>
                  <a:pt x="1755" y="690"/>
                </a:cubicBezTo>
                <a:cubicBezTo>
                  <a:pt x="1755" y="689"/>
                  <a:pt x="1755" y="688"/>
                  <a:pt x="1754" y="687"/>
                </a:cubicBezTo>
                <a:cubicBezTo>
                  <a:pt x="1752" y="684"/>
                  <a:pt x="1749" y="684"/>
                  <a:pt x="1746" y="684"/>
                </a:cubicBezTo>
                <a:cubicBezTo>
                  <a:pt x="1744" y="684"/>
                  <a:pt x="1741" y="684"/>
                  <a:pt x="1739" y="685"/>
                </a:cubicBezTo>
                <a:cubicBezTo>
                  <a:pt x="1738" y="685"/>
                  <a:pt x="1737" y="685"/>
                  <a:pt x="1737" y="685"/>
                </a:cubicBezTo>
                <a:cubicBezTo>
                  <a:pt x="1736" y="685"/>
                  <a:pt x="1736" y="685"/>
                  <a:pt x="1736" y="685"/>
                </a:cubicBezTo>
                <a:cubicBezTo>
                  <a:pt x="1736" y="685"/>
                  <a:pt x="1735" y="684"/>
                  <a:pt x="1734" y="683"/>
                </a:cubicBezTo>
                <a:cubicBezTo>
                  <a:pt x="1733" y="681"/>
                  <a:pt x="1731" y="680"/>
                  <a:pt x="1728" y="679"/>
                </a:cubicBezTo>
                <a:cubicBezTo>
                  <a:pt x="1726" y="680"/>
                  <a:pt x="1725" y="681"/>
                  <a:pt x="1725" y="682"/>
                </a:cubicBezTo>
                <a:cubicBezTo>
                  <a:pt x="1724" y="683"/>
                  <a:pt x="1724" y="685"/>
                  <a:pt x="1724" y="686"/>
                </a:cubicBezTo>
                <a:cubicBezTo>
                  <a:pt x="1723" y="685"/>
                  <a:pt x="1722" y="684"/>
                  <a:pt x="1721" y="683"/>
                </a:cubicBezTo>
                <a:cubicBezTo>
                  <a:pt x="1720" y="682"/>
                  <a:pt x="1720" y="682"/>
                  <a:pt x="1719" y="681"/>
                </a:cubicBezTo>
                <a:cubicBezTo>
                  <a:pt x="1719" y="681"/>
                  <a:pt x="1719" y="680"/>
                  <a:pt x="1717" y="680"/>
                </a:cubicBezTo>
                <a:cubicBezTo>
                  <a:pt x="1716" y="680"/>
                  <a:pt x="1715" y="682"/>
                  <a:pt x="1715" y="682"/>
                </a:cubicBezTo>
                <a:cubicBezTo>
                  <a:pt x="1714" y="683"/>
                  <a:pt x="1714" y="683"/>
                  <a:pt x="1714" y="683"/>
                </a:cubicBezTo>
                <a:cubicBezTo>
                  <a:pt x="1714" y="684"/>
                  <a:pt x="1715" y="685"/>
                  <a:pt x="1715" y="686"/>
                </a:cubicBezTo>
                <a:cubicBezTo>
                  <a:pt x="1715" y="688"/>
                  <a:pt x="1714" y="690"/>
                  <a:pt x="1713" y="691"/>
                </a:cubicBezTo>
                <a:cubicBezTo>
                  <a:pt x="1711" y="694"/>
                  <a:pt x="1710" y="695"/>
                  <a:pt x="1709" y="696"/>
                </a:cubicBezTo>
                <a:cubicBezTo>
                  <a:pt x="1709" y="698"/>
                  <a:pt x="1709" y="698"/>
                  <a:pt x="1708" y="701"/>
                </a:cubicBezTo>
                <a:cubicBezTo>
                  <a:pt x="1708" y="702"/>
                  <a:pt x="1707" y="703"/>
                  <a:pt x="1707" y="703"/>
                </a:cubicBezTo>
                <a:cubicBezTo>
                  <a:pt x="1707" y="703"/>
                  <a:pt x="1707" y="703"/>
                  <a:pt x="1707" y="703"/>
                </a:cubicBezTo>
                <a:cubicBezTo>
                  <a:pt x="1707" y="703"/>
                  <a:pt x="1707" y="703"/>
                  <a:pt x="1707" y="703"/>
                </a:cubicBezTo>
                <a:cubicBezTo>
                  <a:pt x="1707" y="703"/>
                  <a:pt x="1704" y="701"/>
                  <a:pt x="1702" y="698"/>
                </a:cubicBezTo>
                <a:cubicBezTo>
                  <a:pt x="1700" y="696"/>
                  <a:pt x="1698" y="694"/>
                  <a:pt x="1696" y="694"/>
                </a:cubicBezTo>
                <a:cubicBezTo>
                  <a:pt x="1692" y="694"/>
                  <a:pt x="1690" y="697"/>
                  <a:pt x="1689" y="697"/>
                </a:cubicBezTo>
                <a:cubicBezTo>
                  <a:pt x="1686" y="699"/>
                  <a:pt x="1685" y="702"/>
                  <a:pt x="1684" y="705"/>
                </a:cubicBezTo>
                <a:cubicBezTo>
                  <a:pt x="1683" y="708"/>
                  <a:pt x="1682" y="711"/>
                  <a:pt x="1682" y="712"/>
                </a:cubicBezTo>
                <a:cubicBezTo>
                  <a:pt x="1682" y="712"/>
                  <a:pt x="1682" y="712"/>
                  <a:pt x="1682" y="712"/>
                </a:cubicBezTo>
                <a:cubicBezTo>
                  <a:pt x="1681" y="712"/>
                  <a:pt x="1678" y="714"/>
                  <a:pt x="1675" y="715"/>
                </a:cubicBezTo>
                <a:cubicBezTo>
                  <a:pt x="1673" y="716"/>
                  <a:pt x="1670" y="718"/>
                  <a:pt x="1668" y="720"/>
                </a:cubicBezTo>
                <a:cubicBezTo>
                  <a:pt x="1666" y="722"/>
                  <a:pt x="1665" y="725"/>
                  <a:pt x="1665" y="728"/>
                </a:cubicBezTo>
                <a:cubicBezTo>
                  <a:pt x="1664" y="731"/>
                  <a:pt x="1664" y="733"/>
                  <a:pt x="1664" y="734"/>
                </a:cubicBezTo>
                <a:cubicBezTo>
                  <a:pt x="1663" y="735"/>
                  <a:pt x="1661" y="735"/>
                  <a:pt x="1659" y="735"/>
                </a:cubicBezTo>
                <a:cubicBezTo>
                  <a:pt x="1657" y="735"/>
                  <a:pt x="1654" y="736"/>
                  <a:pt x="1652" y="738"/>
                </a:cubicBezTo>
                <a:cubicBezTo>
                  <a:pt x="1651" y="738"/>
                  <a:pt x="1649" y="739"/>
                  <a:pt x="1648" y="739"/>
                </a:cubicBezTo>
                <a:cubicBezTo>
                  <a:pt x="1646" y="739"/>
                  <a:pt x="1644" y="738"/>
                  <a:pt x="1641" y="738"/>
                </a:cubicBezTo>
                <a:cubicBezTo>
                  <a:pt x="1639" y="738"/>
                  <a:pt x="1638" y="739"/>
                  <a:pt x="1636" y="740"/>
                </a:cubicBezTo>
                <a:cubicBezTo>
                  <a:pt x="1631" y="744"/>
                  <a:pt x="1624" y="750"/>
                  <a:pt x="1621" y="752"/>
                </a:cubicBezTo>
                <a:cubicBezTo>
                  <a:pt x="1618" y="755"/>
                  <a:pt x="1617" y="760"/>
                  <a:pt x="1617" y="764"/>
                </a:cubicBezTo>
                <a:cubicBezTo>
                  <a:pt x="1617" y="767"/>
                  <a:pt x="1617" y="770"/>
                  <a:pt x="1619" y="772"/>
                </a:cubicBezTo>
                <a:cubicBezTo>
                  <a:pt x="1620" y="774"/>
                  <a:pt x="1622" y="778"/>
                  <a:pt x="1622" y="779"/>
                </a:cubicBezTo>
                <a:cubicBezTo>
                  <a:pt x="1620" y="781"/>
                  <a:pt x="1620" y="784"/>
                  <a:pt x="1620" y="787"/>
                </a:cubicBezTo>
                <a:cubicBezTo>
                  <a:pt x="1620" y="790"/>
                  <a:pt x="1621" y="795"/>
                  <a:pt x="1624" y="799"/>
                </a:cubicBezTo>
                <a:cubicBezTo>
                  <a:pt x="1628" y="803"/>
                  <a:pt x="1628" y="804"/>
                  <a:pt x="1628" y="806"/>
                </a:cubicBezTo>
                <a:cubicBezTo>
                  <a:pt x="1628" y="806"/>
                  <a:pt x="1628" y="807"/>
                  <a:pt x="1628" y="808"/>
                </a:cubicBezTo>
                <a:cubicBezTo>
                  <a:pt x="1628" y="808"/>
                  <a:pt x="1628" y="809"/>
                  <a:pt x="1628" y="810"/>
                </a:cubicBezTo>
                <a:cubicBezTo>
                  <a:pt x="1628" y="812"/>
                  <a:pt x="1629" y="813"/>
                  <a:pt x="1630" y="815"/>
                </a:cubicBezTo>
                <a:cubicBezTo>
                  <a:pt x="1632" y="817"/>
                  <a:pt x="1633" y="818"/>
                  <a:pt x="1635" y="821"/>
                </a:cubicBezTo>
                <a:cubicBezTo>
                  <a:pt x="1635" y="821"/>
                  <a:pt x="1635" y="822"/>
                  <a:pt x="1635" y="822"/>
                </a:cubicBezTo>
                <a:cubicBezTo>
                  <a:pt x="1635" y="823"/>
                  <a:pt x="1634" y="825"/>
                  <a:pt x="1632" y="826"/>
                </a:cubicBezTo>
                <a:cubicBezTo>
                  <a:pt x="1630" y="828"/>
                  <a:pt x="1628" y="830"/>
                  <a:pt x="1627" y="832"/>
                </a:cubicBezTo>
                <a:cubicBezTo>
                  <a:pt x="1626" y="833"/>
                  <a:pt x="1626" y="834"/>
                  <a:pt x="1626" y="834"/>
                </a:cubicBezTo>
                <a:cubicBezTo>
                  <a:pt x="1626" y="840"/>
                  <a:pt x="1631" y="844"/>
                  <a:pt x="1633" y="846"/>
                </a:cubicBezTo>
                <a:cubicBezTo>
                  <a:pt x="1635" y="848"/>
                  <a:pt x="1638" y="849"/>
                  <a:pt x="1640" y="849"/>
                </a:cubicBezTo>
                <a:cubicBezTo>
                  <a:pt x="1644" y="849"/>
                  <a:pt x="1647" y="847"/>
                  <a:pt x="1650" y="846"/>
                </a:cubicBezTo>
                <a:cubicBezTo>
                  <a:pt x="1653" y="845"/>
                  <a:pt x="1655" y="844"/>
                  <a:pt x="1657" y="842"/>
                </a:cubicBezTo>
                <a:cubicBezTo>
                  <a:pt x="1659" y="841"/>
                  <a:pt x="1661" y="840"/>
                  <a:pt x="1662" y="840"/>
                </a:cubicBezTo>
                <a:cubicBezTo>
                  <a:pt x="1663" y="839"/>
                  <a:pt x="1667" y="839"/>
                  <a:pt x="1671" y="839"/>
                </a:cubicBezTo>
                <a:cubicBezTo>
                  <a:pt x="1674" y="839"/>
                  <a:pt x="1678" y="838"/>
                  <a:pt x="1678" y="838"/>
                </a:cubicBezTo>
                <a:cubicBezTo>
                  <a:pt x="1678" y="838"/>
                  <a:pt x="1679" y="838"/>
                  <a:pt x="1680" y="837"/>
                </a:cubicBezTo>
                <a:cubicBezTo>
                  <a:pt x="1680" y="837"/>
                  <a:pt x="1684" y="829"/>
                  <a:pt x="1688" y="824"/>
                </a:cubicBezTo>
                <a:cubicBezTo>
                  <a:pt x="1688" y="824"/>
                  <a:pt x="1689" y="823"/>
                  <a:pt x="1691" y="823"/>
                </a:cubicBezTo>
                <a:cubicBezTo>
                  <a:pt x="1693" y="823"/>
                  <a:pt x="1695" y="823"/>
                  <a:pt x="1696" y="824"/>
                </a:cubicBezTo>
                <a:cubicBezTo>
                  <a:pt x="1698" y="824"/>
                  <a:pt x="1698" y="825"/>
                  <a:pt x="1698" y="825"/>
                </a:cubicBezTo>
                <a:cubicBezTo>
                  <a:pt x="1699" y="825"/>
                  <a:pt x="1700" y="825"/>
                  <a:pt x="1701" y="824"/>
                </a:cubicBezTo>
                <a:cubicBezTo>
                  <a:pt x="1701" y="824"/>
                  <a:pt x="1701" y="824"/>
                  <a:pt x="1702" y="824"/>
                </a:cubicBezTo>
                <a:cubicBezTo>
                  <a:pt x="1703" y="823"/>
                  <a:pt x="1707" y="821"/>
                  <a:pt x="1716" y="818"/>
                </a:cubicBezTo>
                <a:cubicBezTo>
                  <a:pt x="1718" y="818"/>
                  <a:pt x="1719" y="818"/>
                  <a:pt x="1720" y="818"/>
                </a:cubicBezTo>
                <a:cubicBezTo>
                  <a:pt x="1721" y="818"/>
                  <a:pt x="1721" y="818"/>
                  <a:pt x="1721" y="818"/>
                </a:cubicBezTo>
                <a:cubicBezTo>
                  <a:pt x="1721" y="818"/>
                  <a:pt x="1721" y="818"/>
                  <a:pt x="1721" y="818"/>
                </a:cubicBezTo>
                <a:cubicBezTo>
                  <a:pt x="1721" y="818"/>
                  <a:pt x="1722" y="822"/>
                  <a:pt x="1725" y="823"/>
                </a:cubicBezTo>
                <a:cubicBezTo>
                  <a:pt x="1730" y="825"/>
                  <a:pt x="1735" y="826"/>
                  <a:pt x="1738" y="828"/>
                </a:cubicBezTo>
                <a:cubicBezTo>
                  <a:pt x="1738" y="828"/>
                  <a:pt x="1738" y="829"/>
                  <a:pt x="1738" y="830"/>
                </a:cubicBezTo>
                <a:cubicBezTo>
                  <a:pt x="1738" y="832"/>
                  <a:pt x="1737" y="836"/>
                  <a:pt x="1736" y="838"/>
                </a:cubicBezTo>
                <a:cubicBezTo>
                  <a:pt x="1736" y="838"/>
                  <a:pt x="1736" y="839"/>
                  <a:pt x="1736" y="839"/>
                </a:cubicBezTo>
                <a:cubicBezTo>
                  <a:pt x="1736" y="841"/>
                  <a:pt x="1738" y="842"/>
                  <a:pt x="1739" y="842"/>
                </a:cubicBezTo>
                <a:cubicBezTo>
                  <a:pt x="1740" y="843"/>
                  <a:pt x="1741" y="843"/>
                  <a:pt x="1742" y="843"/>
                </a:cubicBezTo>
                <a:cubicBezTo>
                  <a:pt x="1743" y="843"/>
                  <a:pt x="1745" y="843"/>
                  <a:pt x="1746" y="842"/>
                </a:cubicBezTo>
                <a:cubicBezTo>
                  <a:pt x="1748" y="841"/>
                  <a:pt x="1749" y="840"/>
                  <a:pt x="1750" y="838"/>
                </a:cubicBezTo>
                <a:cubicBezTo>
                  <a:pt x="1750" y="837"/>
                  <a:pt x="1751" y="834"/>
                  <a:pt x="1755" y="832"/>
                </a:cubicBezTo>
                <a:cubicBezTo>
                  <a:pt x="1755" y="833"/>
                  <a:pt x="1755" y="834"/>
                  <a:pt x="1755" y="835"/>
                </a:cubicBezTo>
                <a:cubicBezTo>
                  <a:pt x="1755" y="836"/>
                  <a:pt x="1755" y="838"/>
                  <a:pt x="1756" y="840"/>
                </a:cubicBezTo>
                <a:cubicBezTo>
                  <a:pt x="1756" y="840"/>
                  <a:pt x="1756" y="841"/>
                  <a:pt x="1757" y="842"/>
                </a:cubicBezTo>
                <a:cubicBezTo>
                  <a:pt x="1757" y="842"/>
                  <a:pt x="1758" y="843"/>
                  <a:pt x="1759" y="843"/>
                </a:cubicBezTo>
                <a:cubicBezTo>
                  <a:pt x="1760" y="843"/>
                  <a:pt x="1761" y="842"/>
                  <a:pt x="1761" y="842"/>
                </a:cubicBezTo>
                <a:cubicBezTo>
                  <a:pt x="1762" y="842"/>
                  <a:pt x="1762" y="843"/>
                  <a:pt x="1762" y="843"/>
                </a:cubicBezTo>
                <a:cubicBezTo>
                  <a:pt x="1763" y="845"/>
                  <a:pt x="1764" y="846"/>
                  <a:pt x="1765" y="846"/>
                </a:cubicBezTo>
                <a:cubicBezTo>
                  <a:pt x="1766" y="847"/>
                  <a:pt x="1767" y="847"/>
                  <a:pt x="1768" y="848"/>
                </a:cubicBezTo>
                <a:cubicBezTo>
                  <a:pt x="1768" y="849"/>
                  <a:pt x="1769" y="849"/>
                  <a:pt x="1769" y="851"/>
                </a:cubicBezTo>
                <a:cubicBezTo>
                  <a:pt x="1769" y="854"/>
                  <a:pt x="1769" y="856"/>
                  <a:pt x="1769" y="858"/>
                </a:cubicBezTo>
                <a:cubicBezTo>
                  <a:pt x="1769" y="860"/>
                  <a:pt x="1769" y="862"/>
                  <a:pt x="1771" y="863"/>
                </a:cubicBezTo>
                <a:cubicBezTo>
                  <a:pt x="1772" y="864"/>
                  <a:pt x="1773" y="864"/>
                  <a:pt x="1774" y="864"/>
                </a:cubicBezTo>
                <a:cubicBezTo>
                  <a:pt x="1777" y="865"/>
                  <a:pt x="1781" y="865"/>
                  <a:pt x="1783" y="869"/>
                </a:cubicBezTo>
                <a:cubicBezTo>
                  <a:pt x="1784" y="871"/>
                  <a:pt x="1785" y="873"/>
                  <a:pt x="1788" y="873"/>
                </a:cubicBezTo>
                <a:cubicBezTo>
                  <a:pt x="1791" y="873"/>
                  <a:pt x="1792" y="872"/>
                  <a:pt x="1793" y="870"/>
                </a:cubicBezTo>
                <a:cubicBezTo>
                  <a:pt x="1793" y="869"/>
                  <a:pt x="1794" y="868"/>
                  <a:pt x="1795" y="867"/>
                </a:cubicBezTo>
                <a:cubicBezTo>
                  <a:pt x="1795" y="867"/>
                  <a:pt x="1795" y="867"/>
                  <a:pt x="1795" y="867"/>
                </a:cubicBezTo>
                <a:cubicBezTo>
                  <a:pt x="1796" y="867"/>
                  <a:pt x="1800" y="870"/>
                  <a:pt x="1801" y="871"/>
                </a:cubicBezTo>
                <a:cubicBezTo>
                  <a:pt x="1802" y="872"/>
                  <a:pt x="1803" y="872"/>
                  <a:pt x="1804" y="872"/>
                </a:cubicBezTo>
                <a:cubicBezTo>
                  <a:pt x="1807" y="872"/>
                  <a:pt x="1808" y="870"/>
                  <a:pt x="1811" y="869"/>
                </a:cubicBezTo>
                <a:cubicBezTo>
                  <a:pt x="1813" y="867"/>
                  <a:pt x="1816" y="865"/>
                  <a:pt x="1818" y="865"/>
                </a:cubicBezTo>
                <a:cubicBezTo>
                  <a:pt x="1822" y="863"/>
                  <a:pt x="1823" y="863"/>
                  <a:pt x="1825" y="862"/>
                </a:cubicBezTo>
                <a:cubicBezTo>
                  <a:pt x="1826" y="861"/>
                  <a:pt x="1827" y="860"/>
                  <a:pt x="1828" y="858"/>
                </a:cubicBezTo>
                <a:cubicBezTo>
                  <a:pt x="1830" y="854"/>
                  <a:pt x="1831" y="845"/>
                  <a:pt x="1835" y="839"/>
                </a:cubicBezTo>
                <a:cubicBezTo>
                  <a:pt x="1840" y="832"/>
                  <a:pt x="1846" y="820"/>
                  <a:pt x="1846" y="810"/>
                </a:cubicBezTo>
                <a:cubicBezTo>
                  <a:pt x="1846" y="800"/>
                  <a:pt x="1845" y="779"/>
                  <a:pt x="1840" y="769"/>
                </a:cubicBezTo>
                <a:cubicBezTo>
                  <a:pt x="1837" y="764"/>
                  <a:pt x="1833" y="759"/>
                  <a:pt x="1830" y="755"/>
                </a:cubicBezTo>
                <a:moveTo>
                  <a:pt x="1677" y="677"/>
                </a:moveTo>
                <a:cubicBezTo>
                  <a:pt x="1678" y="678"/>
                  <a:pt x="1679" y="678"/>
                  <a:pt x="1680" y="678"/>
                </a:cubicBezTo>
                <a:cubicBezTo>
                  <a:pt x="1680" y="678"/>
                  <a:pt x="1680" y="678"/>
                  <a:pt x="1680" y="678"/>
                </a:cubicBezTo>
                <a:cubicBezTo>
                  <a:pt x="1683" y="678"/>
                  <a:pt x="1685" y="676"/>
                  <a:pt x="1687" y="675"/>
                </a:cubicBezTo>
                <a:cubicBezTo>
                  <a:pt x="1688" y="674"/>
                  <a:pt x="1689" y="673"/>
                  <a:pt x="1690" y="672"/>
                </a:cubicBezTo>
                <a:cubicBezTo>
                  <a:pt x="1691" y="672"/>
                  <a:pt x="1692" y="672"/>
                  <a:pt x="1694" y="671"/>
                </a:cubicBezTo>
                <a:cubicBezTo>
                  <a:pt x="1695" y="671"/>
                  <a:pt x="1696" y="670"/>
                  <a:pt x="1697" y="669"/>
                </a:cubicBezTo>
                <a:cubicBezTo>
                  <a:pt x="1698" y="668"/>
                  <a:pt x="1699" y="667"/>
                  <a:pt x="1699" y="665"/>
                </a:cubicBezTo>
                <a:cubicBezTo>
                  <a:pt x="1699" y="662"/>
                  <a:pt x="1697" y="660"/>
                  <a:pt x="1696" y="659"/>
                </a:cubicBezTo>
                <a:cubicBezTo>
                  <a:pt x="1694" y="657"/>
                  <a:pt x="1692" y="656"/>
                  <a:pt x="1689" y="656"/>
                </a:cubicBezTo>
                <a:cubicBezTo>
                  <a:pt x="1687" y="656"/>
                  <a:pt x="1685" y="657"/>
                  <a:pt x="1684" y="659"/>
                </a:cubicBezTo>
                <a:cubicBezTo>
                  <a:pt x="1683" y="661"/>
                  <a:pt x="1681" y="663"/>
                  <a:pt x="1679" y="665"/>
                </a:cubicBezTo>
                <a:cubicBezTo>
                  <a:pt x="1678" y="668"/>
                  <a:pt x="1676" y="670"/>
                  <a:pt x="1676" y="673"/>
                </a:cubicBezTo>
                <a:cubicBezTo>
                  <a:pt x="1676" y="673"/>
                  <a:pt x="1676" y="673"/>
                  <a:pt x="1676" y="674"/>
                </a:cubicBezTo>
                <a:cubicBezTo>
                  <a:pt x="1676" y="675"/>
                  <a:pt x="1676" y="676"/>
                  <a:pt x="1677" y="677"/>
                </a:cubicBezTo>
                <a:moveTo>
                  <a:pt x="1664" y="608"/>
                </a:moveTo>
                <a:cubicBezTo>
                  <a:pt x="1664" y="608"/>
                  <a:pt x="1664" y="608"/>
                  <a:pt x="1665" y="608"/>
                </a:cubicBezTo>
                <a:cubicBezTo>
                  <a:pt x="1670" y="607"/>
                  <a:pt x="1681" y="606"/>
                  <a:pt x="1683" y="606"/>
                </a:cubicBezTo>
                <a:cubicBezTo>
                  <a:pt x="1686" y="605"/>
                  <a:pt x="1687" y="604"/>
                  <a:pt x="1688" y="602"/>
                </a:cubicBezTo>
                <a:cubicBezTo>
                  <a:pt x="1689" y="600"/>
                  <a:pt x="1690" y="599"/>
                  <a:pt x="1690" y="597"/>
                </a:cubicBezTo>
                <a:cubicBezTo>
                  <a:pt x="1690" y="596"/>
                  <a:pt x="1690" y="596"/>
                  <a:pt x="1689" y="595"/>
                </a:cubicBezTo>
                <a:cubicBezTo>
                  <a:pt x="1689" y="594"/>
                  <a:pt x="1688" y="593"/>
                  <a:pt x="1687" y="593"/>
                </a:cubicBezTo>
                <a:cubicBezTo>
                  <a:pt x="1684" y="593"/>
                  <a:pt x="1672" y="596"/>
                  <a:pt x="1670" y="597"/>
                </a:cubicBezTo>
                <a:cubicBezTo>
                  <a:pt x="1670" y="597"/>
                  <a:pt x="1669" y="597"/>
                  <a:pt x="1669" y="597"/>
                </a:cubicBezTo>
                <a:cubicBezTo>
                  <a:pt x="1668" y="597"/>
                  <a:pt x="1666" y="597"/>
                  <a:pt x="1664" y="596"/>
                </a:cubicBezTo>
                <a:cubicBezTo>
                  <a:pt x="1662" y="596"/>
                  <a:pt x="1661" y="596"/>
                  <a:pt x="1661" y="596"/>
                </a:cubicBezTo>
                <a:cubicBezTo>
                  <a:pt x="1660" y="596"/>
                  <a:pt x="1659" y="596"/>
                  <a:pt x="1658" y="597"/>
                </a:cubicBezTo>
                <a:cubicBezTo>
                  <a:pt x="1657" y="598"/>
                  <a:pt x="1656" y="600"/>
                  <a:pt x="1656" y="602"/>
                </a:cubicBezTo>
                <a:cubicBezTo>
                  <a:pt x="1656" y="604"/>
                  <a:pt x="1657" y="605"/>
                  <a:pt x="1658" y="606"/>
                </a:cubicBezTo>
                <a:cubicBezTo>
                  <a:pt x="1660" y="608"/>
                  <a:pt x="1662" y="608"/>
                  <a:pt x="1664" y="608"/>
                </a:cubicBezTo>
                <a:moveTo>
                  <a:pt x="1996" y="712"/>
                </a:moveTo>
                <a:cubicBezTo>
                  <a:pt x="1996" y="712"/>
                  <a:pt x="1996" y="712"/>
                  <a:pt x="1996" y="712"/>
                </a:cubicBezTo>
                <a:cubicBezTo>
                  <a:pt x="1995" y="711"/>
                  <a:pt x="1995" y="711"/>
                  <a:pt x="1994" y="711"/>
                </a:cubicBezTo>
                <a:cubicBezTo>
                  <a:pt x="1992" y="711"/>
                  <a:pt x="1990" y="712"/>
                  <a:pt x="1989" y="714"/>
                </a:cubicBezTo>
                <a:cubicBezTo>
                  <a:pt x="1984" y="718"/>
                  <a:pt x="1980" y="724"/>
                  <a:pt x="1980" y="725"/>
                </a:cubicBezTo>
                <a:cubicBezTo>
                  <a:pt x="1980" y="725"/>
                  <a:pt x="1980" y="726"/>
                  <a:pt x="1980" y="727"/>
                </a:cubicBezTo>
                <a:cubicBezTo>
                  <a:pt x="1980" y="727"/>
                  <a:pt x="1980" y="728"/>
                  <a:pt x="1981" y="728"/>
                </a:cubicBezTo>
                <a:cubicBezTo>
                  <a:pt x="1982" y="729"/>
                  <a:pt x="1983" y="729"/>
                  <a:pt x="1984" y="729"/>
                </a:cubicBezTo>
                <a:cubicBezTo>
                  <a:pt x="1984" y="729"/>
                  <a:pt x="1984" y="729"/>
                  <a:pt x="1984" y="729"/>
                </a:cubicBezTo>
                <a:cubicBezTo>
                  <a:pt x="1988" y="729"/>
                  <a:pt x="1991" y="726"/>
                  <a:pt x="1994" y="724"/>
                </a:cubicBezTo>
                <a:cubicBezTo>
                  <a:pt x="1996" y="721"/>
                  <a:pt x="1998" y="719"/>
                  <a:pt x="1998" y="715"/>
                </a:cubicBezTo>
                <a:cubicBezTo>
                  <a:pt x="1999" y="714"/>
                  <a:pt x="1998" y="712"/>
                  <a:pt x="1996" y="712"/>
                </a:cubicBezTo>
                <a:moveTo>
                  <a:pt x="1982" y="856"/>
                </a:moveTo>
                <a:cubicBezTo>
                  <a:pt x="1980" y="856"/>
                  <a:pt x="1979" y="857"/>
                  <a:pt x="1979" y="857"/>
                </a:cubicBezTo>
                <a:cubicBezTo>
                  <a:pt x="1978" y="858"/>
                  <a:pt x="1978" y="858"/>
                  <a:pt x="1978" y="858"/>
                </a:cubicBezTo>
                <a:cubicBezTo>
                  <a:pt x="1978" y="858"/>
                  <a:pt x="1977" y="857"/>
                  <a:pt x="1976" y="857"/>
                </a:cubicBezTo>
                <a:cubicBezTo>
                  <a:pt x="1974" y="855"/>
                  <a:pt x="1973" y="855"/>
                  <a:pt x="1973" y="855"/>
                </a:cubicBezTo>
                <a:cubicBezTo>
                  <a:pt x="1973" y="854"/>
                  <a:pt x="1972" y="853"/>
                  <a:pt x="1971" y="850"/>
                </a:cubicBezTo>
                <a:cubicBezTo>
                  <a:pt x="1970" y="848"/>
                  <a:pt x="1969" y="845"/>
                  <a:pt x="1968" y="843"/>
                </a:cubicBezTo>
                <a:cubicBezTo>
                  <a:pt x="1967" y="842"/>
                  <a:pt x="1967" y="841"/>
                  <a:pt x="1966" y="840"/>
                </a:cubicBezTo>
                <a:cubicBezTo>
                  <a:pt x="1965" y="839"/>
                  <a:pt x="1964" y="838"/>
                  <a:pt x="1962" y="838"/>
                </a:cubicBezTo>
                <a:cubicBezTo>
                  <a:pt x="1961" y="838"/>
                  <a:pt x="1960" y="838"/>
                  <a:pt x="1959" y="839"/>
                </a:cubicBezTo>
                <a:cubicBezTo>
                  <a:pt x="1957" y="840"/>
                  <a:pt x="1957" y="842"/>
                  <a:pt x="1957" y="843"/>
                </a:cubicBezTo>
                <a:cubicBezTo>
                  <a:pt x="1957" y="846"/>
                  <a:pt x="1958" y="850"/>
                  <a:pt x="1960" y="852"/>
                </a:cubicBezTo>
                <a:cubicBezTo>
                  <a:pt x="1960" y="853"/>
                  <a:pt x="1961" y="854"/>
                  <a:pt x="1962" y="856"/>
                </a:cubicBezTo>
                <a:cubicBezTo>
                  <a:pt x="1962" y="858"/>
                  <a:pt x="1962" y="860"/>
                  <a:pt x="1962" y="862"/>
                </a:cubicBezTo>
                <a:cubicBezTo>
                  <a:pt x="1962" y="862"/>
                  <a:pt x="1962" y="862"/>
                  <a:pt x="1962" y="863"/>
                </a:cubicBezTo>
                <a:cubicBezTo>
                  <a:pt x="1962" y="863"/>
                  <a:pt x="1961" y="864"/>
                  <a:pt x="1959" y="865"/>
                </a:cubicBezTo>
                <a:cubicBezTo>
                  <a:pt x="1958" y="866"/>
                  <a:pt x="1956" y="867"/>
                  <a:pt x="1956" y="870"/>
                </a:cubicBezTo>
                <a:cubicBezTo>
                  <a:pt x="1956" y="871"/>
                  <a:pt x="1957" y="873"/>
                  <a:pt x="1958" y="873"/>
                </a:cubicBezTo>
                <a:cubicBezTo>
                  <a:pt x="1961" y="875"/>
                  <a:pt x="1964" y="875"/>
                  <a:pt x="1966" y="875"/>
                </a:cubicBezTo>
                <a:cubicBezTo>
                  <a:pt x="1966" y="875"/>
                  <a:pt x="1967" y="875"/>
                  <a:pt x="1967" y="875"/>
                </a:cubicBezTo>
                <a:cubicBezTo>
                  <a:pt x="1966" y="877"/>
                  <a:pt x="1965" y="879"/>
                  <a:pt x="1965" y="881"/>
                </a:cubicBezTo>
                <a:cubicBezTo>
                  <a:pt x="1964" y="881"/>
                  <a:pt x="1963" y="880"/>
                  <a:pt x="1962" y="879"/>
                </a:cubicBezTo>
                <a:cubicBezTo>
                  <a:pt x="1962" y="878"/>
                  <a:pt x="1961" y="877"/>
                  <a:pt x="1960" y="876"/>
                </a:cubicBezTo>
                <a:cubicBezTo>
                  <a:pt x="1959" y="876"/>
                  <a:pt x="1959" y="875"/>
                  <a:pt x="1957" y="875"/>
                </a:cubicBezTo>
                <a:cubicBezTo>
                  <a:pt x="1956" y="875"/>
                  <a:pt x="1954" y="876"/>
                  <a:pt x="1954" y="877"/>
                </a:cubicBezTo>
                <a:cubicBezTo>
                  <a:pt x="1954" y="877"/>
                  <a:pt x="1953" y="878"/>
                  <a:pt x="1952" y="879"/>
                </a:cubicBezTo>
                <a:cubicBezTo>
                  <a:pt x="1951" y="879"/>
                  <a:pt x="1949" y="880"/>
                  <a:pt x="1947" y="882"/>
                </a:cubicBezTo>
                <a:cubicBezTo>
                  <a:pt x="1945" y="884"/>
                  <a:pt x="1945" y="886"/>
                  <a:pt x="1944" y="887"/>
                </a:cubicBezTo>
                <a:cubicBezTo>
                  <a:pt x="1944" y="887"/>
                  <a:pt x="1943" y="889"/>
                  <a:pt x="1939" y="891"/>
                </a:cubicBezTo>
                <a:cubicBezTo>
                  <a:pt x="1931" y="897"/>
                  <a:pt x="1921" y="903"/>
                  <a:pt x="1918" y="910"/>
                </a:cubicBezTo>
                <a:cubicBezTo>
                  <a:pt x="1918" y="911"/>
                  <a:pt x="1918" y="912"/>
                  <a:pt x="1918" y="913"/>
                </a:cubicBezTo>
                <a:cubicBezTo>
                  <a:pt x="1918" y="916"/>
                  <a:pt x="1919" y="918"/>
                  <a:pt x="1922" y="919"/>
                </a:cubicBezTo>
                <a:cubicBezTo>
                  <a:pt x="1924" y="921"/>
                  <a:pt x="1927" y="921"/>
                  <a:pt x="1930" y="922"/>
                </a:cubicBezTo>
                <a:cubicBezTo>
                  <a:pt x="1933" y="922"/>
                  <a:pt x="1934" y="922"/>
                  <a:pt x="1936" y="922"/>
                </a:cubicBezTo>
                <a:cubicBezTo>
                  <a:pt x="1936" y="922"/>
                  <a:pt x="1936" y="922"/>
                  <a:pt x="1936" y="922"/>
                </a:cubicBezTo>
                <a:cubicBezTo>
                  <a:pt x="1937" y="922"/>
                  <a:pt x="1939" y="922"/>
                  <a:pt x="1940" y="921"/>
                </a:cubicBezTo>
                <a:cubicBezTo>
                  <a:pt x="1941" y="920"/>
                  <a:pt x="1942" y="918"/>
                  <a:pt x="1943" y="916"/>
                </a:cubicBezTo>
                <a:cubicBezTo>
                  <a:pt x="1948" y="910"/>
                  <a:pt x="1953" y="906"/>
                  <a:pt x="1959" y="900"/>
                </a:cubicBezTo>
                <a:cubicBezTo>
                  <a:pt x="1965" y="895"/>
                  <a:pt x="1966" y="887"/>
                  <a:pt x="1966" y="885"/>
                </a:cubicBezTo>
                <a:cubicBezTo>
                  <a:pt x="1967" y="886"/>
                  <a:pt x="1968" y="886"/>
                  <a:pt x="1969" y="886"/>
                </a:cubicBezTo>
                <a:cubicBezTo>
                  <a:pt x="1969" y="886"/>
                  <a:pt x="1970" y="887"/>
                  <a:pt x="1970" y="887"/>
                </a:cubicBezTo>
                <a:cubicBezTo>
                  <a:pt x="1973" y="887"/>
                  <a:pt x="1975" y="884"/>
                  <a:pt x="1976" y="883"/>
                </a:cubicBezTo>
                <a:cubicBezTo>
                  <a:pt x="1978" y="881"/>
                  <a:pt x="1978" y="879"/>
                  <a:pt x="1979" y="877"/>
                </a:cubicBezTo>
                <a:cubicBezTo>
                  <a:pt x="1981" y="873"/>
                  <a:pt x="1982" y="870"/>
                  <a:pt x="1985" y="868"/>
                </a:cubicBezTo>
                <a:cubicBezTo>
                  <a:pt x="1987" y="867"/>
                  <a:pt x="1988" y="865"/>
                  <a:pt x="1987" y="864"/>
                </a:cubicBezTo>
                <a:cubicBezTo>
                  <a:pt x="1987" y="862"/>
                  <a:pt x="1987" y="860"/>
                  <a:pt x="1986" y="859"/>
                </a:cubicBezTo>
                <a:cubicBezTo>
                  <a:pt x="1985" y="858"/>
                  <a:pt x="1984" y="856"/>
                  <a:pt x="1982" y="856"/>
                </a:cubicBezTo>
                <a:moveTo>
                  <a:pt x="1919" y="760"/>
                </a:moveTo>
                <a:cubicBezTo>
                  <a:pt x="1922" y="760"/>
                  <a:pt x="1924" y="758"/>
                  <a:pt x="1924" y="755"/>
                </a:cubicBezTo>
                <a:cubicBezTo>
                  <a:pt x="1922" y="754"/>
                  <a:pt x="1922" y="754"/>
                  <a:pt x="1922" y="754"/>
                </a:cubicBezTo>
                <a:cubicBezTo>
                  <a:pt x="1924" y="755"/>
                  <a:pt x="1924" y="755"/>
                  <a:pt x="1924" y="755"/>
                </a:cubicBezTo>
                <a:cubicBezTo>
                  <a:pt x="1924" y="754"/>
                  <a:pt x="1924" y="754"/>
                  <a:pt x="1924" y="753"/>
                </a:cubicBezTo>
                <a:cubicBezTo>
                  <a:pt x="1924" y="749"/>
                  <a:pt x="1921" y="745"/>
                  <a:pt x="1913" y="743"/>
                </a:cubicBezTo>
                <a:cubicBezTo>
                  <a:pt x="1911" y="742"/>
                  <a:pt x="1910" y="742"/>
                  <a:pt x="1909" y="742"/>
                </a:cubicBezTo>
                <a:cubicBezTo>
                  <a:pt x="1908" y="742"/>
                  <a:pt x="1907" y="742"/>
                  <a:pt x="1907" y="743"/>
                </a:cubicBezTo>
                <a:cubicBezTo>
                  <a:pt x="1906" y="743"/>
                  <a:pt x="1905" y="744"/>
                  <a:pt x="1905" y="745"/>
                </a:cubicBezTo>
                <a:cubicBezTo>
                  <a:pt x="1905" y="746"/>
                  <a:pt x="1906" y="747"/>
                  <a:pt x="1906" y="748"/>
                </a:cubicBezTo>
                <a:cubicBezTo>
                  <a:pt x="1907" y="749"/>
                  <a:pt x="1909" y="751"/>
                  <a:pt x="1910" y="753"/>
                </a:cubicBezTo>
                <a:cubicBezTo>
                  <a:pt x="1912" y="757"/>
                  <a:pt x="1915" y="760"/>
                  <a:pt x="1919" y="760"/>
                </a:cubicBezTo>
                <a:close/>
                <a:moveTo>
                  <a:pt x="1002" y="332"/>
                </a:moveTo>
                <a:cubicBezTo>
                  <a:pt x="999" y="333"/>
                  <a:pt x="998" y="334"/>
                  <a:pt x="996" y="337"/>
                </a:cubicBezTo>
                <a:cubicBezTo>
                  <a:pt x="996" y="337"/>
                  <a:pt x="996" y="338"/>
                  <a:pt x="996" y="339"/>
                </a:cubicBezTo>
                <a:cubicBezTo>
                  <a:pt x="996" y="340"/>
                  <a:pt x="997" y="341"/>
                  <a:pt x="998" y="342"/>
                </a:cubicBezTo>
                <a:cubicBezTo>
                  <a:pt x="999" y="342"/>
                  <a:pt x="1000" y="343"/>
                  <a:pt x="1001" y="343"/>
                </a:cubicBezTo>
                <a:cubicBezTo>
                  <a:pt x="1002" y="343"/>
                  <a:pt x="1005" y="342"/>
                  <a:pt x="1006" y="340"/>
                </a:cubicBezTo>
                <a:cubicBezTo>
                  <a:pt x="1006" y="339"/>
                  <a:pt x="1006" y="338"/>
                  <a:pt x="1006" y="337"/>
                </a:cubicBezTo>
                <a:cubicBezTo>
                  <a:pt x="1006" y="336"/>
                  <a:pt x="1006" y="335"/>
                  <a:pt x="1005" y="334"/>
                </a:cubicBezTo>
                <a:cubicBezTo>
                  <a:pt x="1005" y="333"/>
                  <a:pt x="1003" y="332"/>
                  <a:pt x="1002" y="332"/>
                </a:cubicBezTo>
                <a:moveTo>
                  <a:pt x="1664" y="631"/>
                </a:moveTo>
                <a:cubicBezTo>
                  <a:pt x="1664" y="633"/>
                  <a:pt x="1664" y="635"/>
                  <a:pt x="1666" y="638"/>
                </a:cubicBezTo>
                <a:cubicBezTo>
                  <a:pt x="1670" y="644"/>
                  <a:pt x="1675" y="644"/>
                  <a:pt x="1677" y="644"/>
                </a:cubicBezTo>
                <a:cubicBezTo>
                  <a:pt x="1678" y="644"/>
                  <a:pt x="1678" y="644"/>
                  <a:pt x="1678" y="644"/>
                </a:cubicBezTo>
                <a:cubicBezTo>
                  <a:pt x="1679" y="644"/>
                  <a:pt x="1680" y="643"/>
                  <a:pt x="1680" y="641"/>
                </a:cubicBezTo>
                <a:cubicBezTo>
                  <a:pt x="1680" y="641"/>
                  <a:pt x="1680" y="638"/>
                  <a:pt x="1679" y="634"/>
                </a:cubicBezTo>
                <a:cubicBezTo>
                  <a:pt x="1679" y="630"/>
                  <a:pt x="1677" y="625"/>
                  <a:pt x="1674" y="622"/>
                </a:cubicBezTo>
                <a:cubicBezTo>
                  <a:pt x="1673" y="622"/>
                  <a:pt x="1672" y="621"/>
                  <a:pt x="1672" y="621"/>
                </a:cubicBezTo>
                <a:cubicBezTo>
                  <a:pt x="1672" y="621"/>
                  <a:pt x="1672" y="621"/>
                  <a:pt x="1672" y="621"/>
                </a:cubicBezTo>
                <a:cubicBezTo>
                  <a:pt x="1675" y="621"/>
                  <a:pt x="1677" y="620"/>
                  <a:pt x="1678" y="619"/>
                </a:cubicBezTo>
                <a:cubicBezTo>
                  <a:pt x="1680" y="618"/>
                  <a:pt x="1681" y="616"/>
                  <a:pt x="1681" y="614"/>
                </a:cubicBezTo>
                <a:cubicBezTo>
                  <a:pt x="1681" y="614"/>
                  <a:pt x="1681" y="613"/>
                  <a:pt x="1680" y="612"/>
                </a:cubicBezTo>
                <a:cubicBezTo>
                  <a:pt x="1678" y="609"/>
                  <a:pt x="1675" y="609"/>
                  <a:pt x="1672" y="608"/>
                </a:cubicBezTo>
                <a:cubicBezTo>
                  <a:pt x="1669" y="608"/>
                  <a:pt x="1666" y="609"/>
                  <a:pt x="1664" y="609"/>
                </a:cubicBezTo>
                <a:cubicBezTo>
                  <a:pt x="1664" y="609"/>
                  <a:pt x="1664" y="609"/>
                  <a:pt x="1664" y="609"/>
                </a:cubicBezTo>
                <a:cubicBezTo>
                  <a:pt x="1663" y="609"/>
                  <a:pt x="1662" y="609"/>
                  <a:pt x="1661" y="608"/>
                </a:cubicBezTo>
                <a:cubicBezTo>
                  <a:pt x="1660" y="608"/>
                  <a:pt x="1659" y="607"/>
                  <a:pt x="1659" y="607"/>
                </a:cubicBezTo>
                <a:cubicBezTo>
                  <a:pt x="1658" y="607"/>
                  <a:pt x="1657" y="607"/>
                  <a:pt x="1657" y="607"/>
                </a:cubicBezTo>
                <a:cubicBezTo>
                  <a:pt x="1654" y="608"/>
                  <a:pt x="1653" y="610"/>
                  <a:pt x="1653" y="612"/>
                </a:cubicBezTo>
                <a:cubicBezTo>
                  <a:pt x="1652" y="614"/>
                  <a:pt x="1652" y="616"/>
                  <a:pt x="1652" y="619"/>
                </a:cubicBezTo>
                <a:cubicBezTo>
                  <a:pt x="1651" y="622"/>
                  <a:pt x="1649" y="625"/>
                  <a:pt x="1649" y="629"/>
                </a:cubicBezTo>
                <a:cubicBezTo>
                  <a:pt x="1649" y="631"/>
                  <a:pt x="1650" y="633"/>
                  <a:pt x="1651" y="634"/>
                </a:cubicBezTo>
                <a:cubicBezTo>
                  <a:pt x="1652" y="634"/>
                  <a:pt x="1653" y="635"/>
                  <a:pt x="1654" y="635"/>
                </a:cubicBezTo>
                <a:cubicBezTo>
                  <a:pt x="1657" y="635"/>
                  <a:pt x="1659" y="632"/>
                  <a:pt x="1661" y="631"/>
                </a:cubicBezTo>
                <a:cubicBezTo>
                  <a:pt x="1662" y="630"/>
                  <a:pt x="1663" y="629"/>
                  <a:pt x="1664" y="628"/>
                </a:cubicBezTo>
                <a:cubicBezTo>
                  <a:pt x="1664" y="629"/>
                  <a:pt x="1664" y="630"/>
                  <a:pt x="1664" y="631"/>
                </a:cubicBezTo>
                <a:moveTo>
                  <a:pt x="1902" y="214"/>
                </a:moveTo>
                <a:cubicBezTo>
                  <a:pt x="1902" y="213"/>
                  <a:pt x="1902" y="213"/>
                  <a:pt x="1902" y="211"/>
                </a:cubicBezTo>
                <a:cubicBezTo>
                  <a:pt x="1904" y="208"/>
                  <a:pt x="1905" y="206"/>
                  <a:pt x="1906" y="205"/>
                </a:cubicBezTo>
                <a:cubicBezTo>
                  <a:pt x="1907" y="204"/>
                  <a:pt x="1910" y="203"/>
                  <a:pt x="1917" y="203"/>
                </a:cubicBezTo>
                <a:cubicBezTo>
                  <a:pt x="1928" y="203"/>
                  <a:pt x="1927" y="203"/>
                  <a:pt x="1933" y="203"/>
                </a:cubicBezTo>
                <a:cubicBezTo>
                  <a:pt x="1934" y="203"/>
                  <a:pt x="1936" y="203"/>
                  <a:pt x="1938" y="203"/>
                </a:cubicBezTo>
                <a:cubicBezTo>
                  <a:pt x="1944" y="203"/>
                  <a:pt x="1949" y="201"/>
                  <a:pt x="1953" y="198"/>
                </a:cubicBezTo>
                <a:cubicBezTo>
                  <a:pt x="1957" y="196"/>
                  <a:pt x="1960" y="194"/>
                  <a:pt x="1965" y="192"/>
                </a:cubicBezTo>
                <a:cubicBezTo>
                  <a:pt x="1974" y="190"/>
                  <a:pt x="1981" y="188"/>
                  <a:pt x="1984" y="188"/>
                </a:cubicBezTo>
                <a:cubicBezTo>
                  <a:pt x="1985" y="188"/>
                  <a:pt x="1986" y="188"/>
                  <a:pt x="1986" y="188"/>
                </a:cubicBezTo>
                <a:cubicBezTo>
                  <a:pt x="1988" y="189"/>
                  <a:pt x="1989" y="189"/>
                  <a:pt x="1991" y="189"/>
                </a:cubicBezTo>
                <a:cubicBezTo>
                  <a:pt x="1992" y="189"/>
                  <a:pt x="1993" y="189"/>
                  <a:pt x="1994" y="188"/>
                </a:cubicBezTo>
                <a:cubicBezTo>
                  <a:pt x="1995" y="188"/>
                  <a:pt x="1996" y="186"/>
                  <a:pt x="1996" y="185"/>
                </a:cubicBezTo>
                <a:cubicBezTo>
                  <a:pt x="1996" y="183"/>
                  <a:pt x="1995" y="182"/>
                  <a:pt x="1995" y="181"/>
                </a:cubicBezTo>
                <a:cubicBezTo>
                  <a:pt x="1993" y="179"/>
                  <a:pt x="1991" y="177"/>
                  <a:pt x="1989" y="175"/>
                </a:cubicBezTo>
                <a:cubicBezTo>
                  <a:pt x="1989" y="175"/>
                  <a:pt x="1988" y="174"/>
                  <a:pt x="1988" y="174"/>
                </a:cubicBezTo>
                <a:cubicBezTo>
                  <a:pt x="1989" y="173"/>
                  <a:pt x="1991" y="173"/>
                  <a:pt x="1992" y="172"/>
                </a:cubicBezTo>
                <a:cubicBezTo>
                  <a:pt x="1994" y="171"/>
                  <a:pt x="1996" y="169"/>
                  <a:pt x="1997" y="166"/>
                </a:cubicBezTo>
                <a:cubicBezTo>
                  <a:pt x="1997" y="165"/>
                  <a:pt x="1997" y="165"/>
                  <a:pt x="1997" y="164"/>
                </a:cubicBezTo>
                <a:cubicBezTo>
                  <a:pt x="1997" y="159"/>
                  <a:pt x="1994" y="155"/>
                  <a:pt x="1994" y="152"/>
                </a:cubicBezTo>
                <a:cubicBezTo>
                  <a:pt x="1994" y="151"/>
                  <a:pt x="1995" y="150"/>
                  <a:pt x="1995" y="150"/>
                </a:cubicBezTo>
                <a:cubicBezTo>
                  <a:pt x="1996" y="148"/>
                  <a:pt x="1997" y="147"/>
                  <a:pt x="1997" y="145"/>
                </a:cubicBezTo>
                <a:cubicBezTo>
                  <a:pt x="1997" y="142"/>
                  <a:pt x="1995" y="140"/>
                  <a:pt x="1993" y="138"/>
                </a:cubicBezTo>
                <a:cubicBezTo>
                  <a:pt x="1991" y="136"/>
                  <a:pt x="1988" y="135"/>
                  <a:pt x="1986" y="134"/>
                </a:cubicBezTo>
                <a:cubicBezTo>
                  <a:pt x="1985" y="134"/>
                  <a:pt x="1983" y="134"/>
                  <a:pt x="1980" y="134"/>
                </a:cubicBezTo>
                <a:cubicBezTo>
                  <a:pt x="1976" y="134"/>
                  <a:pt x="1971" y="134"/>
                  <a:pt x="1967" y="134"/>
                </a:cubicBezTo>
                <a:cubicBezTo>
                  <a:pt x="1963" y="134"/>
                  <a:pt x="1960" y="134"/>
                  <a:pt x="1960" y="133"/>
                </a:cubicBezTo>
                <a:cubicBezTo>
                  <a:pt x="1956" y="132"/>
                  <a:pt x="1952" y="129"/>
                  <a:pt x="1948" y="129"/>
                </a:cubicBezTo>
                <a:cubicBezTo>
                  <a:pt x="1947" y="129"/>
                  <a:pt x="1946" y="129"/>
                  <a:pt x="1945" y="130"/>
                </a:cubicBezTo>
                <a:cubicBezTo>
                  <a:pt x="1943" y="132"/>
                  <a:pt x="1942" y="134"/>
                  <a:pt x="1940" y="137"/>
                </a:cubicBezTo>
                <a:cubicBezTo>
                  <a:pt x="1940" y="138"/>
                  <a:pt x="1939" y="140"/>
                  <a:pt x="1939" y="140"/>
                </a:cubicBezTo>
                <a:cubicBezTo>
                  <a:pt x="1938" y="140"/>
                  <a:pt x="1937" y="140"/>
                  <a:pt x="1936" y="138"/>
                </a:cubicBezTo>
                <a:cubicBezTo>
                  <a:pt x="1934" y="134"/>
                  <a:pt x="1930" y="133"/>
                  <a:pt x="1926" y="133"/>
                </a:cubicBezTo>
                <a:cubicBezTo>
                  <a:pt x="1922" y="132"/>
                  <a:pt x="1918" y="132"/>
                  <a:pt x="1914" y="132"/>
                </a:cubicBezTo>
                <a:cubicBezTo>
                  <a:pt x="1913" y="132"/>
                  <a:pt x="1912" y="132"/>
                  <a:pt x="1911" y="132"/>
                </a:cubicBezTo>
                <a:cubicBezTo>
                  <a:pt x="1906" y="132"/>
                  <a:pt x="1900" y="133"/>
                  <a:pt x="1895" y="134"/>
                </a:cubicBezTo>
                <a:cubicBezTo>
                  <a:pt x="1892" y="134"/>
                  <a:pt x="1890" y="135"/>
                  <a:pt x="1889" y="135"/>
                </a:cubicBezTo>
                <a:cubicBezTo>
                  <a:pt x="1888" y="134"/>
                  <a:pt x="1887" y="134"/>
                  <a:pt x="1885" y="133"/>
                </a:cubicBezTo>
                <a:cubicBezTo>
                  <a:pt x="1881" y="128"/>
                  <a:pt x="1875" y="126"/>
                  <a:pt x="1874" y="125"/>
                </a:cubicBezTo>
                <a:cubicBezTo>
                  <a:pt x="1873" y="124"/>
                  <a:pt x="1871" y="124"/>
                  <a:pt x="1870" y="124"/>
                </a:cubicBezTo>
                <a:cubicBezTo>
                  <a:pt x="1868" y="123"/>
                  <a:pt x="1866" y="123"/>
                  <a:pt x="1864" y="123"/>
                </a:cubicBezTo>
                <a:cubicBezTo>
                  <a:pt x="1860" y="123"/>
                  <a:pt x="1856" y="123"/>
                  <a:pt x="1852" y="124"/>
                </a:cubicBezTo>
                <a:cubicBezTo>
                  <a:pt x="1845" y="125"/>
                  <a:pt x="1838" y="125"/>
                  <a:pt x="1837" y="125"/>
                </a:cubicBezTo>
                <a:cubicBezTo>
                  <a:pt x="1836" y="125"/>
                  <a:pt x="1835" y="125"/>
                  <a:pt x="1835" y="124"/>
                </a:cubicBezTo>
                <a:cubicBezTo>
                  <a:pt x="1833" y="123"/>
                  <a:pt x="1831" y="122"/>
                  <a:pt x="1828" y="120"/>
                </a:cubicBezTo>
                <a:cubicBezTo>
                  <a:pt x="1825" y="118"/>
                  <a:pt x="1822" y="116"/>
                  <a:pt x="1819" y="115"/>
                </a:cubicBezTo>
                <a:cubicBezTo>
                  <a:pt x="1817" y="114"/>
                  <a:pt x="1815" y="113"/>
                  <a:pt x="1813" y="113"/>
                </a:cubicBezTo>
                <a:cubicBezTo>
                  <a:pt x="1811" y="113"/>
                  <a:pt x="1805" y="114"/>
                  <a:pt x="1799" y="114"/>
                </a:cubicBezTo>
                <a:cubicBezTo>
                  <a:pt x="1797" y="114"/>
                  <a:pt x="1795" y="113"/>
                  <a:pt x="1795" y="113"/>
                </a:cubicBezTo>
                <a:cubicBezTo>
                  <a:pt x="1792" y="110"/>
                  <a:pt x="1788" y="109"/>
                  <a:pt x="1785" y="108"/>
                </a:cubicBezTo>
                <a:cubicBezTo>
                  <a:pt x="1787" y="108"/>
                  <a:pt x="1790" y="107"/>
                  <a:pt x="1793" y="106"/>
                </a:cubicBezTo>
                <a:cubicBezTo>
                  <a:pt x="1796" y="105"/>
                  <a:pt x="1800" y="104"/>
                  <a:pt x="1800" y="104"/>
                </a:cubicBezTo>
                <a:cubicBezTo>
                  <a:pt x="1800" y="104"/>
                  <a:pt x="1801" y="103"/>
                  <a:pt x="1801" y="102"/>
                </a:cubicBezTo>
                <a:cubicBezTo>
                  <a:pt x="1801" y="101"/>
                  <a:pt x="1801" y="101"/>
                  <a:pt x="1801" y="100"/>
                </a:cubicBezTo>
                <a:cubicBezTo>
                  <a:pt x="1801" y="100"/>
                  <a:pt x="1800" y="98"/>
                  <a:pt x="1798" y="96"/>
                </a:cubicBezTo>
                <a:cubicBezTo>
                  <a:pt x="1796" y="95"/>
                  <a:pt x="1794" y="93"/>
                  <a:pt x="1790" y="93"/>
                </a:cubicBezTo>
                <a:cubicBezTo>
                  <a:pt x="1788" y="93"/>
                  <a:pt x="1785" y="92"/>
                  <a:pt x="1782" y="91"/>
                </a:cubicBezTo>
                <a:cubicBezTo>
                  <a:pt x="1779" y="91"/>
                  <a:pt x="1777" y="90"/>
                  <a:pt x="1775" y="90"/>
                </a:cubicBezTo>
                <a:cubicBezTo>
                  <a:pt x="1774" y="90"/>
                  <a:pt x="1773" y="90"/>
                  <a:pt x="1772" y="91"/>
                </a:cubicBezTo>
                <a:cubicBezTo>
                  <a:pt x="1771" y="91"/>
                  <a:pt x="1771" y="91"/>
                  <a:pt x="1771" y="92"/>
                </a:cubicBezTo>
                <a:cubicBezTo>
                  <a:pt x="1771" y="92"/>
                  <a:pt x="1770" y="92"/>
                  <a:pt x="1770" y="92"/>
                </a:cubicBezTo>
                <a:cubicBezTo>
                  <a:pt x="1767" y="91"/>
                  <a:pt x="1764" y="89"/>
                  <a:pt x="1760" y="89"/>
                </a:cubicBezTo>
                <a:cubicBezTo>
                  <a:pt x="1759" y="89"/>
                  <a:pt x="1757" y="90"/>
                  <a:pt x="1755" y="91"/>
                </a:cubicBezTo>
                <a:cubicBezTo>
                  <a:pt x="1755" y="92"/>
                  <a:pt x="1753" y="92"/>
                  <a:pt x="1752" y="93"/>
                </a:cubicBezTo>
                <a:cubicBezTo>
                  <a:pt x="1751" y="95"/>
                  <a:pt x="1749" y="96"/>
                  <a:pt x="1749" y="98"/>
                </a:cubicBezTo>
                <a:cubicBezTo>
                  <a:pt x="1749" y="100"/>
                  <a:pt x="1750" y="101"/>
                  <a:pt x="1750" y="102"/>
                </a:cubicBezTo>
                <a:cubicBezTo>
                  <a:pt x="1751" y="102"/>
                  <a:pt x="1752" y="103"/>
                  <a:pt x="1754" y="103"/>
                </a:cubicBezTo>
                <a:cubicBezTo>
                  <a:pt x="1758" y="104"/>
                  <a:pt x="1762" y="104"/>
                  <a:pt x="1764" y="105"/>
                </a:cubicBezTo>
                <a:cubicBezTo>
                  <a:pt x="1767" y="105"/>
                  <a:pt x="1768" y="105"/>
                  <a:pt x="1768" y="105"/>
                </a:cubicBezTo>
                <a:cubicBezTo>
                  <a:pt x="1769" y="106"/>
                  <a:pt x="1769" y="107"/>
                  <a:pt x="1769" y="107"/>
                </a:cubicBezTo>
                <a:cubicBezTo>
                  <a:pt x="1769" y="108"/>
                  <a:pt x="1768" y="109"/>
                  <a:pt x="1768" y="112"/>
                </a:cubicBezTo>
                <a:cubicBezTo>
                  <a:pt x="1768" y="112"/>
                  <a:pt x="1767" y="114"/>
                  <a:pt x="1766" y="116"/>
                </a:cubicBezTo>
                <a:cubicBezTo>
                  <a:pt x="1765" y="117"/>
                  <a:pt x="1763" y="119"/>
                  <a:pt x="1763" y="119"/>
                </a:cubicBezTo>
                <a:cubicBezTo>
                  <a:pt x="1763" y="119"/>
                  <a:pt x="1763" y="119"/>
                  <a:pt x="1763" y="119"/>
                </a:cubicBezTo>
                <a:cubicBezTo>
                  <a:pt x="1762" y="119"/>
                  <a:pt x="1761" y="119"/>
                  <a:pt x="1759" y="119"/>
                </a:cubicBezTo>
                <a:cubicBezTo>
                  <a:pt x="1757" y="119"/>
                  <a:pt x="1755" y="119"/>
                  <a:pt x="1753" y="120"/>
                </a:cubicBezTo>
                <a:cubicBezTo>
                  <a:pt x="1751" y="121"/>
                  <a:pt x="1747" y="122"/>
                  <a:pt x="1744" y="122"/>
                </a:cubicBezTo>
                <a:cubicBezTo>
                  <a:pt x="1741" y="122"/>
                  <a:pt x="1741" y="122"/>
                  <a:pt x="1741" y="122"/>
                </a:cubicBezTo>
                <a:cubicBezTo>
                  <a:pt x="1740" y="122"/>
                  <a:pt x="1739" y="122"/>
                  <a:pt x="1738" y="122"/>
                </a:cubicBezTo>
                <a:cubicBezTo>
                  <a:pt x="1737" y="122"/>
                  <a:pt x="1736" y="122"/>
                  <a:pt x="1735" y="122"/>
                </a:cubicBezTo>
                <a:cubicBezTo>
                  <a:pt x="1735" y="122"/>
                  <a:pt x="1735" y="121"/>
                  <a:pt x="1734" y="121"/>
                </a:cubicBezTo>
                <a:cubicBezTo>
                  <a:pt x="1733" y="120"/>
                  <a:pt x="1732" y="119"/>
                  <a:pt x="1730" y="119"/>
                </a:cubicBezTo>
                <a:cubicBezTo>
                  <a:pt x="1729" y="119"/>
                  <a:pt x="1729" y="119"/>
                  <a:pt x="1728" y="119"/>
                </a:cubicBezTo>
                <a:cubicBezTo>
                  <a:pt x="1726" y="120"/>
                  <a:pt x="1725" y="122"/>
                  <a:pt x="1722" y="124"/>
                </a:cubicBezTo>
                <a:cubicBezTo>
                  <a:pt x="1720" y="126"/>
                  <a:pt x="1718" y="127"/>
                  <a:pt x="1718" y="127"/>
                </a:cubicBezTo>
                <a:cubicBezTo>
                  <a:pt x="1716" y="127"/>
                  <a:pt x="1712" y="123"/>
                  <a:pt x="1712" y="120"/>
                </a:cubicBezTo>
                <a:cubicBezTo>
                  <a:pt x="1712" y="118"/>
                  <a:pt x="1712" y="115"/>
                  <a:pt x="1711" y="113"/>
                </a:cubicBezTo>
                <a:cubicBezTo>
                  <a:pt x="1711" y="110"/>
                  <a:pt x="1710" y="108"/>
                  <a:pt x="1709" y="107"/>
                </a:cubicBezTo>
                <a:cubicBezTo>
                  <a:pt x="1707" y="106"/>
                  <a:pt x="1707" y="106"/>
                  <a:pt x="1706" y="106"/>
                </a:cubicBezTo>
                <a:cubicBezTo>
                  <a:pt x="1703" y="105"/>
                  <a:pt x="1699" y="105"/>
                  <a:pt x="1695" y="105"/>
                </a:cubicBezTo>
                <a:cubicBezTo>
                  <a:pt x="1694" y="105"/>
                  <a:pt x="1692" y="105"/>
                  <a:pt x="1691" y="105"/>
                </a:cubicBezTo>
                <a:cubicBezTo>
                  <a:pt x="1689" y="105"/>
                  <a:pt x="1685" y="106"/>
                  <a:pt x="1681" y="107"/>
                </a:cubicBezTo>
                <a:cubicBezTo>
                  <a:pt x="1679" y="107"/>
                  <a:pt x="1678" y="107"/>
                  <a:pt x="1676" y="108"/>
                </a:cubicBezTo>
                <a:cubicBezTo>
                  <a:pt x="1674" y="108"/>
                  <a:pt x="1673" y="109"/>
                  <a:pt x="1672" y="110"/>
                </a:cubicBezTo>
                <a:cubicBezTo>
                  <a:pt x="1671" y="111"/>
                  <a:pt x="1666" y="113"/>
                  <a:pt x="1663" y="113"/>
                </a:cubicBezTo>
                <a:cubicBezTo>
                  <a:pt x="1663" y="113"/>
                  <a:pt x="1661" y="113"/>
                  <a:pt x="1659" y="111"/>
                </a:cubicBezTo>
                <a:cubicBezTo>
                  <a:pt x="1657" y="110"/>
                  <a:pt x="1654" y="109"/>
                  <a:pt x="1650" y="108"/>
                </a:cubicBezTo>
                <a:cubicBezTo>
                  <a:pt x="1645" y="107"/>
                  <a:pt x="1635" y="107"/>
                  <a:pt x="1629" y="107"/>
                </a:cubicBezTo>
                <a:cubicBezTo>
                  <a:pt x="1627" y="107"/>
                  <a:pt x="1626" y="107"/>
                  <a:pt x="1624" y="107"/>
                </a:cubicBezTo>
                <a:cubicBezTo>
                  <a:pt x="1624" y="107"/>
                  <a:pt x="1624" y="107"/>
                  <a:pt x="1624" y="107"/>
                </a:cubicBezTo>
                <a:cubicBezTo>
                  <a:pt x="1624" y="107"/>
                  <a:pt x="1623" y="107"/>
                  <a:pt x="1622" y="107"/>
                </a:cubicBezTo>
                <a:cubicBezTo>
                  <a:pt x="1623" y="106"/>
                  <a:pt x="1624" y="104"/>
                  <a:pt x="1625" y="103"/>
                </a:cubicBezTo>
                <a:cubicBezTo>
                  <a:pt x="1627" y="101"/>
                  <a:pt x="1628" y="99"/>
                  <a:pt x="1628" y="96"/>
                </a:cubicBezTo>
                <a:cubicBezTo>
                  <a:pt x="1629" y="94"/>
                  <a:pt x="1628" y="92"/>
                  <a:pt x="1626" y="91"/>
                </a:cubicBezTo>
                <a:cubicBezTo>
                  <a:pt x="1621" y="87"/>
                  <a:pt x="1611" y="87"/>
                  <a:pt x="1607" y="86"/>
                </a:cubicBezTo>
                <a:cubicBezTo>
                  <a:pt x="1604" y="86"/>
                  <a:pt x="1601" y="85"/>
                  <a:pt x="1597" y="85"/>
                </a:cubicBezTo>
                <a:cubicBezTo>
                  <a:pt x="1595" y="85"/>
                  <a:pt x="1593" y="85"/>
                  <a:pt x="1591" y="86"/>
                </a:cubicBezTo>
                <a:cubicBezTo>
                  <a:pt x="1588" y="86"/>
                  <a:pt x="1586" y="87"/>
                  <a:pt x="1585" y="88"/>
                </a:cubicBezTo>
                <a:cubicBezTo>
                  <a:pt x="1584" y="88"/>
                  <a:pt x="1584" y="88"/>
                  <a:pt x="1584" y="88"/>
                </a:cubicBezTo>
                <a:cubicBezTo>
                  <a:pt x="1584" y="88"/>
                  <a:pt x="1584" y="87"/>
                  <a:pt x="1584" y="87"/>
                </a:cubicBezTo>
                <a:cubicBezTo>
                  <a:pt x="1583" y="87"/>
                  <a:pt x="1583" y="87"/>
                  <a:pt x="1583" y="87"/>
                </a:cubicBezTo>
                <a:cubicBezTo>
                  <a:pt x="1582" y="86"/>
                  <a:pt x="1581" y="86"/>
                  <a:pt x="1579" y="84"/>
                </a:cubicBezTo>
                <a:cubicBezTo>
                  <a:pt x="1573" y="81"/>
                  <a:pt x="1568" y="80"/>
                  <a:pt x="1565" y="80"/>
                </a:cubicBezTo>
                <a:cubicBezTo>
                  <a:pt x="1562" y="80"/>
                  <a:pt x="1560" y="81"/>
                  <a:pt x="1559" y="82"/>
                </a:cubicBezTo>
                <a:cubicBezTo>
                  <a:pt x="1558" y="82"/>
                  <a:pt x="1557" y="83"/>
                  <a:pt x="1557" y="83"/>
                </a:cubicBezTo>
                <a:cubicBezTo>
                  <a:pt x="1556" y="84"/>
                  <a:pt x="1556" y="83"/>
                  <a:pt x="1556" y="84"/>
                </a:cubicBezTo>
                <a:cubicBezTo>
                  <a:pt x="1556" y="84"/>
                  <a:pt x="1555" y="85"/>
                  <a:pt x="1552" y="86"/>
                </a:cubicBezTo>
                <a:cubicBezTo>
                  <a:pt x="1544" y="89"/>
                  <a:pt x="1540" y="91"/>
                  <a:pt x="1538" y="92"/>
                </a:cubicBezTo>
                <a:cubicBezTo>
                  <a:pt x="1538" y="92"/>
                  <a:pt x="1538" y="92"/>
                  <a:pt x="1538" y="92"/>
                </a:cubicBezTo>
                <a:cubicBezTo>
                  <a:pt x="1537" y="92"/>
                  <a:pt x="1534" y="91"/>
                  <a:pt x="1531" y="90"/>
                </a:cubicBezTo>
                <a:cubicBezTo>
                  <a:pt x="1530" y="90"/>
                  <a:pt x="1528" y="89"/>
                  <a:pt x="1527" y="89"/>
                </a:cubicBezTo>
                <a:cubicBezTo>
                  <a:pt x="1526" y="89"/>
                  <a:pt x="1526" y="88"/>
                  <a:pt x="1526" y="88"/>
                </a:cubicBezTo>
                <a:cubicBezTo>
                  <a:pt x="1525" y="88"/>
                  <a:pt x="1525" y="88"/>
                  <a:pt x="1525" y="88"/>
                </a:cubicBezTo>
                <a:cubicBezTo>
                  <a:pt x="1525" y="88"/>
                  <a:pt x="1525" y="88"/>
                  <a:pt x="1525" y="88"/>
                </a:cubicBezTo>
                <a:cubicBezTo>
                  <a:pt x="1524" y="87"/>
                  <a:pt x="1523" y="87"/>
                  <a:pt x="1522" y="87"/>
                </a:cubicBezTo>
                <a:cubicBezTo>
                  <a:pt x="1519" y="87"/>
                  <a:pt x="1515" y="89"/>
                  <a:pt x="1511" y="91"/>
                </a:cubicBezTo>
                <a:cubicBezTo>
                  <a:pt x="1507" y="93"/>
                  <a:pt x="1504" y="95"/>
                  <a:pt x="1501" y="95"/>
                </a:cubicBezTo>
                <a:cubicBezTo>
                  <a:pt x="1501" y="95"/>
                  <a:pt x="1500" y="95"/>
                  <a:pt x="1500" y="95"/>
                </a:cubicBezTo>
                <a:cubicBezTo>
                  <a:pt x="1498" y="94"/>
                  <a:pt x="1495" y="94"/>
                  <a:pt x="1492" y="94"/>
                </a:cubicBezTo>
                <a:cubicBezTo>
                  <a:pt x="1489" y="94"/>
                  <a:pt x="1484" y="95"/>
                  <a:pt x="1481" y="96"/>
                </a:cubicBezTo>
                <a:cubicBezTo>
                  <a:pt x="1477" y="98"/>
                  <a:pt x="1473" y="98"/>
                  <a:pt x="1468" y="103"/>
                </a:cubicBezTo>
                <a:cubicBezTo>
                  <a:pt x="1466" y="105"/>
                  <a:pt x="1463" y="106"/>
                  <a:pt x="1460" y="107"/>
                </a:cubicBezTo>
                <a:cubicBezTo>
                  <a:pt x="1458" y="108"/>
                  <a:pt x="1456" y="108"/>
                  <a:pt x="1455" y="109"/>
                </a:cubicBezTo>
                <a:cubicBezTo>
                  <a:pt x="1454" y="108"/>
                  <a:pt x="1447" y="108"/>
                  <a:pt x="1443" y="108"/>
                </a:cubicBezTo>
                <a:cubicBezTo>
                  <a:pt x="1442" y="108"/>
                  <a:pt x="1440" y="108"/>
                  <a:pt x="1438" y="108"/>
                </a:cubicBezTo>
                <a:cubicBezTo>
                  <a:pt x="1437" y="108"/>
                  <a:pt x="1436" y="109"/>
                  <a:pt x="1435" y="109"/>
                </a:cubicBezTo>
                <a:cubicBezTo>
                  <a:pt x="1434" y="110"/>
                  <a:pt x="1433" y="111"/>
                  <a:pt x="1433" y="112"/>
                </a:cubicBezTo>
                <a:cubicBezTo>
                  <a:pt x="1433" y="114"/>
                  <a:pt x="1434" y="115"/>
                  <a:pt x="1435" y="116"/>
                </a:cubicBezTo>
                <a:cubicBezTo>
                  <a:pt x="1438" y="119"/>
                  <a:pt x="1442" y="121"/>
                  <a:pt x="1445" y="123"/>
                </a:cubicBezTo>
                <a:cubicBezTo>
                  <a:pt x="1445" y="123"/>
                  <a:pt x="1445" y="123"/>
                  <a:pt x="1445" y="123"/>
                </a:cubicBezTo>
                <a:cubicBezTo>
                  <a:pt x="1444" y="122"/>
                  <a:pt x="1443" y="122"/>
                  <a:pt x="1442" y="121"/>
                </a:cubicBezTo>
                <a:cubicBezTo>
                  <a:pt x="1439" y="120"/>
                  <a:pt x="1438" y="120"/>
                  <a:pt x="1437" y="120"/>
                </a:cubicBezTo>
                <a:cubicBezTo>
                  <a:pt x="1436" y="119"/>
                  <a:pt x="1435" y="119"/>
                  <a:pt x="1433" y="116"/>
                </a:cubicBezTo>
                <a:cubicBezTo>
                  <a:pt x="1430" y="113"/>
                  <a:pt x="1427" y="112"/>
                  <a:pt x="1424" y="112"/>
                </a:cubicBezTo>
                <a:cubicBezTo>
                  <a:pt x="1421" y="112"/>
                  <a:pt x="1418" y="113"/>
                  <a:pt x="1417" y="115"/>
                </a:cubicBezTo>
                <a:cubicBezTo>
                  <a:pt x="1415" y="118"/>
                  <a:pt x="1415" y="121"/>
                  <a:pt x="1415" y="123"/>
                </a:cubicBezTo>
                <a:cubicBezTo>
                  <a:pt x="1415" y="124"/>
                  <a:pt x="1414" y="125"/>
                  <a:pt x="1414" y="125"/>
                </a:cubicBezTo>
                <a:cubicBezTo>
                  <a:pt x="1413" y="126"/>
                  <a:pt x="1412" y="126"/>
                  <a:pt x="1411" y="126"/>
                </a:cubicBezTo>
                <a:cubicBezTo>
                  <a:pt x="1411" y="126"/>
                  <a:pt x="1411" y="126"/>
                  <a:pt x="1411" y="125"/>
                </a:cubicBezTo>
                <a:cubicBezTo>
                  <a:pt x="1411" y="123"/>
                  <a:pt x="1411" y="120"/>
                  <a:pt x="1410" y="118"/>
                </a:cubicBezTo>
                <a:cubicBezTo>
                  <a:pt x="1410" y="117"/>
                  <a:pt x="1410" y="116"/>
                  <a:pt x="1410" y="115"/>
                </a:cubicBezTo>
                <a:cubicBezTo>
                  <a:pt x="1410" y="114"/>
                  <a:pt x="1409" y="114"/>
                  <a:pt x="1409" y="113"/>
                </a:cubicBezTo>
                <a:cubicBezTo>
                  <a:pt x="1408" y="113"/>
                  <a:pt x="1408" y="112"/>
                  <a:pt x="1406" y="112"/>
                </a:cubicBezTo>
                <a:cubicBezTo>
                  <a:pt x="1404" y="112"/>
                  <a:pt x="1403" y="114"/>
                  <a:pt x="1402" y="115"/>
                </a:cubicBezTo>
                <a:cubicBezTo>
                  <a:pt x="1401" y="118"/>
                  <a:pt x="1400" y="119"/>
                  <a:pt x="1399" y="120"/>
                </a:cubicBezTo>
                <a:cubicBezTo>
                  <a:pt x="1398" y="121"/>
                  <a:pt x="1397" y="123"/>
                  <a:pt x="1397" y="125"/>
                </a:cubicBezTo>
                <a:cubicBezTo>
                  <a:pt x="1398" y="129"/>
                  <a:pt x="1400" y="131"/>
                  <a:pt x="1399" y="134"/>
                </a:cubicBezTo>
                <a:cubicBezTo>
                  <a:pt x="1399" y="134"/>
                  <a:pt x="1399" y="135"/>
                  <a:pt x="1399" y="135"/>
                </a:cubicBezTo>
                <a:cubicBezTo>
                  <a:pt x="1399" y="138"/>
                  <a:pt x="1399" y="140"/>
                  <a:pt x="1399" y="141"/>
                </a:cubicBezTo>
                <a:cubicBezTo>
                  <a:pt x="1399" y="142"/>
                  <a:pt x="1399" y="143"/>
                  <a:pt x="1399" y="144"/>
                </a:cubicBezTo>
                <a:cubicBezTo>
                  <a:pt x="1399" y="145"/>
                  <a:pt x="1400" y="146"/>
                  <a:pt x="1401" y="146"/>
                </a:cubicBezTo>
                <a:cubicBezTo>
                  <a:pt x="1398" y="150"/>
                  <a:pt x="1395" y="155"/>
                  <a:pt x="1393" y="156"/>
                </a:cubicBezTo>
                <a:cubicBezTo>
                  <a:pt x="1393" y="157"/>
                  <a:pt x="1391" y="158"/>
                  <a:pt x="1389" y="159"/>
                </a:cubicBezTo>
                <a:cubicBezTo>
                  <a:pt x="1388" y="159"/>
                  <a:pt x="1388" y="159"/>
                  <a:pt x="1387" y="160"/>
                </a:cubicBezTo>
                <a:cubicBezTo>
                  <a:pt x="1388" y="158"/>
                  <a:pt x="1390" y="156"/>
                  <a:pt x="1391" y="155"/>
                </a:cubicBezTo>
                <a:cubicBezTo>
                  <a:pt x="1395" y="152"/>
                  <a:pt x="1398" y="148"/>
                  <a:pt x="1398" y="144"/>
                </a:cubicBezTo>
                <a:cubicBezTo>
                  <a:pt x="1398" y="143"/>
                  <a:pt x="1398" y="142"/>
                  <a:pt x="1397" y="141"/>
                </a:cubicBezTo>
                <a:cubicBezTo>
                  <a:pt x="1396" y="140"/>
                  <a:pt x="1395" y="133"/>
                  <a:pt x="1395" y="129"/>
                </a:cubicBezTo>
                <a:cubicBezTo>
                  <a:pt x="1395" y="129"/>
                  <a:pt x="1395" y="128"/>
                  <a:pt x="1395" y="128"/>
                </a:cubicBezTo>
                <a:cubicBezTo>
                  <a:pt x="1395" y="127"/>
                  <a:pt x="1398" y="124"/>
                  <a:pt x="1398" y="121"/>
                </a:cubicBezTo>
                <a:cubicBezTo>
                  <a:pt x="1398" y="119"/>
                  <a:pt x="1397" y="116"/>
                  <a:pt x="1395" y="115"/>
                </a:cubicBezTo>
                <a:cubicBezTo>
                  <a:pt x="1390" y="113"/>
                  <a:pt x="1387" y="109"/>
                  <a:pt x="1382" y="107"/>
                </a:cubicBezTo>
                <a:cubicBezTo>
                  <a:pt x="1382" y="107"/>
                  <a:pt x="1381" y="107"/>
                  <a:pt x="1380" y="107"/>
                </a:cubicBezTo>
                <a:cubicBezTo>
                  <a:pt x="1377" y="107"/>
                  <a:pt x="1375" y="109"/>
                  <a:pt x="1373" y="111"/>
                </a:cubicBezTo>
                <a:cubicBezTo>
                  <a:pt x="1371" y="114"/>
                  <a:pt x="1369" y="116"/>
                  <a:pt x="1368" y="116"/>
                </a:cubicBezTo>
                <a:cubicBezTo>
                  <a:pt x="1366" y="118"/>
                  <a:pt x="1365" y="120"/>
                  <a:pt x="1365" y="120"/>
                </a:cubicBezTo>
                <a:cubicBezTo>
                  <a:pt x="1364" y="121"/>
                  <a:pt x="1364" y="121"/>
                  <a:pt x="1362" y="122"/>
                </a:cubicBezTo>
                <a:cubicBezTo>
                  <a:pt x="1359" y="122"/>
                  <a:pt x="1356" y="126"/>
                  <a:pt x="1356" y="129"/>
                </a:cubicBezTo>
                <a:cubicBezTo>
                  <a:pt x="1356" y="133"/>
                  <a:pt x="1358" y="136"/>
                  <a:pt x="1362" y="138"/>
                </a:cubicBezTo>
                <a:cubicBezTo>
                  <a:pt x="1364" y="139"/>
                  <a:pt x="1366" y="141"/>
                  <a:pt x="1367" y="142"/>
                </a:cubicBezTo>
                <a:cubicBezTo>
                  <a:pt x="1368" y="142"/>
                  <a:pt x="1368" y="143"/>
                  <a:pt x="1368" y="143"/>
                </a:cubicBezTo>
                <a:cubicBezTo>
                  <a:pt x="1368" y="143"/>
                  <a:pt x="1368" y="143"/>
                  <a:pt x="1368" y="143"/>
                </a:cubicBezTo>
                <a:cubicBezTo>
                  <a:pt x="1368" y="143"/>
                  <a:pt x="1368" y="143"/>
                  <a:pt x="1368" y="143"/>
                </a:cubicBezTo>
                <a:cubicBezTo>
                  <a:pt x="1367" y="143"/>
                  <a:pt x="1365" y="143"/>
                  <a:pt x="1364" y="142"/>
                </a:cubicBezTo>
                <a:cubicBezTo>
                  <a:pt x="1362" y="142"/>
                  <a:pt x="1361" y="141"/>
                  <a:pt x="1361" y="141"/>
                </a:cubicBezTo>
                <a:cubicBezTo>
                  <a:pt x="1360" y="141"/>
                  <a:pt x="1355" y="138"/>
                  <a:pt x="1350" y="138"/>
                </a:cubicBezTo>
                <a:cubicBezTo>
                  <a:pt x="1348" y="138"/>
                  <a:pt x="1343" y="135"/>
                  <a:pt x="1338" y="134"/>
                </a:cubicBezTo>
                <a:cubicBezTo>
                  <a:pt x="1337" y="134"/>
                  <a:pt x="1335" y="134"/>
                  <a:pt x="1333" y="134"/>
                </a:cubicBezTo>
                <a:cubicBezTo>
                  <a:pt x="1329" y="134"/>
                  <a:pt x="1326" y="134"/>
                  <a:pt x="1323" y="137"/>
                </a:cubicBezTo>
                <a:cubicBezTo>
                  <a:pt x="1322" y="138"/>
                  <a:pt x="1321" y="140"/>
                  <a:pt x="1319" y="141"/>
                </a:cubicBezTo>
                <a:cubicBezTo>
                  <a:pt x="1318" y="143"/>
                  <a:pt x="1316" y="143"/>
                  <a:pt x="1316" y="143"/>
                </a:cubicBezTo>
                <a:cubicBezTo>
                  <a:pt x="1316" y="143"/>
                  <a:pt x="1316" y="143"/>
                  <a:pt x="1316" y="143"/>
                </a:cubicBezTo>
                <a:cubicBezTo>
                  <a:pt x="1314" y="142"/>
                  <a:pt x="1314" y="142"/>
                  <a:pt x="1313" y="141"/>
                </a:cubicBezTo>
                <a:cubicBezTo>
                  <a:pt x="1312" y="140"/>
                  <a:pt x="1310" y="140"/>
                  <a:pt x="1309" y="140"/>
                </a:cubicBezTo>
                <a:cubicBezTo>
                  <a:pt x="1307" y="140"/>
                  <a:pt x="1306" y="140"/>
                  <a:pt x="1304" y="141"/>
                </a:cubicBezTo>
                <a:cubicBezTo>
                  <a:pt x="1303" y="141"/>
                  <a:pt x="1302" y="141"/>
                  <a:pt x="1301" y="141"/>
                </a:cubicBezTo>
                <a:cubicBezTo>
                  <a:pt x="1300" y="141"/>
                  <a:pt x="1298" y="141"/>
                  <a:pt x="1295" y="141"/>
                </a:cubicBezTo>
                <a:cubicBezTo>
                  <a:pt x="1294" y="141"/>
                  <a:pt x="1291" y="141"/>
                  <a:pt x="1290" y="143"/>
                </a:cubicBezTo>
                <a:cubicBezTo>
                  <a:pt x="1289" y="144"/>
                  <a:pt x="1289" y="144"/>
                  <a:pt x="1289" y="145"/>
                </a:cubicBezTo>
                <a:cubicBezTo>
                  <a:pt x="1288" y="144"/>
                  <a:pt x="1286" y="143"/>
                  <a:pt x="1283" y="142"/>
                </a:cubicBezTo>
                <a:cubicBezTo>
                  <a:pt x="1281" y="142"/>
                  <a:pt x="1279" y="141"/>
                  <a:pt x="1278" y="141"/>
                </a:cubicBezTo>
                <a:cubicBezTo>
                  <a:pt x="1275" y="141"/>
                  <a:pt x="1273" y="143"/>
                  <a:pt x="1272" y="144"/>
                </a:cubicBezTo>
                <a:cubicBezTo>
                  <a:pt x="1270" y="145"/>
                  <a:pt x="1269" y="146"/>
                  <a:pt x="1266" y="146"/>
                </a:cubicBezTo>
                <a:cubicBezTo>
                  <a:pt x="1264" y="147"/>
                  <a:pt x="1263" y="147"/>
                  <a:pt x="1261" y="147"/>
                </a:cubicBezTo>
                <a:cubicBezTo>
                  <a:pt x="1259" y="147"/>
                  <a:pt x="1256" y="146"/>
                  <a:pt x="1254" y="146"/>
                </a:cubicBezTo>
                <a:cubicBezTo>
                  <a:pt x="1252" y="146"/>
                  <a:pt x="1250" y="147"/>
                  <a:pt x="1248" y="149"/>
                </a:cubicBezTo>
                <a:cubicBezTo>
                  <a:pt x="1248" y="150"/>
                  <a:pt x="1247" y="151"/>
                  <a:pt x="1246" y="152"/>
                </a:cubicBezTo>
                <a:cubicBezTo>
                  <a:pt x="1246" y="152"/>
                  <a:pt x="1247" y="151"/>
                  <a:pt x="1247" y="150"/>
                </a:cubicBezTo>
                <a:cubicBezTo>
                  <a:pt x="1248" y="149"/>
                  <a:pt x="1249" y="147"/>
                  <a:pt x="1249" y="144"/>
                </a:cubicBezTo>
                <a:cubicBezTo>
                  <a:pt x="1249" y="143"/>
                  <a:pt x="1248" y="142"/>
                  <a:pt x="1247" y="141"/>
                </a:cubicBezTo>
                <a:cubicBezTo>
                  <a:pt x="1245" y="139"/>
                  <a:pt x="1243" y="139"/>
                  <a:pt x="1240" y="139"/>
                </a:cubicBezTo>
                <a:cubicBezTo>
                  <a:pt x="1238" y="139"/>
                  <a:pt x="1236" y="139"/>
                  <a:pt x="1234" y="140"/>
                </a:cubicBezTo>
                <a:cubicBezTo>
                  <a:pt x="1233" y="140"/>
                  <a:pt x="1231" y="140"/>
                  <a:pt x="1230" y="142"/>
                </a:cubicBezTo>
                <a:cubicBezTo>
                  <a:pt x="1229" y="144"/>
                  <a:pt x="1229" y="145"/>
                  <a:pt x="1229" y="147"/>
                </a:cubicBezTo>
                <a:cubicBezTo>
                  <a:pt x="1229" y="150"/>
                  <a:pt x="1229" y="153"/>
                  <a:pt x="1230" y="155"/>
                </a:cubicBezTo>
                <a:cubicBezTo>
                  <a:pt x="1230" y="155"/>
                  <a:pt x="1230" y="155"/>
                  <a:pt x="1230" y="156"/>
                </a:cubicBezTo>
                <a:cubicBezTo>
                  <a:pt x="1230" y="155"/>
                  <a:pt x="1228" y="154"/>
                  <a:pt x="1227" y="154"/>
                </a:cubicBezTo>
                <a:cubicBezTo>
                  <a:pt x="1227" y="154"/>
                  <a:pt x="1226" y="154"/>
                  <a:pt x="1226" y="154"/>
                </a:cubicBezTo>
                <a:cubicBezTo>
                  <a:pt x="1225" y="155"/>
                  <a:pt x="1224" y="155"/>
                  <a:pt x="1222" y="155"/>
                </a:cubicBezTo>
                <a:cubicBezTo>
                  <a:pt x="1223" y="155"/>
                  <a:pt x="1223" y="154"/>
                  <a:pt x="1223" y="153"/>
                </a:cubicBezTo>
                <a:cubicBezTo>
                  <a:pt x="1223" y="151"/>
                  <a:pt x="1221" y="150"/>
                  <a:pt x="1220" y="149"/>
                </a:cubicBezTo>
                <a:cubicBezTo>
                  <a:pt x="1216" y="147"/>
                  <a:pt x="1211" y="145"/>
                  <a:pt x="1204" y="143"/>
                </a:cubicBezTo>
                <a:cubicBezTo>
                  <a:pt x="1197" y="142"/>
                  <a:pt x="1189" y="142"/>
                  <a:pt x="1179" y="138"/>
                </a:cubicBezTo>
                <a:cubicBezTo>
                  <a:pt x="1168" y="133"/>
                  <a:pt x="1166" y="132"/>
                  <a:pt x="1161" y="130"/>
                </a:cubicBezTo>
                <a:cubicBezTo>
                  <a:pt x="1157" y="129"/>
                  <a:pt x="1139" y="126"/>
                  <a:pt x="1126" y="126"/>
                </a:cubicBezTo>
                <a:cubicBezTo>
                  <a:pt x="1123" y="126"/>
                  <a:pt x="1120" y="126"/>
                  <a:pt x="1118" y="126"/>
                </a:cubicBezTo>
                <a:cubicBezTo>
                  <a:pt x="1111" y="127"/>
                  <a:pt x="1100" y="131"/>
                  <a:pt x="1090" y="134"/>
                </a:cubicBezTo>
                <a:cubicBezTo>
                  <a:pt x="1085" y="135"/>
                  <a:pt x="1081" y="137"/>
                  <a:pt x="1077" y="138"/>
                </a:cubicBezTo>
                <a:cubicBezTo>
                  <a:pt x="1075" y="139"/>
                  <a:pt x="1074" y="139"/>
                  <a:pt x="1073" y="140"/>
                </a:cubicBezTo>
                <a:cubicBezTo>
                  <a:pt x="1071" y="140"/>
                  <a:pt x="1071" y="140"/>
                  <a:pt x="1070" y="141"/>
                </a:cubicBezTo>
                <a:cubicBezTo>
                  <a:pt x="1068" y="143"/>
                  <a:pt x="1067" y="145"/>
                  <a:pt x="1065" y="147"/>
                </a:cubicBezTo>
                <a:cubicBezTo>
                  <a:pt x="1064" y="150"/>
                  <a:pt x="1062" y="153"/>
                  <a:pt x="1059" y="155"/>
                </a:cubicBezTo>
                <a:cubicBezTo>
                  <a:pt x="1053" y="161"/>
                  <a:pt x="1041" y="174"/>
                  <a:pt x="1033" y="176"/>
                </a:cubicBezTo>
                <a:cubicBezTo>
                  <a:pt x="1028" y="177"/>
                  <a:pt x="1023" y="180"/>
                  <a:pt x="1019" y="183"/>
                </a:cubicBezTo>
                <a:cubicBezTo>
                  <a:pt x="1017" y="185"/>
                  <a:pt x="1015" y="186"/>
                  <a:pt x="1014" y="188"/>
                </a:cubicBezTo>
                <a:cubicBezTo>
                  <a:pt x="1013" y="189"/>
                  <a:pt x="1012" y="190"/>
                  <a:pt x="1012" y="192"/>
                </a:cubicBezTo>
                <a:cubicBezTo>
                  <a:pt x="1012" y="194"/>
                  <a:pt x="1013" y="196"/>
                  <a:pt x="1013" y="198"/>
                </a:cubicBezTo>
                <a:cubicBezTo>
                  <a:pt x="1014" y="201"/>
                  <a:pt x="1015" y="203"/>
                  <a:pt x="1015" y="204"/>
                </a:cubicBezTo>
                <a:cubicBezTo>
                  <a:pt x="1015" y="204"/>
                  <a:pt x="1014" y="205"/>
                  <a:pt x="1014" y="206"/>
                </a:cubicBezTo>
                <a:cubicBezTo>
                  <a:pt x="1014" y="208"/>
                  <a:pt x="1015" y="210"/>
                  <a:pt x="1017" y="213"/>
                </a:cubicBezTo>
                <a:cubicBezTo>
                  <a:pt x="1018" y="215"/>
                  <a:pt x="1020" y="218"/>
                  <a:pt x="1023" y="219"/>
                </a:cubicBezTo>
                <a:cubicBezTo>
                  <a:pt x="1026" y="221"/>
                  <a:pt x="1029" y="221"/>
                  <a:pt x="1032" y="221"/>
                </a:cubicBezTo>
                <a:cubicBezTo>
                  <a:pt x="1033" y="221"/>
                  <a:pt x="1034" y="221"/>
                  <a:pt x="1035" y="221"/>
                </a:cubicBezTo>
                <a:cubicBezTo>
                  <a:pt x="1035" y="221"/>
                  <a:pt x="1035" y="221"/>
                  <a:pt x="1035" y="221"/>
                </a:cubicBezTo>
                <a:cubicBezTo>
                  <a:pt x="1033" y="222"/>
                  <a:pt x="1031" y="223"/>
                  <a:pt x="1030" y="225"/>
                </a:cubicBezTo>
                <a:cubicBezTo>
                  <a:pt x="1029" y="228"/>
                  <a:pt x="1028" y="231"/>
                  <a:pt x="1028" y="235"/>
                </a:cubicBezTo>
                <a:cubicBezTo>
                  <a:pt x="1028" y="237"/>
                  <a:pt x="1028" y="239"/>
                  <a:pt x="1029" y="240"/>
                </a:cubicBezTo>
                <a:cubicBezTo>
                  <a:pt x="1029" y="241"/>
                  <a:pt x="1030" y="242"/>
                  <a:pt x="1030" y="242"/>
                </a:cubicBezTo>
                <a:cubicBezTo>
                  <a:pt x="1029" y="242"/>
                  <a:pt x="1027" y="242"/>
                  <a:pt x="1025" y="242"/>
                </a:cubicBezTo>
                <a:cubicBezTo>
                  <a:pt x="1022" y="242"/>
                  <a:pt x="1019" y="243"/>
                  <a:pt x="1016" y="245"/>
                </a:cubicBezTo>
                <a:cubicBezTo>
                  <a:pt x="1013" y="248"/>
                  <a:pt x="1008" y="253"/>
                  <a:pt x="1006" y="255"/>
                </a:cubicBezTo>
                <a:cubicBezTo>
                  <a:pt x="1005" y="255"/>
                  <a:pt x="1003" y="256"/>
                  <a:pt x="1001" y="256"/>
                </a:cubicBezTo>
                <a:cubicBezTo>
                  <a:pt x="1000" y="256"/>
                  <a:pt x="999" y="257"/>
                  <a:pt x="998" y="257"/>
                </a:cubicBezTo>
                <a:cubicBezTo>
                  <a:pt x="998" y="257"/>
                  <a:pt x="998" y="256"/>
                  <a:pt x="998" y="256"/>
                </a:cubicBezTo>
                <a:cubicBezTo>
                  <a:pt x="997" y="251"/>
                  <a:pt x="993" y="245"/>
                  <a:pt x="987" y="242"/>
                </a:cubicBezTo>
                <a:cubicBezTo>
                  <a:pt x="986" y="241"/>
                  <a:pt x="984" y="238"/>
                  <a:pt x="982" y="235"/>
                </a:cubicBezTo>
                <a:cubicBezTo>
                  <a:pt x="980" y="232"/>
                  <a:pt x="978" y="229"/>
                  <a:pt x="976" y="227"/>
                </a:cubicBezTo>
                <a:cubicBezTo>
                  <a:pt x="976" y="227"/>
                  <a:pt x="976" y="227"/>
                  <a:pt x="976" y="227"/>
                </a:cubicBezTo>
                <a:cubicBezTo>
                  <a:pt x="976" y="226"/>
                  <a:pt x="977" y="224"/>
                  <a:pt x="977" y="220"/>
                </a:cubicBezTo>
                <a:cubicBezTo>
                  <a:pt x="977" y="219"/>
                  <a:pt x="977" y="217"/>
                  <a:pt x="976" y="216"/>
                </a:cubicBezTo>
                <a:cubicBezTo>
                  <a:pt x="974" y="213"/>
                  <a:pt x="972" y="212"/>
                  <a:pt x="970" y="211"/>
                </a:cubicBezTo>
                <a:cubicBezTo>
                  <a:pt x="969" y="211"/>
                  <a:pt x="967" y="210"/>
                  <a:pt x="966" y="209"/>
                </a:cubicBezTo>
                <a:cubicBezTo>
                  <a:pt x="964" y="208"/>
                  <a:pt x="963" y="207"/>
                  <a:pt x="961" y="207"/>
                </a:cubicBezTo>
                <a:cubicBezTo>
                  <a:pt x="957" y="207"/>
                  <a:pt x="955" y="211"/>
                  <a:pt x="953" y="213"/>
                </a:cubicBezTo>
                <a:cubicBezTo>
                  <a:pt x="953" y="214"/>
                  <a:pt x="952" y="214"/>
                  <a:pt x="952" y="214"/>
                </a:cubicBezTo>
                <a:cubicBezTo>
                  <a:pt x="952" y="214"/>
                  <a:pt x="950" y="213"/>
                  <a:pt x="948" y="213"/>
                </a:cubicBezTo>
                <a:cubicBezTo>
                  <a:pt x="947" y="213"/>
                  <a:pt x="946" y="213"/>
                  <a:pt x="946" y="213"/>
                </a:cubicBezTo>
                <a:cubicBezTo>
                  <a:pt x="943" y="214"/>
                  <a:pt x="942" y="217"/>
                  <a:pt x="942" y="220"/>
                </a:cubicBezTo>
                <a:cubicBezTo>
                  <a:pt x="942" y="222"/>
                  <a:pt x="943" y="225"/>
                  <a:pt x="944" y="227"/>
                </a:cubicBezTo>
                <a:cubicBezTo>
                  <a:pt x="945" y="228"/>
                  <a:pt x="945" y="229"/>
                  <a:pt x="946" y="230"/>
                </a:cubicBezTo>
                <a:cubicBezTo>
                  <a:pt x="945" y="230"/>
                  <a:pt x="944" y="230"/>
                  <a:pt x="944" y="230"/>
                </a:cubicBezTo>
                <a:cubicBezTo>
                  <a:pt x="943" y="230"/>
                  <a:pt x="942" y="230"/>
                  <a:pt x="941" y="230"/>
                </a:cubicBezTo>
                <a:cubicBezTo>
                  <a:pt x="938" y="231"/>
                  <a:pt x="936" y="233"/>
                  <a:pt x="935" y="235"/>
                </a:cubicBezTo>
                <a:cubicBezTo>
                  <a:pt x="935" y="235"/>
                  <a:pt x="934" y="236"/>
                  <a:pt x="934" y="236"/>
                </a:cubicBezTo>
                <a:cubicBezTo>
                  <a:pt x="934" y="236"/>
                  <a:pt x="934" y="236"/>
                  <a:pt x="934" y="236"/>
                </a:cubicBezTo>
                <a:cubicBezTo>
                  <a:pt x="932" y="236"/>
                  <a:pt x="931" y="237"/>
                  <a:pt x="929" y="237"/>
                </a:cubicBezTo>
                <a:cubicBezTo>
                  <a:pt x="927" y="238"/>
                  <a:pt x="926" y="240"/>
                  <a:pt x="926" y="243"/>
                </a:cubicBezTo>
                <a:cubicBezTo>
                  <a:pt x="926" y="243"/>
                  <a:pt x="926" y="244"/>
                  <a:pt x="926" y="245"/>
                </a:cubicBezTo>
                <a:cubicBezTo>
                  <a:pt x="927" y="247"/>
                  <a:pt x="928" y="249"/>
                  <a:pt x="928" y="250"/>
                </a:cubicBezTo>
                <a:cubicBezTo>
                  <a:pt x="928" y="250"/>
                  <a:pt x="928" y="250"/>
                  <a:pt x="928" y="250"/>
                </a:cubicBezTo>
                <a:cubicBezTo>
                  <a:pt x="928" y="250"/>
                  <a:pt x="928" y="250"/>
                  <a:pt x="927" y="250"/>
                </a:cubicBezTo>
                <a:cubicBezTo>
                  <a:pt x="926" y="251"/>
                  <a:pt x="925" y="253"/>
                  <a:pt x="925" y="255"/>
                </a:cubicBezTo>
                <a:cubicBezTo>
                  <a:pt x="925" y="257"/>
                  <a:pt x="926" y="259"/>
                  <a:pt x="927" y="261"/>
                </a:cubicBezTo>
                <a:cubicBezTo>
                  <a:pt x="928" y="262"/>
                  <a:pt x="930" y="264"/>
                  <a:pt x="933" y="264"/>
                </a:cubicBezTo>
                <a:cubicBezTo>
                  <a:pt x="933" y="264"/>
                  <a:pt x="933" y="264"/>
                  <a:pt x="934" y="264"/>
                </a:cubicBezTo>
                <a:cubicBezTo>
                  <a:pt x="939" y="264"/>
                  <a:pt x="943" y="261"/>
                  <a:pt x="945" y="259"/>
                </a:cubicBezTo>
                <a:cubicBezTo>
                  <a:pt x="949" y="257"/>
                  <a:pt x="955" y="254"/>
                  <a:pt x="955" y="247"/>
                </a:cubicBezTo>
                <a:cubicBezTo>
                  <a:pt x="955" y="244"/>
                  <a:pt x="955" y="241"/>
                  <a:pt x="954" y="239"/>
                </a:cubicBezTo>
                <a:cubicBezTo>
                  <a:pt x="954" y="239"/>
                  <a:pt x="955" y="239"/>
                  <a:pt x="955" y="239"/>
                </a:cubicBezTo>
                <a:cubicBezTo>
                  <a:pt x="956" y="237"/>
                  <a:pt x="956" y="237"/>
                  <a:pt x="956" y="237"/>
                </a:cubicBezTo>
                <a:cubicBezTo>
                  <a:pt x="955" y="239"/>
                  <a:pt x="955" y="239"/>
                  <a:pt x="955" y="239"/>
                </a:cubicBezTo>
                <a:cubicBezTo>
                  <a:pt x="957" y="240"/>
                  <a:pt x="960" y="241"/>
                  <a:pt x="963" y="242"/>
                </a:cubicBezTo>
                <a:cubicBezTo>
                  <a:pt x="963" y="243"/>
                  <a:pt x="964" y="243"/>
                  <a:pt x="964" y="243"/>
                </a:cubicBezTo>
                <a:cubicBezTo>
                  <a:pt x="962" y="244"/>
                  <a:pt x="960" y="246"/>
                  <a:pt x="959" y="248"/>
                </a:cubicBezTo>
                <a:cubicBezTo>
                  <a:pt x="956" y="250"/>
                  <a:pt x="954" y="253"/>
                  <a:pt x="953" y="255"/>
                </a:cubicBezTo>
                <a:cubicBezTo>
                  <a:pt x="953" y="256"/>
                  <a:pt x="953" y="256"/>
                  <a:pt x="953" y="256"/>
                </a:cubicBezTo>
                <a:cubicBezTo>
                  <a:pt x="954" y="260"/>
                  <a:pt x="956" y="262"/>
                  <a:pt x="958" y="263"/>
                </a:cubicBezTo>
                <a:cubicBezTo>
                  <a:pt x="959" y="263"/>
                  <a:pt x="960" y="264"/>
                  <a:pt x="960" y="264"/>
                </a:cubicBezTo>
                <a:cubicBezTo>
                  <a:pt x="960" y="265"/>
                  <a:pt x="960" y="265"/>
                  <a:pt x="960" y="266"/>
                </a:cubicBezTo>
                <a:cubicBezTo>
                  <a:pt x="960" y="268"/>
                  <a:pt x="961" y="270"/>
                  <a:pt x="962" y="270"/>
                </a:cubicBezTo>
                <a:cubicBezTo>
                  <a:pt x="963" y="270"/>
                  <a:pt x="963" y="271"/>
                  <a:pt x="964" y="271"/>
                </a:cubicBezTo>
                <a:cubicBezTo>
                  <a:pt x="967" y="270"/>
                  <a:pt x="968" y="269"/>
                  <a:pt x="969" y="268"/>
                </a:cubicBezTo>
                <a:cubicBezTo>
                  <a:pt x="970" y="267"/>
                  <a:pt x="970" y="266"/>
                  <a:pt x="971" y="266"/>
                </a:cubicBezTo>
                <a:cubicBezTo>
                  <a:pt x="974" y="266"/>
                  <a:pt x="981" y="269"/>
                  <a:pt x="986" y="269"/>
                </a:cubicBezTo>
                <a:cubicBezTo>
                  <a:pt x="982" y="270"/>
                  <a:pt x="978" y="271"/>
                  <a:pt x="975" y="272"/>
                </a:cubicBezTo>
                <a:cubicBezTo>
                  <a:pt x="972" y="272"/>
                  <a:pt x="970" y="274"/>
                  <a:pt x="968" y="275"/>
                </a:cubicBezTo>
                <a:cubicBezTo>
                  <a:pt x="967" y="275"/>
                  <a:pt x="966" y="276"/>
                  <a:pt x="963" y="276"/>
                </a:cubicBezTo>
                <a:cubicBezTo>
                  <a:pt x="961" y="276"/>
                  <a:pt x="959" y="277"/>
                  <a:pt x="958" y="278"/>
                </a:cubicBezTo>
                <a:cubicBezTo>
                  <a:pt x="957" y="278"/>
                  <a:pt x="955" y="279"/>
                  <a:pt x="955" y="281"/>
                </a:cubicBezTo>
                <a:cubicBezTo>
                  <a:pt x="955" y="283"/>
                  <a:pt x="956" y="284"/>
                  <a:pt x="957" y="285"/>
                </a:cubicBezTo>
                <a:cubicBezTo>
                  <a:pt x="959" y="286"/>
                  <a:pt x="960" y="286"/>
                  <a:pt x="961" y="286"/>
                </a:cubicBezTo>
                <a:cubicBezTo>
                  <a:pt x="964" y="287"/>
                  <a:pt x="968" y="288"/>
                  <a:pt x="971" y="290"/>
                </a:cubicBezTo>
                <a:cubicBezTo>
                  <a:pt x="974" y="292"/>
                  <a:pt x="976" y="294"/>
                  <a:pt x="976" y="295"/>
                </a:cubicBezTo>
                <a:cubicBezTo>
                  <a:pt x="976" y="296"/>
                  <a:pt x="976" y="297"/>
                  <a:pt x="976" y="297"/>
                </a:cubicBezTo>
                <a:cubicBezTo>
                  <a:pt x="976" y="301"/>
                  <a:pt x="975" y="306"/>
                  <a:pt x="973" y="310"/>
                </a:cubicBezTo>
                <a:cubicBezTo>
                  <a:pt x="973" y="310"/>
                  <a:pt x="973" y="310"/>
                  <a:pt x="973" y="310"/>
                </a:cubicBezTo>
                <a:cubicBezTo>
                  <a:pt x="973" y="310"/>
                  <a:pt x="972" y="310"/>
                  <a:pt x="970" y="310"/>
                </a:cubicBezTo>
                <a:cubicBezTo>
                  <a:pt x="966" y="310"/>
                  <a:pt x="962" y="309"/>
                  <a:pt x="958" y="309"/>
                </a:cubicBezTo>
                <a:cubicBezTo>
                  <a:pt x="955" y="309"/>
                  <a:pt x="948" y="308"/>
                  <a:pt x="943" y="308"/>
                </a:cubicBezTo>
                <a:cubicBezTo>
                  <a:pt x="940" y="308"/>
                  <a:pt x="937" y="309"/>
                  <a:pt x="935" y="310"/>
                </a:cubicBezTo>
                <a:cubicBezTo>
                  <a:pt x="931" y="312"/>
                  <a:pt x="930" y="317"/>
                  <a:pt x="930" y="322"/>
                </a:cubicBezTo>
                <a:cubicBezTo>
                  <a:pt x="930" y="325"/>
                  <a:pt x="931" y="329"/>
                  <a:pt x="931" y="331"/>
                </a:cubicBezTo>
                <a:cubicBezTo>
                  <a:pt x="932" y="332"/>
                  <a:pt x="932" y="333"/>
                  <a:pt x="932" y="334"/>
                </a:cubicBezTo>
                <a:cubicBezTo>
                  <a:pt x="932" y="336"/>
                  <a:pt x="931" y="337"/>
                  <a:pt x="930" y="338"/>
                </a:cubicBezTo>
                <a:cubicBezTo>
                  <a:pt x="928" y="340"/>
                  <a:pt x="927" y="343"/>
                  <a:pt x="927" y="345"/>
                </a:cubicBezTo>
                <a:cubicBezTo>
                  <a:pt x="927" y="347"/>
                  <a:pt x="928" y="350"/>
                  <a:pt x="930" y="351"/>
                </a:cubicBezTo>
                <a:cubicBezTo>
                  <a:pt x="931" y="352"/>
                  <a:pt x="932" y="354"/>
                  <a:pt x="933" y="355"/>
                </a:cubicBezTo>
                <a:cubicBezTo>
                  <a:pt x="934" y="357"/>
                  <a:pt x="934" y="359"/>
                  <a:pt x="937" y="360"/>
                </a:cubicBezTo>
                <a:cubicBezTo>
                  <a:pt x="938" y="360"/>
                  <a:pt x="938" y="360"/>
                  <a:pt x="938" y="360"/>
                </a:cubicBezTo>
                <a:cubicBezTo>
                  <a:pt x="940" y="360"/>
                  <a:pt x="942" y="360"/>
                  <a:pt x="944" y="360"/>
                </a:cubicBezTo>
                <a:cubicBezTo>
                  <a:pt x="945" y="360"/>
                  <a:pt x="946" y="360"/>
                  <a:pt x="946" y="360"/>
                </a:cubicBezTo>
                <a:cubicBezTo>
                  <a:pt x="947" y="361"/>
                  <a:pt x="948" y="363"/>
                  <a:pt x="949" y="365"/>
                </a:cubicBezTo>
                <a:cubicBezTo>
                  <a:pt x="950" y="366"/>
                  <a:pt x="950" y="367"/>
                  <a:pt x="951" y="367"/>
                </a:cubicBezTo>
                <a:cubicBezTo>
                  <a:pt x="951" y="368"/>
                  <a:pt x="951" y="368"/>
                  <a:pt x="951" y="368"/>
                </a:cubicBezTo>
                <a:cubicBezTo>
                  <a:pt x="951" y="368"/>
                  <a:pt x="951" y="368"/>
                  <a:pt x="951" y="368"/>
                </a:cubicBezTo>
                <a:cubicBezTo>
                  <a:pt x="948" y="370"/>
                  <a:pt x="945" y="372"/>
                  <a:pt x="943" y="374"/>
                </a:cubicBezTo>
                <a:cubicBezTo>
                  <a:pt x="941" y="375"/>
                  <a:pt x="940" y="376"/>
                  <a:pt x="940" y="377"/>
                </a:cubicBezTo>
                <a:cubicBezTo>
                  <a:pt x="939" y="377"/>
                  <a:pt x="939" y="377"/>
                  <a:pt x="939" y="377"/>
                </a:cubicBezTo>
                <a:cubicBezTo>
                  <a:pt x="938" y="377"/>
                  <a:pt x="937" y="378"/>
                  <a:pt x="937" y="378"/>
                </a:cubicBezTo>
                <a:cubicBezTo>
                  <a:pt x="934" y="380"/>
                  <a:pt x="931" y="385"/>
                  <a:pt x="929" y="391"/>
                </a:cubicBezTo>
                <a:cubicBezTo>
                  <a:pt x="927" y="396"/>
                  <a:pt x="927" y="401"/>
                  <a:pt x="927" y="404"/>
                </a:cubicBezTo>
                <a:cubicBezTo>
                  <a:pt x="927" y="407"/>
                  <a:pt x="926" y="408"/>
                  <a:pt x="925" y="409"/>
                </a:cubicBezTo>
                <a:cubicBezTo>
                  <a:pt x="920" y="412"/>
                  <a:pt x="910" y="418"/>
                  <a:pt x="906" y="423"/>
                </a:cubicBezTo>
                <a:cubicBezTo>
                  <a:pt x="903" y="426"/>
                  <a:pt x="901" y="431"/>
                  <a:pt x="899" y="437"/>
                </a:cubicBezTo>
                <a:cubicBezTo>
                  <a:pt x="897" y="442"/>
                  <a:pt x="894" y="448"/>
                  <a:pt x="892" y="451"/>
                </a:cubicBezTo>
                <a:cubicBezTo>
                  <a:pt x="890" y="454"/>
                  <a:pt x="890" y="457"/>
                  <a:pt x="890" y="460"/>
                </a:cubicBezTo>
                <a:cubicBezTo>
                  <a:pt x="890" y="465"/>
                  <a:pt x="892" y="470"/>
                  <a:pt x="893" y="472"/>
                </a:cubicBezTo>
                <a:cubicBezTo>
                  <a:pt x="893" y="475"/>
                  <a:pt x="895" y="479"/>
                  <a:pt x="895" y="483"/>
                </a:cubicBezTo>
                <a:cubicBezTo>
                  <a:pt x="895" y="486"/>
                  <a:pt x="894" y="488"/>
                  <a:pt x="892" y="491"/>
                </a:cubicBezTo>
                <a:cubicBezTo>
                  <a:pt x="890" y="495"/>
                  <a:pt x="888" y="499"/>
                  <a:pt x="887" y="501"/>
                </a:cubicBezTo>
                <a:cubicBezTo>
                  <a:pt x="887" y="502"/>
                  <a:pt x="887" y="502"/>
                  <a:pt x="886" y="503"/>
                </a:cubicBezTo>
                <a:cubicBezTo>
                  <a:pt x="886" y="503"/>
                  <a:pt x="886" y="503"/>
                  <a:pt x="886" y="503"/>
                </a:cubicBezTo>
                <a:cubicBezTo>
                  <a:pt x="886" y="503"/>
                  <a:pt x="886" y="503"/>
                  <a:pt x="885" y="503"/>
                </a:cubicBezTo>
                <a:cubicBezTo>
                  <a:pt x="884" y="504"/>
                  <a:pt x="884" y="505"/>
                  <a:pt x="884" y="506"/>
                </a:cubicBezTo>
                <a:cubicBezTo>
                  <a:pt x="884" y="507"/>
                  <a:pt x="885" y="508"/>
                  <a:pt x="885" y="508"/>
                </a:cubicBezTo>
                <a:cubicBezTo>
                  <a:pt x="886" y="510"/>
                  <a:pt x="888" y="511"/>
                  <a:pt x="888" y="514"/>
                </a:cubicBezTo>
                <a:cubicBezTo>
                  <a:pt x="888" y="514"/>
                  <a:pt x="888" y="515"/>
                  <a:pt x="888" y="515"/>
                </a:cubicBezTo>
                <a:cubicBezTo>
                  <a:pt x="888" y="517"/>
                  <a:pt x="887" y="520"/>
                  <a:pt x="887" y="522"/>
                </a:cubicBezTo>
                <a:cubicBezTo>
                  <a:pt x="887" y="526"/>
                  <a:pt x="889" y="530"/>
                  <a:pt x="894" y="532"/>
                </a:cubicBezTo>
                <a:cubicBezTo>
                  <a:pt x="903" y="538"/>
                  <a:pt x="906" y="541"/>
                  <a:pt x="909" y="548"/>
                </a:cubicBezTo>
                <a:cubicBezTo>
                  <a:pt x="912" y="556"/>
                  <a:pt x="923" y="567"/>
                  <a:pt x="924" y="567"/>
                </a:cubicBezTo>
                <a:cubicBezTo>
                  <a:pt x="924" y="567"/>
                  <a:pt x="932" y="576"/>
                  <a:pt x="936" y="580"/>
                </a:cubicBezTo>
                <a:cubicBezTo>
                  <a:pt x="938" y="582"/>
                  <a:pt x="940" y="583"/>
                  <a:pt x="942" y="583"/>
                </a:cubicBezTo>
                <a:cubicBezTo>
                  <a:pt x="944" y="583"/>
                  <a:pt x="945" y="581"/>
                  <a:pt x="946" y="580"/>
                </a:cubicBezTo>
                <a:cubicBezTo>
                  <a:pt x="947" y="579"/>
                  <a:pt x="947" y="578"/>
                  <a:pt x="947" y="576"/>
                </a:cubicBezTo>
                <a:cubicBezTo>
                  <a:pt x="947" y="576"/>
                  <a:pt x="948" y="575"/>
                  <a:pt x="950" y="575"/>
                </a:cubicBezTo>
                <a:cubicBezTo>
                  <a:pt x="952" y="574"/>
                  <a:pt x="955" y="574"/>
                  <a:pt x="958" y="574"/>
                </a:cubicBezTo>
                <a:cubicBezTo>
                  <a:pt x="963" y="574"/>
                  <a:pt x="967" y="575"/>
                  <a:pt x="972" y="575"/>
                </a:cubicBezTo>
                <a:cubicBezTo>
                  <a:pt x="973" y="575"/>
                  <a:pt x="975" y="575"/>
                  <a:pt x="977" y="574"/>
                </a:cubicBezTo>
                <a:cubicBezTo>
                  <a:pt x="984" y="573"/>
                  <a:pt x="991" y="568"/>
                  <a:pt x="993" y="567"/>
                </a:cubicBezTo>
                <a:cubicBezTo>
                  <a:pt x="995" y="566"/>
                  <a:pt x="1000" y="562"/>
                  <a:pt x="1003" y="562"/>
                </a:cubicBezTo>
                <a:cubicBezTo>
                  <a:pt x="1005" y="562"/>
                  <a:pt x="1006" y="563"/>
                  <a:pt x="1007" y="564"/>
                </a:cubicBezTo>
                <a:cubicBezTo>
                  <a:pt x="1010" y="566"/>
                  <a:pt x="1011" y="568"/>
                  <a:pt x="1012" y="570"/>
                </a:cubicBezTo>
                <a:cubicBezTo>
                  <a:pt x="1013" y="573"/>
                  <a:pt x="1013" y="575"/>
                  <a:pt x="1015" y="578"/>
                </a:cubicBezTo>
                <a:cubicBezTo>
                  <a:pt x="1017" y="580"/>
                  <a:pt x="1019" y="581"/>
                  <a:pt x="1022" y="581"/>
                </a:cubicBezTo>
                <a:cubicBezTo>
                  <a:pt x="1026" y="581"/>
                  <a:pt x="1029" y="579"/>
                  <a:pt x="1032" y="576"/>
                </a:cubicBezTo>
                <a:cubicBezTo>
                  <a:pt x="1033" y="576"/>
                  <a:pt x="1033" y="575"/>
                  <a:pt x="1033" y="575"/>
                </a:cubicBezTo>
                <a:cubicBezTo>
                  <a:pt x="1034" y="575"/>
                  <a:pt x="1035" y="576"/>
                  <a:pt x="1037" y="577"/>
                </a:cubicBezTo>
                <a:cubicBezTo>
                  <a:pt x="1040" y="579"/>
                  <a:pt x="1041" y="581"/>
                  <a:pt x="1041" y="582"/>
                </a:cubicBezTo>
                <a:cubicBezTo>
                  <a:pt x="1041" y="583"/>
                  <a:pt x="1041" y="584"/>
                  <a:pt x="1039" y="586"/>
                </a:cubicBezTo>
                <a:cubicBezTo>
                  <a:pt x="1036" y="589"/>
                  <a:pt x="1036" y="593"/>
                  <a:pt x="1035" y="597"/>
                </a:cubicBezTo>
                <a:cubicBezTo>
                  <a:pt x="1035" y="600"/>
                  <a:pt x="1035" y="604"/>
                  <a:pt x="1034" y="608"/>
                </a:cubicBezTo>
                <a:cubicBezTo>
                  <a:pt x="1033" y="611"/>
                  <a:pt x="1032" y="613"/>
                  <a:pt x="1032" y="615"/>
                </a:cubicBezTo>
                <a:cubicBezTo>
                  <a:pt x="1032" y="617"/>
                  <a:pt x="1033" y="619"/>
                  <a:pt x="1034" y="620"/>
                </a:cubicBezTo>
                <a:cubicBezTo>
                  <a:pt x="1035" y="621"/>
                  <a:pt x="1036" y="622"/>
                  <a:pt x="1038" y="623"/>
                </a:cubicBezTo>
                <a:cubicBezTo>
                  <a:pt x="1039" y="624"/>
                  <a:pt x="1043" y="630"/>
                  <a:pt x="1047" y="636"/>
                </a:cubicBezTo>
                <a:cubicBezTo>
                  <a:pt x="1050" y="642"/>
                  <a:pt x="1053" y="648"/>
                  <a:pt x="1055" y="651"/>
                </a:cubicBezTo>
                <a:cubicBezTo>
                  <a:pt x="1055" y="651"/>
                  <a:pt x="1055" y="653"/>
                  <a:pt x="1055" y="655"/>
                </a:cubicBezTo>
                <a:cubicBezTo>
                  <a:pt x="1055" y="657"/>
                  <a:pt x="1055" y="660"/>
                  <a:pt x="1055" y="663"/>
                </a:cubicBezTo>
                <a:cubicBezTo>
                  <a:pt x="1055" y="666"/>
                  <a:pt x="1055" y="670"/>
                  <a:pt x="1057" y="673"/>
                </a:cubicBezTo>
                <a:cubicBezTo>
                  <a:pt x="1059" y="678"/>
                  <a:pt x="1061" y="681"/>
                  <a:pt x="1061" y="683"/>
                </a:cubicBezTo>
                <a:cubicBezTo>
                  <a:pt x="1061" y="684"/>
                  <a:pt x="1061" y="684"/>
                  <a:pt x="1060" y="685"/>
                </a:cubicBezTo>
                <a:cubicBezTo>
                  <a:pt x="1056" y="688"/>
                  <a:pt x="1049" y="695"/>
                  <a:pt x="1048" y="708"/>
                </a:cubicBezTo>
                <a:cubicBezTo>
                  <a:pt x="1048" y="709"/>
                  <a:pt x="1048" y="710"/>
                  <a:pt x="1048" y="711"/>
                </a:cubicBezTo>
                <a:cubicBezTo>
                  <a:pt x="1048" y="721"/>
                  <a:pt x="1051" y="728"/>
                  <a:pt x="1052" y="732"/>
                </a:cubicBezTo>
                <a:cubicBezTo>
                  <a:pt x="1054" y="736"/>
                  <a:pt x="1059" y="747"/>
                  <a:pt x="1062" y="751"/>
                </a:cubicBezTo>
                <a:cubicBezTo>
                  <a:pt x="1064" y="754"/>
                  <a:pt x="1067" y="764"/>
                  <a:pt x="1067" y="770"/>
                </a:cubicBezTo>
                <a:cubicBezTo>
                  <a:pt x="1067" y="771"/>
                  <a:pt x="1067" y="772"/>
                  <a:pt x="1067" y="773"/>
                </a:cubicBezTo>
                <a:cubicBezTo>
                  <a:pt x="1067" y="775"/>
                  <a:pt x="1067" y="777"/>
                  <a:pt x="1067" y="779"/>
                </a:cubicBezTo>
                <a:cubicBezTo>
                  <a:pt x="1067" y="783"/>
                  <a:pt x="1067" y="786"/>
                  <a:pt x="1069" y="788"/>
                </a:cubicBezTo>
                <a:cubicBezTo>
                  <a:pt x="1071" y="791"/>
                  <a:pt x="1072" y="797"/>
                  <a:pt x="1077" y="802"/>
                </a:cubicBezTo>
                <a:cubicBezTo>
                  <a:pt x="1079" y="803"/>
                  <a:pt x="1080" y="807"/>
                  <a:pt x="1081" y="810"/>
                </a:cubicBezTo>
                <a:cubicBezTo>
                  <a:pt x="1082" y="812"/>
                  <a:pt x="1082" y="815"/>
                  <a:pt x="1082" y="815"/>
                </a:cubicBezTo>
                <a:cubicBezTo>
                  <a:pt x="1082" y="815"/>
                  <a:pt x="1082" y="815"/>
                  <a:pt x="1082" y="815"/>
                </a:cubicBezTo>
                <a:cubicBezTo>
                  <a:pt x="1082" y="815"/>
                  <a:pt x="1083" y="816"/>
                  <a:pt x="1083" y="818"/>
                </a:cubicBezTo>
                <a:cubicBezTo>
                  <a:pt x="1083" y="819"/>
                  <a:pt x="1084" y="822"/>
                  <a:pt x="1084" y="825"/>
                </a:cubicBezTo>
                <a:cubicBezTo>
                  <a:pt x="1084" y="828"/>
                  <a:pt x="1085" y="831"/>
                  <a:pt x="1086" y="833"/>
                </a:cubicBezTo>
                <a:cubicBezTo>
                  <a:pt x="1086" y="836"/>
                  <a:pt x="1088" y="838"/>
                  <a:pt x="1091" y="840"/>
                </a:cubicBezTo>
                <a:cubicBezTo>
                  <a:pt x="1094" y="841"/>
                  <a:pt x="1096" y="843"/>
                  <a:pt x="1099" y="843"/>
                </a:cubicBezTo>
                <a:cubicBezTo>
                  <a:pt x="1099" y="843"/>
                  <a:pt x="1099" y="843"/>
                  <a:pt x="1099" y="843"/>
                </a:cubicBezTo>
                <a:cubicBezTo>
                  <a:pt x="1101" y="843"/>
                  <a:pt x="1103" y="842"/>
                  <a:pt x="1105" y="840"/>
                </a:cubicBezTo>
                <a:cubicBezTo>
                  <a:pt x="1105" y="840"/>
                  <a:pt x="1105" y="839"/>
                  <a:pt x="1106" y="839"/>
                </a:cubicBezTo>
                <a:cubicBezTo>
                  <a:pt x="1109" y="838"/>
                  <a:pt x="1114" y="838"/>
                  <a:pt x="1118" y="838"/>
                </a:cubicBezTo>
                <a:cubicBezTo>
                  <a:pt x="1120" y="838"/>
                  <a:pt x="1122" y="838"/>
                  <a:pt x="1123" y="838"/>
                </a:cubicBezTo>
                <a:cubicBezTo>
                  <a:pt x="1124" y="838"/>
                  <a:pt x="1124" y="838"/>
                  <a:pt x="1124" y="838"/>
                </a:cubicBezTo>
                <a:cubicBezTo>
                  <a:pt x="1131" y="838"/>
                  <a:pt x="1138" y="834"/>
                  <a:pt x="1144" y="829"/>
                </a:cubicBezTo>
                <a:cubicBezTo>
                  <a:pt x="1151" y="823"/>
                  <a:pt x="1160" y="809"/>
                  <a:pt x="1163" y="806"/>
                </a:cubicBezTo>
                <a:cubicBezTo>
                  <a:pt x="1165" y="804"/>
                  <a:pt x="1167" y="801"/>
                  <a:pt x="1170" y="798"/>
                </a:cubicBezTo>
                <a:cubicBezTo>
                  <a:pt x="1172" y="795"/>
                  <a:pt x="1174" y="792"/>
                  <a:pt x="1174" y="789"/>
                </a:cubicBezTo>
                <a:cubicBezTo>
                  <a:pt x="1174" y="788"/>
                  <a:pt x="1174" y="788"/>
                  <a:pt x="1174" y="788"/>
                </a:cubicBezTo>
                <a:cubicBezTo>
                  <a:pt x="1173" y="785"/>
                  <a:pt x="1173" y="782"/>
                  <a:pt x="1173" y="781"/>
                </a:cubicBezTo>
                <a:cubicBezTo>
                  <a:pt x="1173" y="780"/>
                  <a:pt x="1173" y="779"/>
                  <a:pt x="1174" y="779"/>
                </a:cubicBezTo>
                <a:cubicBezTo>
                  <a:pt x="1175" y="778"/>
                  <a:pt x="1179" y="776"/>
                  <a:pt x="1182" y="774"/>
                </a:cubicBezTo>
                <a:cubicBezTo>
                  <a:pt x="1185" y="772"/>
                  <a:pt x="1187" y="770"/>
                  <a:pt x="1188" y="767"/>
                </a:cubicBezTo>
                <a:cubicBezTo>
                  <a:pt x="1188" y="766"/>
                  <a:pt x="1188" y="766"/>
                  <a:pt x="1188" y="766"/>
                </a:cubicBezTo>
                <a:cubicBezTo>
                  <a:pt x="1188" y="760"/>
                  <a:pt x="1185" y="748"/>
                  <a:pt x="1184" y="745"/>
                </a:cubicBezTo>
                <a:cubicBezTo>
                  <a:pt x="1184" y="745"/>
                  <a:pt x="1184" y="745"/>
                  <a:pt x="1184" y="745"/>
                </a:cubicBezTo>
                <a:cubicBezTo>
                  <a:pt x="1184" y="743"/>
                  <a:pt x="1186" y="738"/>
                  <a:pt x="1190" y="734"/>
                </a:cubicBezTo>
                <a:cubicBezTo>
                  <a:pt x="1191" y="731"/>
                  <a:pt x="1195" y="729"/>
                  <a:pt x="1198" y="727"/>
                </a:cubicBezTo>
                <a:cubicBezTo>
                  <a:pt x="1200" y="726"/>
                  <a:pt x="1202" y="725"/>
                  <a:pt x="1203" y="724"/>
                </a:cubicBezTo>
                <a:cubicBezTo>
                  <a:pt x="1205" y="724"/>
                  <a:pt x="1206" y="723"/>
                  <a:pt x="1207" y="722"/>
                </a:cubicBezTo>
                <a:cubicBezTo>
                  <a:pt x="1209" y="719"/>
                  <a:pt x="1215" y="709"/>
                  <a:pt x="1216" y="701"/>
                </a:cubicBezTo>
                <a:cubicBezTo>
                  <a:pt x="1216" y="700"/>
                  <a:pt x="1216" y="699"/>
                  <a:pt x="1216" y="697"/>
                </a:cubicBezTo>
                <a:cubicBezTo>
                  <a:pt x="1216" y="692"/>
                  <a:pt x="1215" y="688"/>
                  <a:pt x="1215" y="684"/>
                </a:cubicBezTo>
                <a:cubicBezTo>
                  <a:pt x="1215" y="683"/>
                  <a:pt x="1215" y="682"/>
                  <a:pt x="1216" y="681"/>
                </a:cubicBezTo>
                <a:cubicBezTo>
                  <a:pt x="1216" y="680"/>
                  <a:pt x="1217" y="678"/>
                  <a:pt x="1217" y="677"/>
                </a:cubicBezTo>
                <a:cubicBezTo>
                  <a:pt x="1217" y="673"/>
                  <a:pt x="1214" y="670"/>
                  <a:pt x="1211" y="667"/>
                </a:cubicBezTo>
                <a:cubicBezTo>
                  <a:pt x="1210" y="665"/>
                  <a:pt x="1209" y="661"/>
                  <a:pt x="1209" y="657"/>
                </a:cubicBezTo>
                <a:cubicBezTo>
                  <a:pt x="1208" y="655"/>
                  <a:pt x="1208" y="653"/>
                  <a:pt x="1208" y="651"/>
                </a:cubicBezTo>
                <a:cubicBezTo>
                  <a:pt x="1208" y="649"/>
                  <a:pt x="1208" y="648"/>
                  <a:pt x="1207" y="646"/>
                </a:cubicBezTo>
                <a:cubicBezTo>
                  <a:pt x="1207" y="646"/>
                  <a:pt x="1207" y="645"/>
                  <a:pt x="1207" y="643"/>
                </a:cubicBezTo>
                <a:cubicBezTo>
                  <a:pt x="1207" y="641"/>
                  <a:pt x="1207" y="639"/>
                  <a:pt x="1207" y="637"/>
                </a:cubicBezTo>
                <a:cubicBezTo>
                  <a:pt x="1207" y="636"/>
                  <a:pt x="1208" y="635"/>
                  <a:pt x="1208" y="635"/>
                </a:cubicBezTo>
                <a:cubicBezTo>
                  <a:pt x="1208" y="635"/>
                  <a:pt x="1208" y="635"/>
                  <a:pt x="1208" y="635"/>
                </a:cubicBezTo>
                <a:cubicBezTo>
                  <a:pt x="1210" y="634"/>
                  <a:pt x="1211" y="633"/>
                  <a:pt x="1212" y="631"/>
                </a:cubicBezTo>
                <a:cubicBezTo>
                  <a:pt x="1215" y="627"/>
                  <a:pt x="1219" y="620"/>
                  <a:pt x="1222" y="616"/>
                </a:cubicBezTo>
                <a:cubicBezTo>
                  <a:pt x="1224" y="614"/>
                  <a:pt x="1228" y="608"/>
                  <a:pt x="1231" y="604"/>
                </a:cubicBezTo>
                <a:cubicBezTo>
                  <a:pt x="1235" y="599"/>
                  <a:pt x="1239" y="595"/>
                  <a:pt x="1240" y="595"/>
                </a:cubicBezTo>
                <a:cubicBezTo>
                  <a:pt x="1244" y="594"/>
                  <a:pt x="1247" y="591"/>
                  <a:pt x="1250" y="588"/>
                </a:cubicBezTo>
                <a:cubicBezTo>
                  <a:pt x="1253" y="585"/>
                  <a:pt x="1256" y="581"/>
                  <a:pt x="1256" y="577"/>
                </a:cubicBezTo>
                <a:cubicBezTo>
                  <a:pt x="1256" y="576"/>
                  <a:pt x="1260" y="569"/>
                  <a:pt x="1263" y="564"/>
                </a:cubicBezTo>
                <a:cubicBezTo>
                  <a:pt x="1265" y="561"/>
                  <a:pt x="1267" y="558"/>
                  <a:pt x="1268" y="555"/>
                </a:cubicBezTo>
                <a:cubicBezTo>
                  <a:pt x="1270" y="553"/>
                  <a:pt x="1271" y="551"/>
                  <a:pt x="1271" y="549"/>
                </a:cubicBezTo>
                <a:cubicBezTo>
                  <a:pt x="1271" y="548"/>
                  <a:pt x="1272" y="544"/>
                  <a:pt x="1273" y="540"/>
                </a:cubicBezTo>
                <a:cubicBezTo>
                  <a:pt x="1274" y="536"/>
                  <a:pt x="1275" y="532"/>
                  <a:pt x="1275" y="529"/>
                </a:cubicBezTo>
                <a:cubicBezTo>
                  <a:pt x="1275" y="528"/>
                  <a:pt x="1275" y="526"/>
                  <a:pt x="1274" y="525"/>
                </a:cubicBezTo>
                <a:cubicBezTo>
                  <a:pt x="1273" y="523"/>
                  <a:pt x="1271" y="523"/>
                  <a:pt x="1270" y="523"/>
                </a:cubicBezTo>
                <a:cubicBezTo>
                  <a:pt x="1263" y="523"/>
                  <a:pt x="1250" y="529"/>
                  <a:pt x="1248" y="530"/>
                </a:cubicBezTo>
                <a:cubicBezTo>
                  <a:pt x="1245" y="532"/>
                  <a:pt x="1240" y="535"/>
                  <a:pt x="1234" y="535"/>
                </a:cubicBezTo>
                <a:cubicBezTo>
                  <a:pt x="1233" y="535"/>
                  <a:pt x="1233" y="535"/>
                  <a:pt x="1232" y="535"/>
                </a:cubicBezTo>
                <a:cubicBezTo>
                  <a:pt x="1231" y="535"/>
                  <a:pt x="1230" y="535"/>
                  <a:pt x="1230" y="534"/>
                </a:cubicBezTo>
                <a:cubicBezTo>
                  <a:pt x="1230" y="534"/>
                  <a:pt x="1230" y="533"/>
                  <a:pt x="1230" y="532"/>
                </a:cubicBezTo>
                <a:cubicBezTo>
                  <a:pt x="1230" y="531"/>
                  <a:pt x="1230" y="529"/>
                  <a:pt x="1230" y="527"/>
                </a:cubicBezTo>
                <a:cubicBezTo>
                  <a:pt x="1230" y="527"/>
                  <a:pt x="1230" y="526"/>
                  <a:pt x="1230" y="526"/>
                </a:cubicBezTo>
                <a:cubicBezTo>
                  <a:pt x="1230" y="525"/>
                  <a:pt x="1229" y="523"/>
                  <a:pt x="1229" y="522"/>
                </a:cubicBezTo>
                <a:cubicBezTo>
                  <a:pt x="1229" y="522"/>
                  <a:pt x="1229" y="522"/>
                  <a:pt x="1229" y="522"/>
                </a:cubicBezTo>
                <a:cubicBezTo>
                  <a:pt x="1231" y="523"/>
                  <a:pt x="1232" y="523"/>
                  <a:pt x="1233" y="523"/>
                </a:cubicBezTo>
                <a:cubicBezTo>
                  <a:pt x="1236" y="523"/>
                  <a:pt x="1240" y="522"/>
                  <a:pt x="1243" y="521"/>
                </a:cubicBezTo>
                <a:cubicBezTo>
                  <a:pt x="1247" y="520"/>
                  <a:pt x="1249" y="519"/>
                  <a:pt x="1251" y="517"/>
                </a:cubicBezTo>
                <a:cubicBezTo>
                  <a:pt x="1253" y="516"/>
                  <a:pt x="1269" y="507"/>
                  <a:pt x="1274" y="507"/>
                </a:cubicBezTo>
                <a:cubicBezTo>
                  <a:pt x="1277" y="506"/>
                  <a:pt x="1279" y="504"/>
                  <a:pt x="1281" y="503"/>
                </a:cubicBezTo>
                <a:cubicBezTo>
                  <a:pt x="1283" y="502"/>
                  <a:pt x="1285" y="500"/>
                  <a:pt x="1288" y="500"/>
                </a:cubicBezTo>
                <a:cubicBezTo>
                  <a:pt x="1296" y="498"/>
                  <a:pt x="1301" y="491"/>
                  <a:pt x="1306" y="486"/>
                </a:cubicBezTo>
                <a:cubicBezTo>
                  <a:pt x="1311" y="481"/>
                  <a:pt x="1317" y="470"/>
                  <a:pt x="1319" y="466"/>
                </a:cubicBezTo>
                <a:cubicBezTo>
                  <a:pt x="1320" y="463"/>
                  <a:pt x="1324" y="461"/>
                  <a:pt x="1324" y="456"/>
                </a:cubicBezTo>
                <a:cubicBezTo>
                  <a:pt x="1324" y="455"/>
                  <a:pt x="1324" y="453"/>
                  <a:pt x="1323" y="452"/>
                </a:cubicBezTo>
                <a:cubicBezTo>
                  <a:pt x="1321" y="449"/>
                  <a:pt x="1318" y="446"/>
                  <a:pt x="1315" y="444"/>
                </a:cubicBezTo>
                <a:cubicBezTo>
                  <a:pt x="1311" y="441"/>
                  <a:pt x="1308" y="439"/>
                  <a:pt x="1305" y="439"/>
                </a:cubicBezTo>
                <a:cubicBezTo>
                  <a:pt x="1305" y="439"/>
                  <a:pt x="1305" y="439"/>
                  <a:pt x="1305" y="438"/>
                </a:cubicBezTo>
                <a:cubicBezTo>
                  <a:pt x="1304" y="438"/>
                  <a:pt x="1304" y="436"/>
                  <a:pt x="1303" y="435"/>
                </a:cubicBezTo>
                <a:cubicBezTo>
                  <a:pt x="1303" y="434"/>
                  <a:pt x="1303" y="433"/>
                  <a:pt x="1302" y="433"/>
                </a:cubicBezTo>
                <a:cubicBezTo>
                  <a:pt x="1302" y="432"/>
                  <a:pt x="1300" y="431"/>
                  <a:pt x="1299" y="431"/>
                </a:cubicBezTo>
                <a:cubicBezTo>
                  <a:pt x="1298" y="431"/>
                  <a:pt x="1296" y="432"/>
                  <a:pt x="1296" y="432"/>
                </a:cubicBezTo>
                <a:cubicBezTo>
                  <a:pt x="1294" y="435"/>
                  <a:pt x="1294" y="436"/>
                  <a:pt x="1291" y="438"/>
                </a:cubicBezTo>
                <a:cubicBezTo>
                  <a:pt x="1289" y="439"/>
                  <a:pt x="1286" y="441"/>
                  <a:pt x="1284" y="443"/>
                </a:cubicBezTo>
                <a:cubicBezTo>
                  <a:pt x="1283" y="444"/>
                  <a:pt x="1281" y="445"/>
                  <a:pt x="1281" y="445"/>
                </a:cubicBezTo>
                <a:cubicBezTo>
                  <a:pt x="1281" y="445"/>
                  <a:pt x="1281" y="445"/>
                  <a:pt x="1281" y="445"/>
                </a:cubicBezTo>
                <a:cubicBezTo>
                  <a:pt x="1281" y="443"/>
                  <a:pt x="1280" y="440"/>
                  <a:pt x="1277" y="437"/>
                </a:cubicBezTo>
                <a:cubicBezTo>
                  <a:pt x="1274" y="434"/>
                  <a:pt x="1272" y="432"/>
                  <a:pt x="1272" y="431"/>
                </a:cubicBezTo>
                <a:cubicBezTo>
                  <a:pt x="1271" y="430"/>
                  <a:pt x="1271" y="430"/>
                  <a:pt x="1271" y="428"/>
                </a:cubicBezTo>
                <a:cubicBezTo>
                  <a:pt x="1270" y="426"/>
                  <a:pt x="1269" y="425"/>
                  <a:pt x="1268" y="423"/>
                </a:cubicBezTo>
                <a:cubicBezTo>
                  <a:pt x="1265" y="419"/>
                  <a:pt x="1259" y="413"/>
                  <a:pt x="1259" y="411"/>
                </a:cubicBezTo>
                <a:cubicBezTo>
                  <a:pt x="1259" y="410"/>
                  <a:pt x="1259" y="410"/>
                  <a:pt x="1259" y="410"/>
                </a:cubicBezTo>
                <a:cubicBezTo>
                  <a:pt x="1259" y="409"/>
                  <a:pt x="1260" y="407"/>
                  <a:pt x="1261" y="405"/>
                </a:cubicBezTo>
                <a:cubicBezTo>
                  <a:pt x="1262" y="404"/>
                  <a:pt x="1263" y="403"/>
                  <a:pt x="1264" y="403"/>
                </a:cubicBezTo>
                <a:cubicBezTo>
                  <a:pt x="1264" y="403"/>
                  <a:pt x="1264" y="403"/>
                  <a:pt x="1264" y="404"/>
                </a:cubicBezTo>
                <a:cubicBezTo>
                  <a:pt x="1266" y="408"/>
                  <a:pt x="1268" y="417"/>
                  <a:pt x="1275" y="421"/>
                </a:cubicBezTo>
                <a:cubicBezTo>
                  <a:pt x="1278" y="423"/>
                  <a:pt x="1281" y="425"/>
                  <a:pt x="1284" y="427"/>
                </a:cubicBezTo>
                <a:cubicBezTo>
                  <a:pt x="1286" y="429"/>
                  <a:pt x="1288" y="431"/>
                  <a:pt x="1290" y="432"/>
                </a:cubicBezTo>
                <a:cubicBezTo>
                  <a:pt x="1291" y="432"/>
                  <a:pt x="1292" y="432"/>
                  <a:pt x="1292" y="432"/>
                </a:cubicBezTo>
                <a:cubicBezTo>
                  <a:pt x="1295" y="432"/>
                  <a:pt x="1297" y="430"/>
                  <a:pt x="1299" y="429"/>
                </a:cubicBezTo>
                <a:cubicBezTo>
                  <a:pt x="1300" y="428"/>
                  <a:pt x="1301" y="428"/>
                  <a:pt x="1302" y="427"/>
                </a:cubicBezTo>
                <a:cubicBezTo>
                  <a:pt x="1302" y="427"/>
                  <a:pt x="1303" y="427"/>
                  <a:pt x="1303" y="427"/>
                </a:cubicBezTo>
                <a:cubicBezTo>
                  <a:pt x="1304" y="427"/>
                  <a:pt x="1305" y="430"/>
                  <a:pt x="1307" y="432"/>
                </a:cubicBezTo>
                <a:cubicBezTo>
                  <a:pt x="1309" y="435"/>
                  <a:pt x="1311" y="438"/>
                  <a:pt x="1314" y="440"/>
                </a:cubicBezTo>
                <a:cubicBezTo>
                  <a:pt x="1317" y="441"/>
                  <a:pt x="1322" y="441"/>
                  <a:pt x="1326" y="442"/>
                </a:cubicBezTo>
                <a:cubicBezTo>
                  <a:pt x="1331" y="442"/>
                  <a:pt x="1335" y="442"/>
                  <a:pt x="1336" y="442"/>
                </a:cubicBezTo>
                <a:cubicBezTo>
                  <a:pt x="1337" y="442"/>
                  <a:pt x="1338" y="442"/>
                  <a:pt x="1339" y="442"/>
                </a:cubicBezTo>
                <a:cubicBezTo>
                  <a:pt x="1341" y="442"/>
                  <a:pt x="1344" y="442"/>
                  <a:pt x="1346" y="442"/>
                </a:cubicBezTo>
                <a:cubicBezTo>
                  <a:pt x="1349" y="441"/>
                  <a:pt x="1351" y="440"/>
                  <a:pt x="1353" y="438"/>
                </a:cubicBezTo>
                <a:cubicBezTo>
                  <a:pt x="1353" y="436"/>
                  <a:pt x="1354" y="436"/>
                  <a:pt x="1354" y="436"/>
                </a:cubicBezTo>
                <a:cubicBezTo>
                  <a:pt x="1354" y="436"/>
                  <a:pt x="1355" y="436"/>
                  <a:pt x="1356" y="436"/>
                </a:cubicBezTo>
                <a:cubicBezTo>
                  <a:pt x="1356" y="436"/>
                  <a:pt x="1358" y="439"/>
                  <a:pt x="1359" y="441"/>
                </a:cubicBezTo>
                <a:cubicBezTo>
                  <a:pt x="1361" y="443"/>
                  <a:pt x="1362" y="446"/>
                  <a:pt x="1365" y="447"/>
                </a:cubicBezTo>
                <a:cubicBezTo>
                  <a:pt x="1367" y="448"/>
                  <a:pt x="1370" y="448"/>
                  <a:pt x="1371" y="449"/>
                </a:cubicBezTo>
                <a:cubicBezTo>
                  <a:pt x="1372" y="449"/>
                  <a:pt x="1373" y="449"/>
                  <a:pt x="1373" y="452"/>
                </a:cubicBezTo>
                <a:cubicBezTo>
                  <a:pt x="1373" y="452"/>
                  <a:pt x="1373" y="452"/>
                  <a:pt x="1373" y="453"/>
                </a:cubicBezTo>
                <a:cubicBezTo>
                  <a:pt x="1373" y="453"/>
                  <a:pt x="1373" y="454"/>
                  <a:pt x="1373" y="454"/>
                </a:cubicBezTo>
                <a:cubicBezTo>
                  <a:pt x="1373" y="458"/>
                  <a:pt x="1373" y="461"/>
                  <a:pt x="1375" y="464"/>
                </a:cubicBezTo>
                <a:cubicBezTo>
                  <a:pt x="1376" y="467"/>
                  <a:pt x="1378" y="469"/>
                  <a:pt x="1381" y="469"/>
                </a:cubicBezTo>
                <a:cubicBezTo>
                  <a:pt x="1381" y="469"/>
                  <a:pt x="1381" y="469"/>
                  <a:pt x="1382" y="469"/>
                </a:cubicBezTo>
                <a:cubicBezTo>
                  <a:pt x="1385" y="469"/>
                  <a:pt x="1387" y="467"/>
                  <a:pt x="1390" y="465"/>
                </a:cubicBezTo>
                <a:cubicBezTo>
                  <a:pt x="1390" y="469"/>
                  <a:pt x="1390" y="475"/>
                  <a:pt x="1389" y="478"/>
                </a:cubicBezTo>
                <a:cubicBezTo>
                  <a:pt x="1389" y="478"/>
                  <a:pt x="1389" y="478"/>
                  <a:pt x="1389" y="478"/>
                </a:cubicBezTo>
                <a:cubicBezTo>
                  <a:pt x="1389" y="485"/>
                  <a:pt x="1395" y="502"/>
                  <a:pt x="1395" y="502"/>
                </a:cubicBezTo>
                <a:cubicBezTo>
                  <a:pt x="1395" y="503"/>
                  <a:pt x="1395" y="503"/>
                  <a:pt x="1395" y="503"/>
                </a:cubicBezTo>
                <a:cubicBezTo>
                  <a:pt x="1395" y="503"/>
                  <a:pt x="1402" y="520"/>
                  <a:pt x="1404" y="525"/>
                </a:cubicBezTo>
                <a:cubicBezTo>
                  <a:pt x="1405" y="527"/>
                  <a:pt x="1407" y="531"/>
                  <a:pt x="1410" y="535"/>
                </a:cubicBezTo>
                <a:cubicBezTo>
                  <a:pt x="1412" y="539"/>
                  <a:pt x="1414" y="543"/>
                  <a:pt x="1414" y="545"/>
                </a:cubicBezTo>
                <a:cubicBezTo>
                  <a:pt x="1414" y="547"/>
                  <a:pt x="1414" y="551"/>
                  <a:pt x="1414" y="554"/>
                </a:cubicBezTo>
                <a:cubicBezTo>
                  <a:pt x="1415" y="555"/>
                  <a:pt x="1415" y="556"/>
                  <a:pt x="1416" y="558"/>
                </a:cubicBezTo>
                <a:cubicBezTo>
                  <a:pt x="1417" y="559"/>
                  <a:pt x="1418" y="560"/>
                  <a:pt x="1420" y="560"/>
                </a:cubicBezTo>
                <a:cubicBezTo>
                  <a:pt x="1422" y="560"/>
                  <a:pt x="1423" y="559"/>
                  <a:pt x="1424" y="558"/>
                </a:cubicBezTo>
                <a:cubicBezTo>
                  <a:pt x="1427" y="554"/>
                  <a:pt x="1429" y="548"/>
                  <a:pt x="1431" y="544"/>
                </a:cubicBezTo>
                <a:cubicBezTo>
                  <a:pt x="1431" y="544"/>
                  <a:pt x="1432" y="543"/>
                  <a:pt x="1432" y="542"/>
                </a:cubicBezTo>
                <a:cubicBezTo>
                  <a:pt x="1432" y="544"/>
                  <a:pt x="1431" y="545"/>
                  <a:pt x="1431" y="546"/>
                </a:cubicBezTo>
                <a:cubicBezTo>
                  <a:pt x="1430" y="549"/>
                  <a:pt x="1430" y="552"/>
                  <a:pt x="1430" y="555"/>
                </a:cubicBezTo>
                <a:cubicBezTo>
                  <a:pt x="1430" y="558"/>
                  <a:pt x="1430" y="560"/>
                  <a:pt x="1431" y="562"/>
                </a:cubicBezTo>
                <a:cubicBezTo>
                  <a:pt x="1431" y="564"/>
                  <a:pt x="1432" y="566"/>
                  <a:pt x="1435" y="567"/>
                </a:cubicBezTo>
                <a:cubicBezTo>
                  <a:pt x="1435" y="568"/>
                  <a:pt x="1436" y="568"/>
                  <a:pt x="1437" y="568"/>
                </a:cubicBezTo>
                <a:cubicBezTo>
                  <a:pt x="1440" y="568"/>
                  <a:pt x="1443" y="565"/>
                  <a:pt x="1444" y="563"/>
                </a:cubicBezTo>
                <a:cubicBezTo>
                  <a:pt x="1445" y="561"/>
                  <a:pt x="1446" y="558"/>
                  <a:pt x="1446" y="556"/>
                </a:cubicBezTo>
                <a:cubicBezTo>
                  <a:pt x="1446" y="554"/>
                  <a:pt x="1446" y="553"/>
                  <a:pt x="1445" y="552"/>
                </a:cubicBezTo>
                <a:cubicBezTo>
                  <a:pt x="1444" y="551"/>
                  <a:pt x="1444" y="548"/>
                  <a:pt x="1443" y="545"/>
                </a:cubicBezTo>
                <a:cubicBezTo>
                  <a:pt x="1442" y="544"/>
                  <a:pt x="1442" y="543"/>
                  <a:pt x="1441" y="541"/>
                </a:cubicBezTo>
                <a:cubicBezTo>
                  <a:pt x="1440" y="540"/>
                  <a:pt x="1439" y="539"/>
                  <a:pt x="1437" y="539"/>
                </a:cubicBezTo>
                <a:cubicBezTo>
                  <a:pt x="1436" y="539"/>
                  <a:pt x="1435" y="539"/>
                  <a:pt x="1434" y="539"/>
                </a:cubicBezTo>
                <a:cubicBezTo>
                  <a:pt x="1434" y="539"/>
                  <a:pt x="1434" y="539"/>
                  <a:pt x="1434" y="539"/>
                </a:cubicBezTo>
                <a:cubicBezTo>
                  <a:pt x="1433" y="540"/>
                  <a:pt x="1433" y="541"/>
                  <a:pt x="1432" y="542"/>
                </a:cubicBezTo>
                <a:cubicBezTo>
                  <a:pt x="1435" y="536"/>
                  <a:pt x="1436" y="529"/>
                  <a:pt x="1437" y="524"/>
                </a:cubicBezTo>
                <a:cubicBezTo>
                  <a:pt x="1439" y="518"/>
                  <a:pt x="1439" y="508"/>
                  <a:pt x="1439" y="503"/>
                </a:cubicBezTo>
                <a:cubicBezTo>
                  <a:pt x="1439" y="501"/>
                  <a:pt x="1440" y="498"/>
                  <a:pt x="1447" y="495"/>
                </a:cubicBezTo>
                <a:cubicBezTo>
                  <a:pt x="1454" y="491"/>
                  <a:pt x="1459" y="481"/>
                  <a:pt x="1464" y="476"/>
                </a:cubicBezTo>
                <a:cubicBezTo>
                  <a:pt x="1468" y="473"/>
                  <a:pt x="1469" y="469"/>
                  <a:pt x="1471" y="467"/>
                </a:cubicBezTo>
                <a:cubicBezTo>
                  <a:pt x="1473" y="465"/>
                  <a:pt x="1474" y="463"/>
                  <a:pt x="1479" y="463"/>
                </a:cubicBezTo>
                <a:cubicBezTo>
                  <a:pt x="1485" y="463"/>
                  <a:pt x="1488" y="463"/>
                  <a:pt x="1490" y="463"/>
                </a:cubicBezTo>
                <a:cubicBezTo>
                  <a:pt x="1492" y="462"/>
                  <a:pt x="1493" y="460"/>
                  <a:pt x="1495" y="459"/>
                </a:cubicBezTo>
                <a:cubicBezTo>
                  <a:pt x="1495" y="458"/>
                  <a:pt x="1496" y="457"/>
                  <a:pt x="1497" y="457"/>
                </a:cubicBezTo>
                <a:cubicBezTo>
                  <a:pt x="1497" y="457"/>
                  <a:pt x="1497" y="457"/>
                  <a:pt x="1497" y="457"/>
                </a:cubicBezTo>
                <a:cubicBezTo>
                  <a:pt x="1497" y="457"/>
                  <a:pt x="1497" y="458"/>
                  <a:pt x="1497" y="458"/>
                </a:cubicBezTo>
                <a:cubicBezTo>
                  <a:pt x="1498" y="462"/>
                  <a:pt x="1501" y="466"/>
                  <a:pt x="1503" y="470"/>
                </a:cubicBezTo>
                <a:cubicBezTo>
                  <a:pt x="1506" y="473"/>
                  <a:pt x="1508" y="476"/>
                  <a:pt x="1509" y="477"/>
                </a:cubicBezTo>
                <a:cubicBezTo>
                  <a:pt x="1510" y="479"/>
                  <a:pt x="1512" y="484"/>
                  <a:pt x="1512" y="489"/>
                </a:cubicBezTo>
                <a:cubicBezTo>
                  <a:pt x="1512" y="490"/>
                  <a:pt x="1512" y="490"/>
                  <a:pt x="1512" y="491"/>
                </a:cubicBezTo>
                <a:cubicBezTo>
                  <a:pt x="1512" y="492"/>
                  <a:pt x="1512" y="493"/>
                  <a:pt x="1512" y="494"/>
                </a:cubicBezTo>
                <a:cubicBezTo>
                  <a:pt x="1512" y="497"/>
                  <a:pt x="1512" y="500"/>
                  <a:pt x="1513" y="503"/>
                </a:cubicBezTo>
                <a:cubicBezTo>
                  <a:pt x="1513" y="504"/>
                  <a:pt x="1513" y="505"/>
                  <a:pt x="1514" y="506"/>
                </a:cubicBezTo>
                <a:cubicBezTo>
                  <a:pt x="1515" y="507"/>
                  <a:pt x="1516" y="508"/>
                  <a:pt x="1518" y="508"/>
                </a:cubicBezTo>
                <a:cubicBezTo>
                  <a:pt x="1520" y="508"/>
                  <a:pt x="1520" y="507"/>
                  <a:pt x="1522" y="506"/>
                </a:cubicBezTo>
                <a:cubicBezTo>
                  <a:pt x="1524" y="503"/>
                  <a:pt x="1526" y="499"/>
                  <a:pt x="1527" y="498"/>
                </a:cubicBezTo>
                <a:cubicBezTo>
                  <a:pt x="1527" y="497"/>
                  <a:pt x="1528" y="497"/>
                  <a:pt x="1529" y="496"/>
                </a:cubicBezTo>
                <a:cubicBezTo>
                  <a:pt x="1530" y="496"/>
                  <a:pt x="1531" y="495"/>
                  <a:pt x="1532" y="495"/>
                </a:cubicBezTo>
                <a:cubicBezTo>
                  <a:pt x="1532" y="495"/>
                  <a:pt x="1532" y="495"/>
                  <a:pt x="1532" y="496"/>
                </a:cubicBezTo>
                <a:cubicBezTo>
                  <a:pt x="1532" y="497"/>
                  <a:pt x="1532" y="497"/>
                  <a:pt x="1532" y="497"/>
                </a:cubicBezTo>
                <a:cubicBezTo>
                  <a:pt x="1532" y="498"/>
                  <a:pt x="1532" y="499"/>
                  <a:pt x="1532" y="501"/>
                </a:cubicBezTo>
                <a:cubicBezTo>
                  <a:pt x="1532" y="509"/>
                  <a:pt x="1533" y="517"/>
                  <a:pt x="1533" y="521"/>
                </a:cubicBezTo>
                <a:cubicBezTo>
                  <a:pt x="1533" y="525"/>
                  <a:pt x="1535" y="529"/>
                  <a:pt x="1537" y="532"/>
                </a:cubicBezTo>
                <a:cubicBezTo>
                  <a:pt x="1538" y="534"/>
                  <a:pt x="1538" y="535"/>
                  <a:pt x="1539" y="536"/>
                </a:cubicBezTo>
                <a:cubicBezTo>
                  <a:pt x="1539" y="536"/>
                  <a:pt x="1539" y="536"/>
                  <a:pt x="1539" y="536"/>
                </a:cubicBezTo>
                <a:cubicBezTo>
                  <a:pt x="1536" y="536"/>
                  <a:pt x="1535" y="538"/>
                  <a:pt x="1534" y="539"/>
                </a:cubicBezTo>
                <a:cubicBezTo>
                  <a:pt x="1533" y="541"/>
                  <a:pt x="1533" y="543"/>
                  <a:pt x="1533" y="545"/>
                </a:cubicBezTo>
                <a:cubicBezTo>
                  <a:pt x="1533" y="547"/>
                  <a:pt x="1534" y="550"/>
                  <a:pt x="1535" y="552"/>
                </a:cubicBezTo>
                <a:cubicBezTo>
                  <a:pt x="1537" y="554"/>
                  <a:pt x="1538" y="554"/>
                  <a:pt x="1539" y="555"/>
                </a:cubicBezTo>
                <a:cubicBezTo>
                  <a:pt x="1540" y="556"/>
                  <a:pt x="1542" y="557"/>
                  <a:pt x="1543" y="562"/>
                </a:cubicBezTo>
                <a:cubicBezTo>
                  <a:pt x="1545" y="573"/>
                  <a:pt x="1550" y="583"/>
                  <a:pt x="1552" y="587"/>
                </a:cubicBezTo>
                <a:cubicBezTo>
                  <a:pt x="1553" y="590"/>
                  <a:pt x="1556" y="592"/>
                  <a:pt x="1559" y="595"/>
                </a:cubicBezTo>
                <a:cubicBezTo>
                  <a:pt x="1561" y="597"/>
                  <a:pt x="1564" y="599"/>
                  <a:pt x="1565" y="600"/>
                </a:cubicBezTo>
                <a:cubicBezTo>
                  <a:pt x="1566" y="602"/>
                  <a:pt x="1568" y="602"/>
                  <a:pt x="1569" y="602"/>
                </a:cubicBezTo>
                <a:cubicBezTo>
                  <a:pt x="1573" y="602"/>
                  <a:pt x="1575" y="599"/>
                  <a:pt x="1575" y="596"/>
                </a:cubicBezTo>
                <a:cubicBezTo>
                  <a:pt x="1575" y="595"/>
                  <a:pt x="1575" y="594"/>
                  <a:pt x="1574" y="593"/>
                </a:cubicBezTo>
                <a:cubicBezTo>
                  <a:pt x="1572" y="589"/>
                  <a:pt x="1569" y="584"/>
                  <a:pt x="1569" y="581"/>
                </a:cubicBezTo>
                <a:cubicBezTo>
                  <a:pt x="1568" y="577"/>
                  <a:pt x="1565" y="570"/>
                  <a:pt x="1562" y="563"/>
                </a:cubicBezTo>
                <a:cubicBezTo>
                  <a:pt x="1557" y="556"/>
                  <a:pt x="1554" y="554"/>
                  <a:pt x="1552" y="550"/>
                </a:cubicBezTo>
                <a:cubicBezTo>
                  <a:pt x="1550" y="547"/>
                  <a:pt x="1547" y="543"/>
                  <a:pt x="1544" y="540"/>
                </a:cubicBezTo>
                <a:cubicBezTo>
                  <a:pt x="1545" y="540"/>
                  <a:pt x="1546" y="539"/>
                  <a:pt x="1546" y="539"/>
                </a:cubicBezTo>
                <a:cubicBezTo>
                  <a:pt x="1547" y="538"/>
                  <a:pt x="1547" y="538"/>
                  <a:pt x="1547" y="537"/>
                </a:cubicBezTo>
                <a:cubicBezTo>
                  <a:pt x="1547" y="536"/>
                  <a:pt x="1547" y="533"/>
                  <a:pt x="1548" y="529"/>
                </a:cubicBezTo>
                <a:cubicBezTo>
                  <a:pt x="1549" y="526"/>
                  <a:pt x="1550" y="522"/>
                  <a:pt x="1550" y="519"/>
                </a:cubicBezTo>
                <a:cubicBezTo>
                  <a:pt x="1552" y="520"/>
                  <a:pt x="1553" y="522"/>
                  <a:pt x="1555" y="523"/>
                </a:cubicBezTo>
                <a:cubicBezTo>
                  <a:pt x="1558" y="525"/>
                  <a:pt x="1560" y="529"/>
                  <a:pt x="1562" y="532"/>
                </a:cubicBezTo>
                <a:cubicBezTo>
                  <a:pt x="1564" y="535"/>
                  <a:pt x="1565" y="538"/>
                  <a:pt x="1565" y="538"/>
                </a:cubicBezTo>
                <a:cubicBezTo>
                  <a:pt x="1565" y="538"/>
                  <a:pt x="1565" y="538"/>
                  <a:pt x="1565" y="538"/>
                </a:cubicBezTo>
                <a:cubicBezTo>
                  <a:pt x="1565" y="538"/>
                  <a:pt x="1567" y="540"/>
                  <a:pt x="1568" y="542"/>
                </a:cubicBezTo>
                <a:cubicBezTo>
                  <a:pt x="1570" y="544"/>
                  <a:pt x="1572" y="546"/>
                  <a:pt x="1572" y="547"/>
                </a:cubicBezTo>
                <a:cubicBezTo>
                  <a:pt x="1572" y="549"/>
                  <a:pt x="1574" y="550"/>
                  <a:pt x="1576" y="550"/>
                </a:cubicBezTo>
                <a:cubicBezTo>
                  <a:pt x="1578" y="550"/>
                  <a:pt x="1580" y="549"/>
                  <a:pt x="1581" y="547"/>
                </a:cubicBezTo>
                <a:cubicBezTo>
                  <a:pt x="1583" y="546"/>
                  <a:pt x="1585" y="545"/>
                  <a:pt x="1585" y="543"/>
                </a:cubicBezTo>
                <a:cubicBezTo>
                  <a:pt x="1587" y="539"/>
                  <a:pt x="1587" y="539"/>
                  <a:pt x="1590" y="538"/>
                </a:cubicBezTo>
                <a:cubicBezTo>
                  <a:pt x="1592" y="537"/>
                  <a:pt x="1594" y="537"/>
                  <a:pt x="1596" y="536"/>
                </a:cubicBezTo>
                <a:cubicBezTo>
                  <a:pt x="1599" y="535"/>
                  <a:pt x="1601" y="532"/>
                  <a:pt x="1602" y="529"/>
                </a:cubicBezTo>
                <a:cubicBezTo>
                  <a:pt x="1603" y="525"/>
                  <a:pt x="1605" y="520"/>
                  <a:pt x="1605" y="515"/>
                </a:cubicBezTo>
                <a:cubicBezTo>
                  <a:pt x="1605" y="512"/>
                  <a:pt x="1604" y="508"/>
                  <a:pt x="1601" y="504"/>
                </a:cubicBezTo>
                <a:cubicBezTo>
                  <a:pt x="1596" y="496"/>
                  <a:pt x="1593" y="490"/>
                  <a:pt x="1588" y="486"/>
                </a:cubicBezTo>
                <a:cubicBezTo>
                  <a:pt x="1587" y="484"/>
                  <a:pt x="1585" y="481"/>
                  <a:pt x="1583" y="478"/>
                </a:cubicBezTo>
                <a:cubicBezTo>
                  <a:pt x="1583" y="476"/>
                  <a:pt x="1582" y="475"/>
                  <a:pt x="1582" y="474"/>
                </a:cubicBezTo>
                <a:cubicBezTo>
                  <a:pt x="1584" y="471"/>
                  <a:pt x="1590" y="465"/>
                  <a:pt x="1593" y="462"/>
                </a:cubicBezTo>
                <a:cubicBezTo>
                  <a:pt x="1593" y="461"/>
                  <a:pt x="1594" y="461"/>
                  <a:pt x="1594" y="461"/>
                </a:cubicBezTo>
                <a:cubicBezTo>
                  <a:pt x="1595" y="461"/>
                  <a:pt x="1596" y="462"/>
                  <a:pt x="1596" y="463"/>
                </a:cubicBezTo>
                <a:cubicBezTo>
                  <a:pt x="1596" y="463"/>
                  <a:pt x="1596" y="463"/>
                  <a:pt x="1596" y="464"/>
                </a:cubicBezTo>
                <a:cubicBezTo>
                  <a:pt x="1596" y="464"/>
                  <a:pt x="1595" y="466"/>
                  <a:pt x="1594" y="468"/>
                </a:cubicBezTo>
                <a:cubicBezTo>
                  <a:pt x="1593" y="471"/>
                  <a:pt x="1591" y="474"/>
                  <a:pt x="1591" y="479"/>
                </a:cubicBezTo>
                <a:cubicBezTo>
                  <a:pt x="1591" y="479"/>
                  <a:pt x="1591" y="480"/>
                  <a:pt x="1591" y="481"/>
                </a:cubicBezTo>
                <a:cubicBezTo>
                  <a:pt x="1591" y="487"/>
                  <a:pt x="1594" y="491"/>
                  <a:pt x="1599" y="491"/>
                </a:cubicBezTo>
                <a:cubicBezTo>
                  <a:pt x="1600" y="491"/>
                  <a:pt x="1602" y="490"/>
                  <a:pt x="1603" y="489"/>
                </a:cubicBezTo>
                <a:cubicBezTo>
                  <a:pt x="1604" y="487"/>
                  <a:pt x="1605" y="485"/>
                  <a:pt x="1607" y="483"/>
                </a:cubicBezTo>
                <a:cubicBezTo>
                  <a:pt x="1608" y="482"/>
                  <a:pt x="1608" y="480"/>
                  <a:pt x="1609" y="479"/>
                </a:cubicBezTo>
                <a:cubicBezTo>
                  <a:pt x="1609" y="478"/>
                  <a:pt x="1610" y="478"/>
                  <a:pt x="1610" y="476"/>
                </a:cubicBezTo>
                <a:cubicBezTo>
                  <a:pt x="1610" y="475"/>
                  <a:pt x="1609" y="474"/>
                  <a:pt x="1609" y="473"/>
                </a:cubicBezTo>
                <a:cubicBezTo>
                  <a:pt x="1607" y="472"/>
                  <a:pt x="1607" y="473"/>
                  <a:pt x="1606" y="468"/>
                </a:cubicBezTo>
                <a:cubicBezTo>
                  <a:pt x="1606" y="468"/>
                  <a:pt x="1606" y="468"/>
                  <a:pt x="1606" y="468"/>
                </a:cubicBezTo>
                <a:cubicBezTo>
                  <a:pt x="1606" y="466"/>
                  <a:pt x="1607" y="465"/>
                  <a:pt x="1608" y="463"/>
                </a:cubicBezTo>
                <a:cubicBezTo>
                  <a:pt x="1609" y="462"/>
                  <a:pt x="1611" y="462"/>
                  <a:pt x="1611" y="462"/>
                </a:cubicBezTo>
                <a:cubicBezTo>
                  <a:pt x="1612" y="462"/>
                  <a:pt x="1613" y="462"/>
                  <a:pt x="1614" y="462"/>
                </a:cubicBezTo>
                <a:cubicBezTo>
                  <a:pt x="1620" y="462"/>
                  <a:pt x="1632" y="459"/>
                  <a:pt x="1638" y="455"/>
                </a:cubicBezTo>
                <a:cubicBezTo>
                  <a:pt x="1646" y="450"/>
                  <a:pt x="1651" y="440"/>
                  <a:pt x="1654" y="436"/>
                </a:cubicBezTo>
                <a:cubicBezTo>
                  <a:pt x="1656" y="434"/>
                  <a:pt x="1661" y="430"/>
                  <a:pt x="1665" y="426"/>
                </a:cubicBezTo>
                <a:cubicBezTo>
                  <a:pt x="1669" y="421"/>
                  <a:pt x="1673" y="417"/>
                  <a:pt x="1673" y="412"/>
                </a:cubicBezTo>
                <a:cubicBezTo>
                  <a:pt x="1673" y="411"/>
                  <a:pt x="1673" y="411"/>
                  <a:pt x="1673" y="411"/>
                </a:cubicBezTo>
                <a:cubicBezTo>
                  <a:pt x="1672" y="405"/>
                  <a:pt x="1674" y="396"/>
                  <a:pt x="1670" y="387"/>
                </a:cubicBezTo>
                <a:cubicBezTo>
                  <a:pt x="1666" y="379"/>
                  <a:pt x="1661" y="374"/>
                  <a:pt x="1660" y="371"/>
                </a:cubicBezTo>
                <a:cubicBezTo>
                  <a:pt x="1660" y="371"/>
                  <a:pt x="1662" y="370"/>
                  <a:pt x="1664" y="369"/>
                </a:cubicBezTo>
                <a:cubicBezTo>
                  <a:pt x="1666" y="368"/>
                  <a:pt x="1669" y="367"/>
                  <a:pt x="1672" y="364"/>
                </a:cubicBezTo>
                <a:cubicBezTo>
                  <a:pt x="1673" y="362"/>
                  <a:pt x="1674" y="360"/>
                  <a:pt x="1674" y="358"/>
                </a:cubicBezTo>
                <a:cubicBezTo>
                  <a:pt x="1674" y="354"/>
                  <a:pt x="1671" y="351"/>
                  <a:pt x="1668" y="351"/>
                </a:cubicBezTo>
                <a:cubicBezTo>
                  <a:pt x="1668" y="351"/>
                  <a:pt x="1667" y="351"/>
                  <a:pt x="1667" y="351"/>
                </a:cubicBezTo>
                <a:cubicBezTo>
                  <a:pt x="1665" y="352"/>
                  <a:pt x="1660" y="353"/>
                  <a:pt x="1658" y="353"/>
                </a:cubicBezTo>
                <a:cubicBezTo>
                  <a:pt x="1657" y="353"/>
                  <a:pt x="1657" y="353"/>
                  <a:pt x="1657" y="353"/>
                </a:cubicBezTo>
                <a:cubicBezTo>
                  <a:pt x="1656" y="353"/>
                  <a:pt x="1655" y="350"/>
                  <a:pt x="1651" y="346"/>
                </a:cubicBezTo>
                <a:cubicBezTo>
                  <a:pt x="1650" y="346"/>
                  <a:pt x="1650" y="346"/>
                  <a:pt x="1650" y="345"/>
                </a:cubicBezTo>
                <a:cubicBezTo>
                  <a:pt x="1650" y="345"/>
                  <a:pt x="1650" y="344"/>
                  <a:pt x="1651" y="344"/>
                </a:cubicBezTo>
                <a:cubicBezTo>
                  <a:pt x="1651" y="343"/>
                  <a:pt x="1651" y="343"/>
                  <a:pt x="1652" y="343"/>
                </a:cubicBezTo>
                <a:cubicBezTo>
                  <a:pt x="1652" y="343"/>
                  <a:pt x="1652" y="343"/>
                  <a:pt x="1652" y="343"/>
                </a:cubicBezTo>
                <a:cubicBezTo>
                  <a:pt x="1652" y="343"/>
                  <a:pt x="1652" y="343"/>
                  <a:pt x="1653" y="343"/>
                </a:cubicBezTo>
                <a:cubicBezTo>
                  <a:pt x="1656" y="343"/>
                  <a:pt x="1657" y="341"/>
                  <a:pt x="1660" y="339"/>
                </a:cubicBezTo>
                <a:cubicBezTo>
                  <a:pt x="1662" y="337"/>
                  <a:pt x="1664" y="335"/>
                  <a:pt x="1665" y="334"/>
                </a:cubicBezTo>
                <a:cubicBezTo>
                  <a:pt x="1665" y="336"/>
                  <a:pt x="1664" y="338"/>
                  <a:pt x="1664" y="340"/>
                </a:cubicBezTo>
                <a:cubicBezTo>
                  <a:pt x="1664" y="341"/>
                  <a:pt x="1664" y="342"/>
                  <a:pt x="1665" y="343"/>
                </a:cubicBezTo>
                <a:cubicBezTo>
                  <a:pt x="1665" y="344"/>
                  <a:pt x="1667" y="345"/>
                  <a:pt x="1668" y="346"/>
                </a:cubicBezTo>
                <a:cubicBezTo>
                  <a:pt x="1668" y="346"/>
                  <a:pt x="1669" y="346"/>
                  <a:pt x="1669" y="346"/>
                </a:cubicBezTo>
                <a:cubicBezTo>
                  <a:pt x="1672" y="346"/>
                  <a:pt x="1675" y="343"/>
                  <a:pt x="1678" y="341"/>
                </a:cubicBezTo>
                <a:cubicBezTo>
                  <a:pt x="1679" y="340"/>
                  <a:pt x="1681" y="339"/>
                  <a:pt x="1682" y="338"/>
                </a:cubicBezTo>
                <a:cubicBezTo>
                  <a:pt x="1682" y="338"/>
                  <a:pt x="1682" y="338"/>
                  <a:pt x="1682" y="338"/>
                </a:cubicBezTo>
                <a:cubicBezTo>
                  <a:pt x="1682" y="340"/>
                  <a:pt x="1683" y="342"/>
                  <a:pt x="1683" y="344"/>
                </a:cubicBezTo>
                <a:cubicBezTo>
                  <a:pt x="1683" y="345"/>
                  <a:pt x="1683" y="345"/>
                  <a:pt x="1683" y="346"/>
                </a:cubicBezTo>
                <a:cubicBezTo>
                  <a:pt x="1682" y="348"/>
                  <a:pt x="1682" y="350"/>
                  <a:pt x="1682" y="352"/>
                </a:cubicBezTo>
                <a:cubicBezTo>
                  <a:pt x="1682" y="353"/>
                  <a:pt x="1682" y="354"/>
                  <a:pt x="1682" y="355"/>
                </a:cubicBezTo>
                <a:cubicBezTo>
                  <a:pt x="1682" y="356"/>
                  <a:pt x="1683" y="358"/>
                  <a:pt x="1685" y="358"/>
                </a:cubicBezTo>
                <a:cubicBezTo>
                  <a:pt x="1686" y="358"/>
                  <a:pt x="1686" y="358"/>
                  <a:pt x="1686" y="358"/>
                </a:cubicBezTo>
                <a:cubicBezTo>
                  <a:pt x="1688" y="357"/>
                  <a:pt x="1689" y="356"/>
                  <a:pt x="1690" y="355"/>
                </a:cubicBezTo>
                <a:cubicBezTo>
                  <a:pt x="1691" y="354"/>
                  <a:pt x="1691" y="354"/>
                  <a:pt x="1691" y="354"/>
                </a:cubicBezTo>
                <a:cubicBezTo>
                  <a:pt x="1692" y="356"/>
                  <a:pt x="1694" y="357"/>
                  <a:pt x="1694" y="359"/>
                </a:cubicBezTo>
                <a:cubicBezTo>
                  <a:pt x="1694" y="360"/>
                  <a:pt x="1694" y="361"/>
                  <a:pt x="1693" y="362"/>
                </a:cubicBezTo>
                <a:cubicBezTo>
                  <a:pt x="1692" y="365"/>
                  <a:pt x="1689" y="367"/>
                  <a:pt x="1689" y="371"/>
                </a:cubicBezTo>
                <a:cubicBezTo>
                  <a:pt x="1689" y="374"/>
                  <a:pt x="1690" y="376"/>
                  <a:pt x="1693" y="377"/>
                </a:cubicBezTo>
                <a:cubicBezTo>
                  <a:pt x="1695" y="379"/>
                  <a:pt x="1697" y="379"/>
                  <a:pt x="1699" y="379"/>
                </a:cubicBezTo>
                <a:cubicBezTo>
                  <a:pt x="1703" y="379"/>
                  <a:pt x="1705" y="376"/>
                  <a:pt x="1707" y="375"/>
                </a:cubicBezTo>
                <a:cubicBezTo>
                  <a:pt x="1712" y="372"/>
                  <a:pt x="1714" y="364"/>
                  <a:pt x="1714" y="358"/>
                </a:cubicBezTo>
                <a:cubicBezTo>
                  <a:pt x="1714" y="356"/>
                  <a:pt x="1714" y="354"/>
                  <a:pt x="1713" y="352"/>
                </a:cubicBezTo>
                <a:cubicBezTo>
                  <a:pt x="1712" y="350"/>
                  <a:pt x="1710" y="347"/>
                  <a:pt x="1708" y="344"/>
                </a:cubicBezTo>
                <a:cubicBezTo>
                  <a:pt x="1707" y="342"/>
                  <a:pt x="1706" y="340"/>
                  <a:pt x="1705" y="339"/>
                </a:cubicBezTo>
                <a:cubicBezTo>
                  <a:pt x="1706" y="339"/>
                  <a:pt x="1708" y="338"/>
                  <a:pt x="1710" y="337"/>
                </a:cubicBezTo>
                <a:cubicBezTo>
                  <a:pt x="1712" y="336"/>
                  <a:pt x="1715" y="335"/>
                  <a:pt x="1715" y="331"/>
                </a:cubicBezTo>
                <a:cubicBezTo>
                  <a:pt x="1715" y="328"/>
                  <a:pt x="1717" y="325"/>
                  <a:pt x="1720" y="324"/>
                </a:cubicBezTo>
                <a:cubicBezTo>
                  <a:pt x="1722" y="323"/>
                  <a:pt x="1724" y="321"/>
                  <a:pt x="1725" y="319"/>
                </a:cubicBezTo>
                <a:cubicBezTo>
                  <a:pt x="1726" y="318"/>
                  <a:pt x="1726" y="318"/>
                  <a:pt x="1727" y="317"/>
                </a:cubicBezTo>
                <a:cubicBezTo>
                  <a:pt x="1728" y="318"/>
                  <a:pt x="1729" y="319"/>
                  <a:pt x="1730" y="319"/>
                </a:cubicBezTo>
                <a:cubicBezTo>
                  <a:pt x="1732" y="320"/>
                  <a:pt x="1734" y="320"/>
                  <a:pt x="1736" y="320"/>
                </a:cubicBezTo>
                <a:cubicBezTo>
                  <a:pt x="1738" y="320"/>
                  <a:pt x="1741" y="320"/>
                  <a:pt x="1742" y="318"/>
                </a:cubicBezTo>
                <a:cubicBezTo>
                  <a:pt x="1744" y="315"/>
                  <a:pt x="1757" y="302"/>
                  <a:pt x="1764" y="295"/>
                </a:cubicBezTo>
                <a:cubicBezTo>
                  <a:pt x="1772" y="288"/>
                  <a:pt x="1776" y="279"/>
                  <a:pt x="1777" y="271"/>
                </a:cubicBezTo>
                <a:cubicBezTo>
                  <a:pt x="1778" y="269"/>
                  <a:pt x="1779" y="267"/>
                  <a:pt x="1779" y="265"/>
                </a:cubicBezTo>
                <a:cubicBezTo>
                  <a:pt x="1779" y="266"/>
                  <a:pt x="1779" y="267"/>
                  <a:pt x="1779" y="267"/>
                </a:cubicBezTo>
                <a:cubicBezTo>
                  <a:pt x="1779" y="269"/>
                  <a:pt x="1779" y="270"/>
                  <a:pt x="1779" y="271"/>
                </a:cubicBezTo>
                <a:cubicBezTo>
                  <a:pt x="1779" y="273"/>
                  <a:pt x="1779" y="275"/>
                  <a:pt x="1779" y="277"/>
                </a:cubicBezTo>
                <a:cubicBezTo>
                  <a:pt x="1779" y="281"/>
                  <a:pt x="1779" y="284"/>
                  <a:pt x="1779" y="287"/>
                </a:cubicBezTo>
                <a:cubicBezTo>
                  <a:pt x="1779" y="288"/>
                  <a:pt x="1780" y="290"/>
                  <a:pt x="1780" y="291"/>
                </a:cubicBezTo>
                <a:cubicBezTo>
                  <a:pt x="1780" y="292"/>
                  <a:pt x="1780" y="293"/>
                  <a:pt x="1781" y="294"/>
                </a:cubicBezTo>
                <a:cubicBezTo>
                  <a:pt x="1781" y="295"/>
                  <a:pt x="1782" y="296"/>
                  <a:pt x="1784" y="297"/>
                </a:cubicBezTo>
                <a:cubicBezTo>
                  <a:pt x="1785" y="298"/>
                  <a:pt x="1787" y="300"/>
                  <a:pt x="1789" y="300"/>
                </a:cubicBezTo>
                <a:cubicBezTo>
                  <a:pt x="1790" y="300"/>
                  <a:pt x="1790" y="300"/>
                  <a:pt x="1791" y="299"/>
                </a:cubicBezTo>
                <a:cubicBezTo>
                  <a:pt x="1793" y="298"/>
                  <a:pt x="1793" y="296"/>
                  <a:pt x="1793" y="294"/>
                </a:cubicBezTo>
                <a:cubicBezTo>
                  <a:pt x="1793" y="292"/>
                  <a:pt x="1793" y="289"/>
                  <a:pt x="1792" y="287"/>
                </a:cubicBezTo>
                <a:cubicBezTo>
                  <a:pt x="1792" y="285"/>
                  <a:pt x="1791" y="282"/>
                  <a:pt x="1791" y="282"/>
                </a:cubicBezTo>
                <a:cubicBezTo>
                  <a:pt x="1791" y="282"/>
                  <a:pt x="1791" y="282"/>
                  <a:pt x="1792" y="281"/>
                </a:cubicBezTo>
                <a:cubicBezTo>
                  <a:pt x="1792" y="280"/>
                  <a:pt x="1795" y="278"/>
                  <a:pt x="1795" y="278"/>
                </a:cubicBezTo>
                <a:cubicBezTo>
                  <a:pt x="1796" y="278"/>
                  <a:pt x="1797" y="277"/>
                  <a:pt x="1797" y="276"/>
                </a:cubicBezTo>
                <a:cubicBezTo>
                  <a:pt x="1797" y="275"/>
                  <a:pt x="1797" y="274"/>
                  <a:pt x="1797" y="274"/>
                </a:cubicBezTo>
                <a:cubicBezTo>
                  <a:pt x="1797" y="270"/>
                  <a:pt x="1796" y="264"/>
                  <a:pt x="1794" y="260"/>
                </a:cubicBezTo>
                <a:cubicBezTo>
                  <a:pt x="1793" y="259"/>
                  <a:pt x="1792" y="257"/>
                  <a:pt x="1791" y="256"/>
                </a:cubicBezTo>
                <a:cubicBezTo>
                  <a:pt x="1791" y="256"/>
                  <a:pt x="1791" y="256"/>
                  <a:pt x="1791" y="256"/>
                </a:cubicBezTo>
                <a:cubicBezTo>
                  <a:pt x="1791" y="255"/>
                  <a:pt x="1792" y="255"/>
                  <a:pt x="1792" y="254"/>
                </a:cubicBezTo>
                <a:cubicBezTo>
                  <a:pt x="1793" y="253"/>
                  <a:pt x="1794" y="251"/>
                  <a:pt x="1794" y="250"/>
                </a:cubicBezTo>
                <a:cubicBezTo>
                  <a:pt x="1794" y="249"/>
                  <a:pt x="1793" y="248"/>
                  <a:pt x="1792" y="247"/>
                </a:cubicBezTo>
                <a:cubicBezTo>
                  <a:pt x="1792" y="246"/>
                  <a:pt x="1792" y="246"/>
                  <a:pt x="1792" y="245"/>
                </a:cubicBezTo>
                <a:cubicBezTo>
                  <a:pt x="1792" y="244"/>
                  <a:pt x="1790" y="242"/>
                  <a:pt x="1788" y="242"/>
                </a:cubicBezTo>
                <a:cubicBezTo>
                  <a:pt x="1787" y="242"/>
                  <a:pt x="1787" y="242"/>
                  <a:pt x="1786" y="242"/>
                </a:cubicBezTo>
                <a:cubicBezTo>
                  <a:pt x="1786" y="242"/>
                  <a:pt x="1784" y="242"/>
                  <a:pt x="1781" y="243"/>
                </a:cubicBezTo>
                <a:cubicBezTo>
                  <a:pt x="1780" y="243"/>
                  <a:pt x="1780" y="243"/>
                  <a:pt x="1779" y="243"/>
                </a:cubicBezTo>
                <a:cubicBezTo>
                  <a:pt x="1777" y="241"/>
                  <a:pt x="1774" y="239"/>
                  <a:pt x="1771" y="239"/>
                </a:cubicBezTo>
                <a:cubicBezTo>
                  <a:pt x="1771" y="239"/>
                  <a:pt x="1770" y="239"/>
                  <a:pt x="1770" y="239"/>
                </a:cubicBezTo>
                <a:cubicBezTo>
                  <a:pt x="1765" y="240"/>
                  <a:pt x="1762" y="242"/>
                  <a:pt x="1760" y="242"/>
                </a:cubicBezTo>
                <a:cubicBezTo>
                  <a:pt x="1760" y="242"/>
                  <a:pt x="1759" y="241"/>
                  <a:pt x="1760" y="241"/>
                </a:cubicBezTo>
                <a:cubicBezTo>
                  <a:pt x="1760" y="240"/>
                  <a:pt x="1760" y="239"/>
                  <a:pt x="1760" y="238"/>
                </a:cubicBezTo>
                <a:cubicBezTo>
                  <a:pt x="1760" y="237"/>
                  <a:pt x="1760" y="237"/>
                  <a:pt x="1759" y="236"/>
                </a:cubicBezTo>
                <a:cubicBezTo>
                  <a:pt x="1759" y="235"/>
                  <a:pt x="1758" y="234"/>
                  <a:pt x="1756" y="234"/>
                </a:cubicBezTo>
                <a:cubicBezTo>
                  <a:pt x="1755" y="234"/>
                  <a:pt x="1754" y="235"/>
                  <a:pt x="1754" y="235"/>
                </a:cubicBezTo>
                <a:cubicBezTo>
                  <a:pt x="1753" y="236"/>
                  <a:pt x="1752" y="237"/>
                  <a:pt x="1751" y="238"/>
                </a:cubicBezTo>
                <a:cubicBezTo>
                  <a:pt x="1751" y="238"/>
                  <a:pt x="1750" y="238"/>
                  <a:pt x="1750" y="238"/>
                </a:cubicBezTo>
                <a:cubicBezTo>
                  <a:pt x="1750" y="238"/>
                  <a:pt x="1750" y="238"/>
                  <a:pt x="1751" y="237"/>
                </a:cubicBezTo>
                <a:cubicBezTo>
                  <a:pt x="1753" y="235"/>
                  <a:pt x="1758" y="232"/>
                  <a:pt x="1763" y="230"/>
                </a:cubicBezTo>
                <a:cubicBezTo>
                  <a:pt x="1767" y="228"/>
                  <a:pt x="1772" y="223"/>
                  <a:pt x="1776" y="219"/>
                </a:cubicBezTo>
                <a:cubicBezTo>
                  <a:pt x="1779" y="217"/>
                  <a:pt x="1781" y="214"/>
                  <a:pt x="1782" y="213"/>
                </a:cubicBezTo>
                <a:cubicBezTo>
                  <a:pt x="1784" y="211"/>
                  <a:pt x="1786" y="210"/>
                  <a:pt x="1786" y="211"/>
                </a:cubicBezTo>
                <a:cubicBezTo>
                  <a:pt x="1786" y="210"/>
                  <a:pt x="1787" y="210"/>
                  <a:pt x="1788" y="210"/>
                </a:cubicBezTo>
                <a:cubicBezTo>
                  <a:pt x="1792" y="210"/>
                  <a:pt x="1800" y="211"/>
                  <a:pt x="1808" y="211"/>
                </a:cubicBezTo>
                <a:cubicBezTo>
                  <a:pt x="1810" y="211"/>
                  <a:pt x="1811" y="211"/>
                  <a:pt x="1813" y="211"/>
                </a:cubicBezTo>
                <a:cubicBezTo>
                  <a:pt x="1822" y="211"/>
                  <a:pt x="1826" y="207"/>
                  <a:pt x="1828" y="207"/>
                </a:cubicBezTo>
                <a:cubicBezTo>
                  <a:pt x="1828" y="207"/>
                  <a:pt x="1828" y="207"/>
                  <a:pt x="1828" y="208"/>
                </a:cubicBezTo>
                <a:cubicBezTo>
                  <a:pt x="1832" y="211"/>
                  <a:pt x="1838" y="214"/>
                  <a:pt x="1844" y="214"/>
                </a:cubicBezTo>
                <a:cubicBezTo>
                  <a:pt x="1844" y="214"/>
                  <a:pt x="1844" y="214"/>
                  <a:pt x="1845" y="214"/>
                </a:cubicBezTo>
                <a:cubicBezTo>
                  <a:pt x="1847" y="214"/>
                  <a:pt x="1848" y="214"/>
                  <a:pt x="1850" y="213"/>
                </a:cubicBezTo>
                <a:cubicBezTo>
                  <a:pt x="1851" y="212"/>
                  <a:pt x="1852" y="210"/>
                  <a:pt x="1855" y="208"/>
                </a:cubicBezTo>
                <a:cubicBezTo>
                  <a:pt x="1862" y="202"/>
                  <a:pt x="1868" y="199"/>
                  <a:pt x="1872" y="194"/>
                </a:cubicBezTo>
                <a:cubicBezTo>
                  <a:pt x="1873" y="192"/>
                  <a:pt x="1878" y="189"/>
                  <a:pt x="1880" y="190"/>
                </a:cubicBezTo>
                <a:cubicBezTo>
                  <a:pt x="1880" y="190"/>
                  <a:pt x="1880" y="190"/>
                  <a:pt x="1880" y="190"/>
                </a:cubicBezTo>
                <a:cubicBezTo>
                  <a:pt x="1880" y="190"/>
                  <a:pt x="1880" y="191"/>
                  <a:pt x="1880" y="192"/>
                </a:cubicBezTo>
                <a:cubicBezTo>
                  <a:pt x="1880" y="194"/>
                  <a:pt x="1880" y="194"/>
                  <a:pt x="1880" y="194"/>
                </a:cubicBezTo>
                <a:cubicBezTo>
                  <a:pt x="1880" y="195"/>
                  <a:pt x="1880" y="196"/>
                  <a:pt x="1881" y="198"/>
                </a:cubicBezTo>
                <a:cubicBezTo>
                  <a:pt x="1881" y="200"/>
                  <a:pt x="1884" y="201"/>
                  <a:pt x="1885" y="201"/>
                </a:cubicBezTo>
                <a:cubicBezTo>
                  <a:pt x="1886" y="201"/>
                  <a:pt x="1886" y="201"/>
                  <a:pt x="1886" y="201"/>
                </a:cubicBezTo>
                <a:cubicBezTo>
                  <a:pt x="1885" y="202"/>
                  <a:pt x="1883" y="203"/>
                  <a:pt x="1883" y="204"/>
                </a:cubicBezTo>
                <a:cubicBezTo>
                  <a:pt x="1881" y="205"/>
                  <a:pt x="1877" y="207"/>
                  <a:pt x="1873" y="208"/>
                </a:cubicBezTo>
                <a:cubicBezTo>
                  <a:pt x="1868" y="210"/>
                  <a:pt x="1864" y="213"/>
                  <a:pt x="1861" y="217"/>
                </a:cubicBezTo>
                <a:cubicBezTo>
                  <a:pt x="1857" y="223"/>
                  <a:pt x="1853" y="226"/>
                  <a:pt x="1853" y="233"/>
                </a:cubicBezTo>
                <a:cubicBezTo>
                  <a:pt x="1853" y="234"/>
                  <a:pt x="1853" y="234"/>
                  <a:pt x="1853" y="235"/>
                </a:cubicBezTo>
                <a:cubicBezTo>
                  <a:pt x="1854" y="242"/>
                  <a:pt x="1859" y="250"/>
                  <a:pt x="1859" y="255"/>
                </a:cubicBezTo>
                <a:cubicBezTo>
                  <a:pt x="1859" y="256"/>
                  <a:pt x="1859" y="257"/>
                  <a:pt x="1859" y="258"/>
                </a:cubicBezTo>
                <a:cubicBezTo>
                  <a:pt x="1854" y="265"/>
                  <a:pt x="1853" y="275"/>
                  <a:pt x="1853" y="275"/>
                </a:cubicBezTo>
                <a:cubicBezTo>
                  <a:pt x="1853" y="276"/>
                  <a:pt x="1854" y="277"/>
                  <a:pt x="1855" y="278"/>
                </a:cubicBezTo>
                <a:cubicBezTo>
                  <a:pt x="1856" y="278"/>
                  <a:pt x="1857" y="278"/>
                  <a:pt x="1858" y="277"/>
                </a:cubicBezTo>
                <a:cubicBezTo>
                  <a:pt x="1858" y="277"/>
                  <a:pt x="1859" y="274"/>
                  <a:pt x="1861" y="271"/>
                </a:cubicBezTo>
                <a:cubicBezTo>
                  <a:pt x="1864" y="268"/>
                  <a:pt x="1867" y="264"/>
                  <a:pt x="1871" y="261"/>
                </a:cubicBezTo>
                <a:cubicBezTo>
                  <a:pt x="1879" y="255"/>
                  <a:pt x="1884" y="246"/>
                  <a:pt x="1887" y="243"/>
                </a:cubicBezTo>
                <a:cubicBezTo>
                  <a:pt x="1888" y="242"/>
                  <a:pt x="1890" y="241"/>
                  <a:pt x="1893" y="240"/>
                </a:cubicBezTo>
                <a:cubicBezTo>
                  <a:pt x="1894" y="239"/>
                  <a:pt x="1895" y="238"/>
                  <a:pt x="1897" y="238"/>
                </a:cubicBezTo>
                <a:cubicBezTo>
                  <a:pt x="1898" y="237"/>
                  <a:pt x="1899" y="235"/>
                  <a:pt x="1899" y="233"/>
                </a:cubicBezTo>
                <a:cubicBezTo>
                  <a:pt x="1899" y="230"/>
                  <a:pt x="1901" y="225"/>
                  <a:pt x="1903" y="220"/>
                </a:cubicBezTo>
                <a:cubicBezTo>
                  <a:pt x="1903" y="219"/>
                  <a:pt x="1903" y="218"/>
                  <a:pt x="1903" y="218"/>
                </a:cubicBezTo>
                <a:cubicBezTo>
                  <a:pt x="1903" y="216"/>
                  <a:pt x="1902" y="215"/>
                  <a:pt x="1902" y="214"/>
                </a:cubicBezTo>
                <a:cubicBezTo>
                  <a:pt x="1902" y="214"/>
                  <a:pt x="1902" y="214"/>
                  <a:pt x="1902" y="214"/>
                </a:cubicBezTo>
                <a:moveTo>
                  <a:pt x="1196" y="165"/>
                </a:moveTo>
                <a:cubicBezTo>
                  <a:pt x="1199" y="165"/>
                  <a:pt x="1203" y="164"/>
                  <a:pt x="1208" y="162"/>
                </a:cubicBezTo>
                <a:cubicBezTo>
                  <a:pt x="1207" y="164"/>
                  <a:pt x="1207" y="166"/>
                  <a:pt x="1207" y="167"/>
                </a:cubicBezTo>
                <a:cubicBezTo>
                  <a:pt x="1207" y="168"/>
                  <a:pt x="1207" y="168"/>
                  <a:pt x="1207" y="169"/>
                </a:cubicBezTo>
                <a:cubicBezTo>
                  <a:pt x="1207" y="169"/>
                  <a:pt x="1207" y="170"/>
                  <a:pt x="1207" y="170"/>
                </a:cubicBezTo>
                <a:cubicBezTo>
                  <a:pt x="1206" y="171"/>
                  <a:pt x="1205" y="171"/>
                  <a:pt x="1204" y="171"/>
                </a:cubicBezTo>
                <a:cubicBezTo>
                  <a:pt x="1204" y="171"/>
                  <a:pt x="1203" y="171"/>
                  <a:pt x="1201" y="170"/>
                </a:cubicBezTo>
                <a:cubicBezTo>
                  <a:pt x="1198" y="168"/>
                  <a:pt x="1197" y="167"/>
                  <a:pt x="1195" y="167"/>
                </a:cubicBezTo>
                <a:cubicBezTo>
                  <a:pt x="1193" y="167"/>
                  <a:pt x="1192" y="168"/>
                  <a:pt x="1192" y="168"/>
                </a:cubicBezTo>
                <a:cubicBezTo>
                  <a:pt x="1191" y="169"/>
                  <a:pt x="1191" y="169"/>
                  <a:pt x="1191" y="169"/>
                </a:cubicBezTo>
                <a:cubicBezTo>
                  <a:pt x="1190" y="170"/>
                  <a:pt x="1187" y="171"/>
                  <a:pt x="1186" y="171"/>
                </a:cubicBezTo>
                <a:cubicBezTo>
                  <a:pt x="1186" y="171"/>
                  <a:pt x="1186" y="171"/>
                  <a:pt x="1186" y="171"/>
                </a:cubicBezTo>
                <a:cubicBezTo>
                  <a:pt x="1186" y="170"/>
                  <a:pt x="1186" y="169"/>
                  <a:pt x="1186" y="169"/>
                </a:cubicBezTo>
                <a:cubicBezTo>
                  <a:pt x="1186" y="168"/>
                  <a:pt x="1186" y="168"/>
                  <a:pt x="1186" y="168"/>
                </a:cubicBezTo>
                <a:cubicBezTo>
                  <a:pt x="1186" y="166"/>
                  <a:pt x="1186" y="165"/>
                  <a:pt x="1185" y="163"/>
                </a:cubicBezTo>
                <a:cubicBezTo>
                  <a:pt x="1188" y="164"/>
                  <a:pt x="1192" y="165"/>
                  <a:pt x="1196" y="165"/>
                </a:cubicBezTo>
                <a:moveTo>
                  <a:pt x="1160" y="195"/>
                </a:moveTo>
                <a:cubicBezTo>
                  <a:pt x="1160" y="194"/>
                  <a:pt x="1161" y="194"/>
                  <a:pt x="1162" y="194"/>
                </a:cubicBezTo>
                <a:cubicBezTo>
                  <a:pt x="1163" y="194"/>
                  <a:pt x="1165" y="195"/>
                  <a:pt x="1166" y="196"/>
                </a:cubicBezTo>
                <a:cubicBezTo>
                  <a:pt x="1167" y="197"/>
                  <a:pt x="1168" y="197"/>
                  <a:pt x="1168" y="198"/>
                </a:cubicBezTo>
                <a:cubicBezTo>
                  <a:pt x="1168" y="198"/>
                  <a:pt x="1169" y="199"/>
                  <a:pt x="1169" y="199"/>
                </a:cubicBezTo>
                <a:cubicBezTo>
                  <a:pt x="1169" y="199"/>
                  <a:pt x="1169" y="199"/>
                  <a:pt x="1169" y="199"/>
                </a:cubicBezTo>
                <a:cubicBezTo>
                  <a:pt x="1168" y="199"/>
                  <a:pt x="1168" y="199"/>
                  <a:pt x="1167" y="199"/>
                </a:cubicBezTo>
                <a:cubicBezTo>
                  <a:pt x="1166" y="199"/>
                  <a:pt x="1164" y="199"/>
                  <a:pt x="1162" y="198"/>
                </a:cubicBezTo>
                <a:cubicBezTo>
                  <a:pt x="1160" y="197"/>
                  <a:pt x="1160" y="196"/>
                  <a:pt x="1160" y="195"/>
                </a:cubicBezTo>
                <a:cubicBezTo>
                  <a:pt x="1160" y="195"/>
                  <a:pt x="1160" y="195"/>
                  <a:pt x="1160" y="195"/>
                </a:cubicBezTo>
                <a:cubicBezTo>
                  <a:pt x="1158" y="194"/>
                  <a:pt x="1158" y="194"/>
                  <a:pt x="1158" y="194"/>
                </a:cubicBezTo>
                <a:lnTo>
                  <a:pt x="1160" y="195"/>
                </a:lnTo>
                <a:close/>
                <a:moveTo>
                  <a:pt x="1147" y="313"/>
                </a:moveTo>
                <a:cubicBezTo>
                  <a:pt x="1150" y="310"/>
                  <a:pt x="1154" y="304"/>
                  <a:pt x="1157" y="298"/>
                </a:cubicBezTo>
                <a:cubicBezTo>
                  <a:pt x="1159" y="294"/>
                  <a:pt x="1160" y="294"/>
                  <a:pt x="1162" y="294"/>
                </a:cubicBezTo>
                <a:cubicBezTo>
                  <a:pt x="1162" y="294"/>
                  <a:pt x="1162" y="294"/>
                  <a:pt x="1163" y="294"/>
                </a:cubicBezTo>
                <a:cubicBezTo>
                  <a:pt x="1163" y="294"/>
                  <a:pt x="1165" y="297"/>
                  <a:pt x="1166" y="299"/>
                </a:cubicBezTo>
                <a:cubicBezTo>
                  <a:pt x="1168" y="302"/>
                  <a:pt x="1169" y="305"/>
                  <a:pt x="1170" y="307"/>
                </a:cubicBezTo>
                <a:cubicBezTo>
                  <a:pt x="1171" y="308"/>
                  <a:pt x="1173" y="309"/>
                  <a:pt x="1174" y="309"/>
                </a:cubicBezTo>
                <a:cubicBezTo>
                  <a:pt x="1176" y="309"/>
                  <a:pt x="1178" y="308"/>
                  <a:pt x="1179" y="307"/>
                </a:cubicBezTo>
                <a:cubicBezTo>
                  <a:pt x="1180" y="307"/>
                  <a:pt x="1181" y="306"/>
                  <a:pt x="1182" y="305"/>
                </a:cubicBezTo>
                <a:cubicBezTo>
                  <a:pt x="1184" y="304"/>
                  <a:pt x="1187" y="300"/>
                  <a:pt x="1188" y="296"/>
                </a:cubicBezTo>
                <a:cubicBezTo>
                  <a:pt x="1188" y="296"/>
                  <a:pt x="1188" y="295"/>
                  <a:pt x="1190" y="295"/>
                </a:cubicBezTo>
                <a:cubicBezTo>
                  <a:pt x="1191" y="294"/>
                  <a:pt x="1192" y="294"/>
                  <a:pt x="1193" y="294"/>
                </a:cubicBezTo>
                <a:cubicBezTo>
                  <a:pt x="1192" y="294"/>
                  <a:pt x="1192" y="295"/>
                  <a:pt x="1192" y="295"/>
                </a:cubicBezTo>
                <a:cubicBezTo>
                  <a:pt x="1191" y="295"/>
                  <a:pt x="1190" y="295"/>
                  <a:pt x="1189" y="296"/>
                </a:cubicBezTo>
                <a:cubicBezTo>
                  <a:pt x="1189" y="296"/>
                  <a:pt x="1188" y="297"/>
                  <a:pt x="1188" y="298"/>
                </a:cubicBezTo>
                <a:cubicBezTo>
                  <a:pt x="1188" y="301"/>
                  <a:pt x="1190" y="302"/>
                  <a:pt x="1191" y="303"/>
                </a:cubicBezTo>
                <a:cubicBezTo>
                  <a:pt x="1192" y="303"/>
                  <a:pt x="1194" y="304"/>
                  <a:pt x="1196" y="305"/>
                </a:cubicBezTo>
                <a:cubicBezTo>
                  <a:pt x="1200" y="307"/>
                  <a:pt x="1206" y="313"/>
                  <a:pt x="1212" y="317"/>
                </a:cubicBezTo>
                <a:cubicBezTo>
                  <a:pt x="1215" y="319"/>
                  <a:pt x="1217" y="323"/>
                  <a:pt x="1217" y="325"/>
                </a:cubicBezTo>
                <a:cubicBezTo>
                  <a:pt x="1217" y="326"/>
                  <a:pt x="1216" y="326"/>
                  <a:pt x="1216" y="326"/>
                </a:cubicBezTo>
                <a:cubicBezTo>
                  <a:pt x="1214" y="327"/>
                  <a:pt x="1205" y="328"/>
                  <a:pt x="1201" y="328"/>
                </a:cubicBezTo>
                <a:cubicBezTo>
                  <a:pt x="1199" y="328"/>
                  <a:pt x="1199" y="328"/>
                  <a:pt x="1198" y="328"/>
                </a:cubicBezTo>
                <a:cubicBezTo>
                  <a:pt x="1195" y="327"/>
                  <a:pt x="1189" y="322"/>
                  <a:pt x="1182" y="321"/>
                </a:cubicBezTo>
                <a:cubicBezTo>
                  <a:pt x="1180" y="320"/>
                  <a:pt x="1178" y="320"/>
                  <a:pt x="1176" y="320"/>
                </a:cubicBezTo>
                <a:cubicBezTo>
                  <a:pt x="1171" y="320"/>
                  <a:pt x="1166" y="321"/>
                  <a:pt x="1164" y="325"/>
                </a:cubicBezTo>
                <a:cubicBezTo>
                  <a:pt x="1163" y="326"/>
                  <a:pt x="1161" y="327"/>
                  <a:pt x="1158" y="327"/>
                </a:cubicBezTo>
                <a:cubicBezTo>
                  <a:pt x="1156" y="327"/>
                  <a:pt x="1153" y="326"/>
                  <a:pt x="1151" y="326"/>
                </a:cubicBezTo>
                <a:cubicBezTo>
                  <a:pt x="1148" y="326"/>
                  <a:pt x="1146" y="328"/>
                  <a:pt x="1145" y="329"/>
                </a:cubicBezTo>
                <a:cubicBezTo>
                  <a:pt x="1145" y="327"/>
                  <a:pt x="1145" y="326"/>
                  <a:pt x="1145" y="324"/>
                </a:cubicBezTo>
                <a:cubicBezTo>
                  <a:pt x="1145" y="323"/>
                  <a:pt x="1145" y="320"/>
                  <a:pt x="1143" y="319"/>
                </a:cubicBezTo>
                <a:cubicBezTo>
                  <a:pt x="1143" y="318"/>
                  <a:pt x="1145" y="314"/>
                  <a:pt x="1147" y="313"/>
                </a:cubicBezTo>
                <a:moveTo>
                  <a:pt x="1106" y="178"/>
                </a:moveTo>
                <a:cubicBezTo>
                  <a:pt x="1109" y="174"/>
                  <a:pt x="1110" y="171"/>
                  <a:pt x="1110" y="168"/>
                </a:cubicBezTo>
                <a:cubicBezTo>
                  <a:pt x="1110" y="167"/>
                  <a:pt x="1110" y="166"/>
                  <a:pt x="1110" y="166"/>
                </a:cubicBezTo>
                <a:cubicBezTo>
                  <a:pt x="1110" y="166"/>
                  <a:pt x="1110" y="166"/>
                  <a:pt x="1111" y="165"/>
                </a:cubicBezTo>
                <a:cubicBezTo>
                  <a:pt x="1114" y="165"/>
                  <a:pt x="1118" y="165"/>
                  <a:pt x="1121" y="165"/>
                </a:cubicBezTo>
                <a:cubicBezTo>
                  <a:pt x="1122" y="165"/>
                  <a:pt x="1123" y="165"/>
                  <a:pt x="1124" y="165"/>
                </a:cubicBezTo>
                <a:cubicBezTo>
                  <a:pt x="1123" y="167"/>
                  <a:pt x="1121" y="169"/>
                  <a:pt x="1118" y="170"/>
                </a:cubicBezTo>
                <a:cubicBezTo>
                  <a:pt x="1115" y="173"/>
                  <a:pt x="1110" y="176"/>
                  <a:pt x="1107" y="177"/>
                </a:cubicBezTo>
                <a:cubicBezTo>
                  <a:pt x="1107" y="178"/>
                  <a:pt x="1106" y="178"/>
                  <a:pt x="1105" y="179"/>
                </a:cubicBezTo>
                <a:cubicBezTo>
                  <a:pt x="1106" y="178"/>
                  <a:pt x="1106" y="178"/>
                  <a:pt x="1106" y="178"/>
                </a:cubicBezTo>
                <a:moveTo>
                  <a:pt x="1042" y="216"/>
                </a:moveTo>
                <a:cubicBezTo>
                  <a:pt x="1041" y="216"/>
                  <a:pt x="1042" y="214"/>
                  <a:pt x="1044" y="212"/>
                </a:cubicBezTo>
                <a:cubicBezTo>
                  <a:pt x="1044" y="212"/>
                  <a:pt x="1044" y="212"/>
                  <a:pt x="1045" y="211"/>
                </a:cubicBezTo>
                <a:cubicBezTo>
                  <a:pt x="1045" y="214"/>
                  <a:pt x="1046" y="216"/>
                  <a:pt x="1047" y="219"/>
                </a:cubicBezTo>
                <a:cubicBezTo>
                  <a:pt x="1048" y="221"/>
                  <a:pt x="1049" y="224"/>
                  <a:pt x="1049" y="225"/>
                </a:cubicBezTo>
                <a:cubicBezTo>
                  <a:pt x="1049" y="225"/>
                  <a:pt x="1049" y="226"/>
                  <a:pt x="1049" y="226"/>
                </a:cubicBezTo>
                <a:cubicBezTo>
                  <a:pt x="1049" y="227"/>
                  <a:pt x="1049" y="228"/>
                  <a:pt x="1049" y="229"/>
                </a:cubicBezTo>
                <a:cubicBezTo>
                  <a:pt x="1049" y="230"/>
                  <a:pt x="1049" y="232"/>
                  <a:pt x="1050" y="233"/>
                </a:cubicBezTo>
                <a:cubicBezTo>
                  <a:pt x="1051" y="234"/>
                  <a:pt x="1052" y="235"/>
                  <a:pt x="1054" y="235"/>
                </a:cubicBezTo>
                <a:cubicBezTo>
                  <a:pt x="1054" y="235"/>
                  <a:pt x="1055" y="235"/>
                  <a:pt x="1055" y="235"/>
                </a:cubicBezTo>
                <a:cubicBezTo>
                  <a:pt x="1059" y="234"/>
                  <a:pt x="1076" y="230"/>
                  <a:pt x="1076" y="230"/>
                </a:cubicBezTo>
                <a:cubicBezTo>
                  <a:pt x="1077" y="230"/>
                  <a:pt x="1077" y="230"/>
                  <a:pt x="1077" y="230"/>
                </a:cubicBezTo>
                <a:cubicBezTo>
                  <a:pt x="1077" y="229"/>
                  <a:pt x="1083" y="227"/>
                  <a:pt x="1083" y="221"/>
                </a:cubicBezTo>
                <a:cubicBezTo>
                  <a:pt x="1083" y="221"/>
                  <a:pt x="1083" y="220"/>
                  <a:pt x="1083" y="220"/>
                </a:cubicBezTo>
                <a:cubicBezTo>
                  <a:pt x="1083" y="219"/>
                  <a:pt x="1083" y="219"/>
                  <a:pt x="1083" y="219"/>
                </a:cubicBezTo>
                <a:cubicBezTo>
                  <a:pt x="1083" y="218"/>
                  <a:pt x="1084" y="216"/>
                  <a:pt x="1086" y="214"/>
                </a:cubicBezTo>
                <a:cubicBezTo>
                  <a:pt x="1087" y="212"/>
                  <a:pt x="1089" y="210"/>
                  <a:pt x="1090" y="209"/>
                </a:cubicBezTo>
                <a:cubicBezTo>
                  <a:pt x="1091" y="208"/>
                  <a:pt x="1094" y="205"/>
                  <a:pt x="1094" y="200"/>
                </a:cubicBezTo>
                <a:cubicBezTo>
                  <a:pt x="1094" y="198"/>
                  <a:pt x="1092" y="195"/>
                  <a:pt x="1089" y="194"/>
                </a:cubicBezTo>
                <a:cubicBezTo>
                  <a:pt x="1087" y="193"/>
                  <a:pt x="1085" y="193"/>
                  <a:pt x="1084" y="192"/>
                </a:cubicBezTo>
                <a:cubicBezTo>
                  <a:pt x="1084" y="192"/>
                  <a:pt x="1084" y="192"/>
                  <a:pt x="1084" y="192"/>
                </a:cubicBezTo>
                <a:cubicBezTo>
                  <a:pt x="1084" y="192"/>
                  <a:pt x="1084" y="192"/>
                  <a:pt x="1084" y="191"/>
                </a:cubicBezTo>
                <a:cubicBezTo>
                  <a:pt x="1084" y="191"/>
                  <a:pt x="1085" y="190"/>
                  <a:pt x="1086" y="189"/>
                </a:cubicBezTo>
                <a:cubicBezTo>
                  <a:pt x="1089" y="186"/>
                  <a:pt x="1090" y="186"/>
                  <a:pt x="1094" y="186"/>
                </a:cubicBezTo>
                <a:cubicBezTo>
                  <a:pt x="1096" y="185"/>
                  <a:pt x="1100" y="184"/>
                  <a:pt x="1103" y="181"/>
                </a:cubicBezTo>
                <a:cubicBezTo>
                  <a:pt x="1102" y="183"/>
                  <a:pt x="1101" y="185"/>
                  <a:pt x="1101" y="187"/>
                </a:cubicBezTo>
                <a:cubicBezTo>
                  <a:pt x="1101" y="190"/>
                  <a:pt x="1102" y="192"/>
                  <a:pt x="1104" y="194"/>
                </a:cubicBezTo>
                <a:cubicBezTo>
                  <a:pt x="1104" y="195"/>
                  <a:pt x="1105" y="198"/>
                  <a:pt x="1106" y="200"/>
                </a:cubicBezTo>
                <a:cubicBezTo>
                  <a:pt x="1107" y="201"/>
                  <a:pt x="1107" y="202"/>
                  <a:pt x="1108" y="203"/>
                </a:cubicBezTo>
                <a:cubicBezTo>
                  <a:pt x="1109" y="205"/>
                  <a:pt x="1111" y="206"/>
                  <a:pt x="1112" y="206"/>
                </a:cubicBezTo>
                <a:cubicBezTo>
                  <a:pt x="1113" y="206"/>
                  <a:pt x="1113" y="205"/>
                  <a:pt x="1114" y="205"/>
                </a:cubicBezTo>
                <a:cubicBezTo>
                  <a:pt x="1119" y="204"/>
                  <a:pt x="1123" y="201"/>
                  <a:pt x="1127" y="201"/>
                </a:cubicBezTo>
                <a:cubicBezTo>
                  <a:pt x="1127" y="201"/>
                  <a:pt x="1127" y="201"/>
                  <a:pt x="1127" y="201"/>
                </a:cubicBezTo>
                <a:cubicBezTo>
                  <a:pt x="1128" y="201"/>
                  <a:pt x="1130" y="201"/>
                  <a:pt x="1131" y="201"/>
                </a:cubicBezTo>
                <a:cubicBezTo>
                  <a:pt x="1135" y="201"/>
                  <a:pt x="1141" y="200"/>
                  <a:pt x="1143" y="200"/>
                </a:cubicBezTo>
                <a:cubicBezTo>
                  <a:pt x="1143" y="201"/>
                  <a:pt x="1144" y="202"/>
                  <a:pt x="1145" y="203"/>
                </a:cubicBezTo>
                <a:cubicBezTo>
                  <a:pt x="1145" y="203"/>
                  <a:pt x="1146" y="204"/>
                  <a:pt x="1146" y="205"/>
                </a:cubicBezTo>
                <a:cubicBezTo>
                  <a:pt x="1143" y="205"/>
                  <a:pt x="1138" y="205"/>
                  <a:pt x="1131" y="206"/>
                </a:cubicBezTo>
                <a:cubicBezTo>
                  <a:pt x="1127" y="206"/>
                  <a:pt x="1122" y="206"/>
                  <a:pt x="1119" y="206"/>
                </a:cubicBezTo>
                <a:cubicBezTo>
                  <a:pt x="1117" y="206"/>
                  <a:pt x="1116" y="207"/>
                  <a:pt x="1115" y="207"/>
                </a:cubicBezTo>
                <a:cubicBezTo>
                  <a:pt x="1114" y="207"/>
                  <a:pt x="1114" y="207"/>
                  <a:pt x="1113" y="208"/>
                </a:cubicBezTo>
                <a:cubicBezTo>
                  <a:pt x="1112" y="208"/>
                  <a:pt x="1111" y="209"/>
                  <a:pt x="1111" y="210"/>
                </a:cubicBezTo>
                <a:cubicBezTo>
                  <a:pt x="1111" y="212"/>
                  <a:pt x="1112" y="212"/>
                  <a:pt x="1112" y="213"/>
                </a:cubicBezTo>
                <a:cubicBezTo>
                  <a:pt x="1114" y="214"/>
                  <a:pt x="1115" y="215"/>
                  <a:pt x="1117" y="216"/>
                </a:cubicBezTo>
                <a:cubicBezTo>
                  <a:pt x="1118" y="216"/>
                  <a:pt x="1118" y="217"/>
                  <a:pt x="1119" y="217"/>
                </a:cubicBezTo>
                <a:cubicBezTo>
                  <a:pt x="1118" y="217"/>
                  <a:pt x="1118" y="217"/>
                  <a:pt x="1118" y="217"/>
                </a:cubicBezTo>
                <a:cubicBezTo>
                  <a:pt x="1116" y="218"/>
                  <a:pt x="1113" y="216"/>
                  <a:pt x="1109" y="215"/>
                </a:cubicBezTo>
                <a:cubicBezTo>
                  <a:pt x="1109" y="215"/>
                  <a:pt x="1108" y="215"/>
                  <a:pt x="1108" y="215"/>
                </a:cubicBezTo>
                <a:cubicBezTo>
                  <a:pt x="1104" y="215"/>
                  <a:pt x="1102" y="218"/>
                  <a:pt x="1100" y="221"/>
                </a:cubicBezTo>
                <a:cubicBezTo>
                  <a:pt x="1099" y="224"/>
                  <a:pt x="1098" y="227"/>
                  <a:pt x="1097" y="229"/>
                </a:cubicBezTo>
                <a:cubicBezTo>
                  <a:pt x="1097" y="230"/>
                  <a:pt x="1097" y="231"/>
                  <a:pt x="1097" y="233"/>
                </a:cubicBezTo>
                <a:cubicBezTo>
                  <a:pt x="1097" y="234"/>
                  <a:pt x="1097" y="236"/>
                  <a:pt x="1097" y="237"/>
                </a:cubicBezTo>
                <a:cubicBezTo>
                  <a:pt x="1097" y="237"/>
                  <a:pt x="1097" y="237"/>
                  <a:pt x="1097" y="237"/>
                </a:cubicBezTo>
                <a:cubicBezTo>
                  <a:pt x="1096" y="237"/>
                  <a:pt x="1096" y="237"/>
                  <a:pt x="1096" y="237"/>
                </a:cubicBezTo>
                <a:cubicBezTo>
                  <a:pt x="1091" y="235"/>
                  <a:pt x="1087" y="234"/>
                  <a:pt x="1084" y="234"/>
                </a:cubicBezTo>
                <a:cubicBezTo>
                  <a:pt x="1082" y="234"/>
                  <a:pt x="1081" y="235"/>
                  <a:pt x="1079" y="236"/>
                </a:cubicBezTo>
                <a:cubicBezTo>
                  <a:pt x="1078" y="236"/>
                  <a:pt x="1072" y="239"/>
                  <a:pt x="1067" y="240"/>
                </a:cubicBezTo>
                <a:cubicBezTo>
                  <a:pt x="1067" y="241"/>
                  <a:pt x="1066" y="241"/>
                  <a:pt x="1066" y="241"/>
                </a:cubicBezTo>
                <a:cubicBezTo>
                  <a:pt x="1066" y="240"/>
                  <a:pt x="1064" y="237"/>
                  <a:pt x="1060" y="237"/>
                </a:cubicBezTo>
                <a:cubicBezTo>
                  <a:pt x="1059" y="237"/>
                  <a:pt x="1059" y="237"/>
                  <a:pt x="1059" y="237"/>
                </a:cubicBezTo>
                <a:cubicBezTo>
                  <a:pt x="1053" y="237"/>
                  <a:pt x="1053" y="237"/>
                  <a:pt x="1053" y="237"/>
                </a:cubicBezTo>
                <a:cubicBezTo>
                  <a:pt x="1052" y="238"/>
                  <a:pt x="1052" y="238"/>
                  <a:pt x="1052" y="238"/>
                </a:cubicBezTo>
                <a:cubicBezTo>
                  <a:pt x="1050" y="238"/>
                  <a:pt x="1050" y="238"/>
                  <a:pt x="1050" y="238"/>
                </a:cubicBezTo>
                <a:cubicBezTo>
                  <a:pt x="1049" y="237"/>
                  <a:pt x="1047" y="235"/>
                  <a:pt x="1047" y="233"/>
                </a:cubicBezTo>
                <a:cubicBezTo>
                  <a:pt x="1047" y="233"/>
                  <a:pt x="1047" y="232"/>
                  <a:pt x="1047" y="232"/>
                </a:cubicBezTo>
                <a:cubicBezTo>
                  <a:pt x="1047" y="230"/>
                  <a:pt x="1048" y="227"/>
                  <a:pt x="1048" y="225"/>
                </a:cubicBezTo>
                <a:cubicBezTo>
                  <a:pt x="1048" y="223"/>
                  <a:pt x="1047" y="221"/>
                  <a:pt x="1045" y="220"/>
                </a:cubicBezTo>
                <a:cubicBezTo>
                  <a:pt x="1044" y="220"/>
                  <a:pt x="1043" y="219"/>
                  <a:pt x="1042" y="219"/>
                </a:cubicBezTo>
                <a:cubicBezTo>
                  <a:pt x="1041" y="219"/>
                  <a:pt x="1039" y="220"/>
                  <a:pt x="1038" y="220"/>
                </a:cubicBezTo>
                <a:cubicBezTo>
                  <a:pt x="1039" y="219"/>
                  <a:pt x="1041" y="218"/>
                  <a:pt x="1042" y="216"/>
                </a:cubicBezTo>
                <a:moveTo>
                  <a:pt x="1090" y="333"/>
                </a:moveTo>
                <a:cubicBezTo>
                  <a:pt x="1090" y="332"/>
                  <a:pt x="1081" y="325"/>
                  <a:pt x="1077" y="323"/>
                </a:cubicBezTo>
                <a:cubicBezTo>
                  <a:pt x="1074" y="322"/>
                  <a:pt x="1068" y="318"/>
                  <a:pt x="1066" y="314"/>
                </a:cubicBezTo>
                <a:cubicBezTo>
                  <a:pt x="1064" y="310"/>
                  <a:pt x="1061" y="308"/>
                  <a:pt x="1060" y="307"/>
                </a:cubicBezTo>
                <a:cubicBezTo>
                  <a:pt x="1058" y="305"/>
                  <a:pt x="1057" y="304"/>
                  <a:pt x="1057" y="303"/>
                </a:cubicBezTo>
                <a:cubicBezTo>
                  <a:pt x="1057" y="303"/>
                  <a:pt x="1057" y="302"/>
                  <a:pt x="1057" y="302"/>
                </a:cubicBezTo>
                <a:cubicBezTo>
                  <a:pt x="1057" y="302"/>
                  <a:pt x="1057" y="302"/>
                  <a:pt x="1057" y="302"/>
                </a:cubicBezTo>
                <a:cubicBezTo>
                  <a:pt x="1057" y="302"/>
                  <a:pt x="1057" y="302"/>
                  <a:pt x="1057" y="302"/>
                </a:cubicBezTo>
                <a:cubicBezTo>
                  <a:pt x="1058" y="302"/>
                  <a:pt x="1061" y="304"/>
                  <a:pt x="1063" y="306"/>
                </a:cubicBezTo>
                <a:cubicBezTo>
                  <a:pt x="1068" y="311"/>
                  <a:pt x="1077" y="317"/>
                  <a:pt x="1080" y="321"/>
                </a:cubicBezTo>
                <a:cubicBezTo>
                  <a:pt x="1084" y="325"/>
                  <a:pt x="1089" y="327"/>
                  <a:pt x="1089" y="331"/>
                </a:cubicBezTo>
                <a:cubicBezTo>
                  <a:pt x="1090" y="331"/>
                  <a:pt x="1090" y="332"/>
                  <a:pt x="1090" y="333"/>
                </a:cubicBezTo>
                <a:moveTo>
                  <a:pt x="992" y="267"/>
                </a:moveTo>
                <a:cubicBezTo>
                  <a:pt x="992" y="267"/>
                  <a:pt x="992" y="267"/>
                  <a:pt x="992" y="267"/>
                </a:cubicBezTo>
                <a:cubicBezTo>
                  <a:pt x="992" y="268"/>
                  <a:pt x="992" y="268"/>
                  <a:pt x="991" y="268"/>
                </a:cubicBezTo>
                <a:cubicBezTo>
                  <a:pt x="990" y="268"/>
                  <a:pt x="990" y="268"/>
                  <a:pt x="990" y="268"/>
                </a:cubicBezTo>
                <a:cubicBezTo>
                  <a:pt x="991" y="268"/>
                  <a:pt x="992" y="267"/>
                  <a:pt x="992" y="267"/>
                </a:cubicBezTo>
                <a:moveTo>
                  <a:pt x="1171" y="615"/>
                </a:moveTo>
                <a:cubicBezTo>
                  <a:pt x="1170" y="617"/>
                  <a:pt x="1169" y="618"/>
                  <a:pt x="1168" y="619"/>
                </a:cubicBezTo>
                <a:cubicBezTo>
                  <a:pt x="1168" y="619"/>
                  <a:pt x="1168" y="619"/>
                  <a:pt x="1167" y="620"/>
                </a:cubicBezTo>
                <a:cubicBezTo>
                  <a:pt x="1167" y="620"/>
                  <a:pt x="1167" y="620"/>
                  <a:pt x="1167" y="620"/>
                </a:cubicBezTo>
                <a:cubicBezTo>
                  <a:pt x="1167" y="619"/>
                  <a:pt x="1167" y="619"/>
                  <a:pt x="1167" y="618"/>
                </a:cubicBezTo>
                <a:cubicBezTo>
                  <a:pt x="1166" y="617"/>
                  <a:pt x="1166" y="616"/>
                  <a:pt x="1166" y="614"/>
                </a:cubicBezTo>
                <a:cubicBezTo>
                  <a:pt x="1166" y="611"/>
                  <a:pt x="1167" y="607"/>
                  <a:pt x="1167" y="606"/>
                </a:cubicBezTo>
                <a:cubicBezTo>
                  <a:pt x="1167" y="606"/>
                  <a:pt x="1167" y="606"/>
                  <a:pt x="1168" y="606"/>
                </a:cubicBezTo>
                <a:cubicBezTo>
                  <a:pt x="1168" y="605"/>
                  <a:pt x="1170" y="605"/>
                  <a:pt x="1172" y="605"/>
                </a:cubicBezTo>
                <a:cubicBezTo>
                  <a:pt x="1172" y="605"/>
                  <a:pt x="1172" y="605"/>
                  <a:pt x="1172" y="605"/>
                </a:cubicBezTo>
                <a:cubicBezTo>
                  <a:pt x="1173" y="605"/>
                  <a:pt x="1173" y="605"/>
                  <a:pt x="1174" y="605"/>
                </a:cubicBezTo>
                <a:cubicBezTo>
                  <a:pt x="1174" y="605"/>
                  <a:pt x="1174" y="605"/>
                  <a:pt x="1174" y="605"/>
                </a:cubicBezTo>
                <a:cubicBezTo>
                  <a:pt x="1174" y="605"/>
                  <a:pt x="1174" y="606"/>
                  <a:pt x="1174" y="606"/>
                </a:cubicBezTo>
                <a:cubicBezTo>
                  <a:pt x="1174" y="608"/>
                  <a:pt x="1173" y="612"/>
                  <a:pt x="1171" y="615"/>
                </a:cubicBezTo>
                <a:moveTo>
                  <a:pt x="1173" y="394"/>
                </a:moveTo>
                <a:cubicBezTo>
                  <a:pt x="1173" y="395"/>
                  <a:pt x="1173" y="395"/>
                  <a:pt x="1173" y="395"/>
                </a:cubicBezTo>
                <a:cubicBezTo>
                  <a:pt x="1173" y="395"/>
                  <a:pt x="1172" y="395"/>
                  <a:pt x="1171" y="395"/>
                </a:cubicBezTo>
                <a:cubicBezTo>
                  <a:pt x="1170" y="395"/>
                  <a:pt x="1168" y="395"/>
                  <a:pt x="1167" y="395"/>
                </a:cubicBezTo>
                <a:cubicBezTo>
                  <a:pt x="1165" y="393"/>
                  <a:pt x="1163" y="391"/>
                  <a:pt x="1160" y="391"/>
                </a:cubicBezTo>
                <a:cubicBezTo>
                  <a:pt x="1160" y="391"/>
                  <a:pt x="1159" y="391"/>
                  <a:pt x="1158" y="392"/>
                </a:cubicBezTo>
                <a:cubicBezTo>
                  <a:pt x="1156" y="392"/>
                  <a:pt x="1152" y="393"/>
                  <a:pt x="1148" y="394"/>
                </a:cubicBezTo>
                <a:cubicBezTo>
                  <a:pt x="1148" y="394"/>
                  <a:pt x="1148" y="394"/>
                  <a:pt x="1148" y="393"/>
                </a:cubicBezTo>
                <a:cubicBezTo>
                  <a:pt x="1148" y="393"/>
                  <a:pt x="1148" y="392"/>
                  <a:pt x="1148" y="391"/>
                </a:cubicBezTo>
                <a:cubicBezTo>
                  <a:pt x="1146" y="390"/>
                  <a:pt x="1145" y="389"/>
                  <a:pt x="1143" y="389"/>
                </a:cubicBezTo>
                <a:cubicBezTo>
                  <a:pt x="1141" y="388"/>
                  <a:pt x="1139" y="388"/>
                  <a:pt x="1136" y="388"/>
                </a:cubicBezTo>
                <a:cubicBezTo>
                  <a:pt x="1133" y="388"/>
                  <a:pt x="1129" y="389"/>
                  <a:pt x="1126" y="389"/>
                </a:cubicBezTo>
                <a:cubicBezTo>
                  <a:pt x="1121" y="389"/>
                  <a:pt x="1116" y="384"/>
                  <a:pt x="1111" y="383"/>
                </a:cubicBezTo>
                <a:cubicBezTo>
                  <a:pt x="1110" y="383"/>
                  <a:pt x="1109" y="383"/>
                  <a:pt x="1109" y="383"/>
                </a:cubicBezTo>
                <a:cubicBezTo>
                  <a:pt x="1105" y="383"/>
                  <a:pt x="1103" y="385"/>
                  <a:pt x="1100" y="387"/>
                </a:cubicBezTo>
                <a:cubicBezTo>
                  <a:pt x="1097" y="390"/>
                  <a:pt x="1095" y="393"/>
                  <a:pt x="1092" y="395"/>
                </a:cubicBezTo>
                <a:cubicBezTo>
                  <a:pt x="1091" y="397"/>
                  <a:pt x="1090" y="397"/>
                  <a:pt x="1089" y="397"/>
                </a:cubicBezTo>
                <a:cubicBezTo>
                  <a:pt x="1088" y="398"/>
                  <a:pt x="1085" y="396"/>
                  <a:pt x="1082" y="396"/>
                </a:cubicBezTo>
                <a:cubicBezTo>
                  <a:pt x="1081" y="396"/>
                  <a:pt x="1078" y="395"/>
                  <a:pt x="1076" y="393"/>
                </a:cubicBezTo>
                <a:cubicBezTo>
                  <a:pt x="1073" y="391"/>
                  <a:pt x="1071" y="389"/>
                  <a:pt x="1071" y="389"/>
                </a:cubicBezTo>
                <a:cubicBezTo>
                  <a:pt x="1071" y="389"/>
                  <a:pt x="1071" y="389"/>
                  <a:pt x="1071" y="389"/>
                </a:cubicBezTo>
                <a:cubicBezTo>
                  <a:pt x="1071" y="389"/>
                  <a:pt x="1068" y="388"/>
                  <a:pt x="1066" y="387"/>
                </a:cubicBezTo>
                <a:cubicBezTo>
                  <a:pt x="1063" y="386"/>
                  <a:pt x="1061" y="385"/>
                  <a:pt x="1058" y="385"/>
                </a:cubicBezTo>
                <a:cubicBezTo>
                  <a:pt x="1058" y="385"/>
                  <a:pt x="1057" y="384"/>
                  <a:pt x="1056" y="384"/>
                </a:cubicBezTo>
                <a:cubicBezTo>
                  <a:pt x="1055" y="383"/>
                  <a:pt x="1053" y="381"/>
                  <a:pt x="1051" y="380"/>
                </a:cubicBezTo>
                <a:cubicBezTo>
                  <a:pt x="1051" y="379"/>
                  <a:pt x="1050" y="379"/>
                  <a:pt x="1049" y="378"/>
                </a:cubicBezTo>
                <a:cubicBezTo>
                  <a:pt x="1048" y="378"/>
                  <a:pt x="1048" y="377"/>
                  <a:pt x="1046" y="377"/>
                </a:cubicBezTo>
                <a:cubicBezTo>
                  <a:pt x="1046" y="377"/>
                  <a:pt x="1045" y="377"/>
                  <a:pt x="1045" y="376"/>
                </a:cubicBezTo>
                <a:cubicBezTo>
                  <a:pt x="1044" y="375"/>
                  <a:pt x="1044" y="375"/>
                  <a:pt x="1044" y="375"/>
                </a:cubicBezTo>
                <a:cubicBezTo>
                  <a:pt x="1044" y="375"/>
                  <a:pt x="1044" y="374"/>
                  <a:pt x="1044" y="374"/>
                </a:cubicBezTo>
                <a:cubicBezTo>
                  <a:pt x="1045" y="374"/>
                  <a:pt x="1046" y="374"/>
                  <a:pt x="1047" y="374"/>
                </a:cubicBezTo>
                <a:cubicBezTo>
                  <a:pt x="1048" y="374"/>
                  <a:pt x="1049" y="374"/>
                  <a:pt x="1050" y="373"/>
                </a:cubicBezTo>
                <a:cubicBezTo>
                  <a:pt x="1051" y="372"/>
                  <a:pt x="1051" y="370"/>
                  <a:pt x="1051" y="369"/>
                </a:cubicBezTo>
                <a:cubicBezTo>
                  <a:pt x="1051" y="367"/>
                  <a:pt x="1050" y="365"/>
                  <a:pt x="1049" y="361"/>
                </a:cubicBezTo>
                <a:cubicBezTo>
                  <a:pt x="1047" y="353"/>
                  <a:pt x="1041" y="350"/>
                  <a:pt x="1037" y="350"/>
                </a:cubicBezTo>
                <a:cubicBezTo>
                  <a:pt x="1034" y="350"/>
                  <a:pt x="1031" y="351"/>
                  <a:pt x="1030" y="352"/>
                </a:cubicBezTo>
                <a:cubicBezTo>
                  <a:pt x="1030" y="352"/>
                  <a:pt x="1030" y="352"/>
                  <a:pt x="1029" y="352"/>
                </a:cubicBezTo>
                <a:cubicBezTo>
                  <a:pt x="1027" y="353"/>
                  <a:pt x="1019" y="353"/>
                  <a:pt x="1012" y="353"/>
                </a:cubicBezTo>
                <a:cubicBezTo>
                  <a:pt x="1007" y="353"/>
                  <a:pt x="1003" y="353"/>
                  <a:pt x="1002" y="353"/>
                </a:cubicBezTo>
                <a:cubicBezTo>
                  <a:pt x="1000" y="353"/>
                  <a:pt x="1000" y="353"/>
                  <a:pt x="998" y="354"/>
                </a:cubicBezTo>
                <a:cubicBezTo>
                  <a:pt x="993" y="356"/>
                  <a:pt x="984" y="359"/>
                  <a:pt x="981" y="361"/>
                </a:cubicBezTo>
                <a:cubicBezTo>
                  <a:pt x="977" y="363"/>
                  <a:pt x="970" y="366"/>
                  <a:pt x="967" y="367"/>
                </a:cubicBezTo>
                <a:cubicBezTo>
                  <a:pt x="967" y="367"/>
                  <a:pt x="967" y="367"/>
                  <a:pt x="967" y="367"/>
                </a:cubicBezTo>
                <a:cubicBezTo>
                  <a:pt x="965" y="367"/>
                  <a:pt x="961" y="366"/>
                  <a:pt x="957" y="366"/>
                </a:cubicBezTo>
                <a:cubicBezTo>
                  <a:pt x="958" y="365"/>
                  <a:pt x="958" y="364"/>
                  <a:pt x="959" y="363"/>
                </a:cubicBezTo>
                <a:cubicBezTo>
                  <a:pt x="959" y="363"/>
                  <a:pt x="959" y="362"/>
                  <a:pt x="960" y="362"/>
                </a:cubicBezTo>
                <a:cubicBezTo>
                  <a:pt x="961" y="362"/>
                  <a:pt x="962" y="362"/>
                  <a:pt x="963" y="362"/>
                </a:cubicBezTo>
                <a:cubicBezTo>
                  <a:pt x="966" y="362"/>
                  <a:pt x="970" y="361"/>
                  <a:pt x="973" y="361"/>
                </a:cubicBezTo>
                <a:cubicBezTo>
                  <a:pt x="976" y="360"/>
                  <a:pt x="978" y="358"/>
                  <a:pt x="980" y="356"/>
                </a:cubicBezTo>
                <a:cubicBezTo>
                  <a:pt x="981" y="354"/>
                  <a:pt x="983" y="352"/>
                  <a:pt x="985" y="351"/>
                </a:cubicBezTo>
                <a:cubicBezTo>
                  <a:pt x="986" y="350"/>
                  <a:pt x="986" y="350"/>
                  <a:pt x="987" y="349"/>
                </a:cubicBezTo>
                <a:cubicBezTo>
                  <a:pt x="988" y="348"/>
                  <a:pt x="988" y="348"/>
                  <a:pt x="988" y="346"/>
                </a:cubicBezTo>
                <a:cubicBezTo>
                  <a:pt x="988" y="345"/>
                  <a:pt x="988" y="344"/>
                  <a:pt x="987" y="343"/>
                </a:cubicBezTo>
                <a:cubicBezTo>
                  <a:pt x="987" y="343"/>
                  <a:pt x="986" y="342"/>
                  <a:pt x="986" y="342"/>
                </a:cubicBezTo>
                <a:cubicBezTo>
                  <a:pt x="986" y="342"/>
                  <a:pt x="986" y="342"/>
                  <a:pt x="986" y="342"/>
                </a:cubicBezTo>
                <a:cubicBezTo>
                  <a:pt x="986" y="341"/>
                  <a:pt x="987" y="340"/>
                  <a:pt x="988" y="338"/>
                </a:cubicBezTo>
                <a:cubicBezTo>
                  <a:pt x="990" y="337"/>
                  <a:pt x="992" y="335"/>
                  <a:pt x="993" y="333"/>
                </a:cubicBezTo>
                <a:cubicBezTo>
                  <a:pt x="994" y="332"/>
                  <a:pt x="996" y="332"/>
                  <a:pt x="998" y="331"/>
                </a:cubicBezTo>
                <a:cubicBezTo>
                  <a:pt x="999" y="331"/>
                  <a:pt x="1000" y="331"/>
                  <a:pt x="1002" y="331"/>
                </a:cubicBezTo>
                <a:cubicBezTo>
                  <a:pt x="1003" y="330"/>
                  <a:pt x="1004" y="329"/>
                  <a:pt x="1005" y="327"/>
                </a:cubicBezTo>
                <a:cubicBezTo>
                  <a:pt x="1006" y="324"/>
                  <a:pt x="1006" y="321"/>
                  <a:pt x="1007" y="319"/>
                </a:cubicBezTo>
                <a:cubicBezTo>
                  <a:pt x="1007" y="318"/>
                  <a:pt x="1007" y="317"/>
                  <a:pt x="1008" y="317"/>
                </a:cubicBezTo>
                <a:cubicBezTo>
                  <a:pt x="1008" y="317"/>
                  <a:pt x="1008" y="317"/>
                  <a:pt x="1008" y="317"/>
                </a:cubicBezTo>
                <a:cubicBezTo>
                  <a:pt x="1011" y="317"/>
                  <a:pt x="1016" y="320"/>
                  <a:pt x="1020" y="320"/>
                </a:cubicBezTo>
                <a:cubicBezTo>
                  <a:pt x="1024" y="320"/>
                  <a:pt x="1026" y="318"/>
                  <a:pt x="1029" y="316"/>
                </a:cubicBezTo>
                <a:cubicBezTo>
                  <a:pt x="1031" y="315"/>
                  <a:pt x="1034" y="313"/>
                  <a:pt x="1034" y="312"/>
                </a:cubicBezTo>
                <a:cubicBezTo>
                  <a:pt x="1034" y="312"/>
                  <a:pt x="1034" y="312"/>
                  <a:pt x="1034" y="312"/>
                </a:cubicBezTo>
                <a:cubicBezTo>
                  <a:pt x="1034" y="312"/>
                  <a:pt x="1034" y="312"/>
                  <a:pt x="1034" y="312"/>
                </a:cubicBezTo>
                <a:cubicBezTo>
                  <a:pt x="1034" y="312"/>
                  <a:pt x="1035" y="312"/>
                  <a:pt x="1035" y="312"/>
                </a:cubicBezTo>
                <a:cubicBezTo>
                  <a:pt x="1036" y="312"/>
                  <a:pt x="1038" y="312"/>
                  <a:pt x="1039" y="313"/>
                </a:cubicBezTo>
                <a:cubicBezTo>
                  <a:pt x="1040" y="314"/>
                  <a:pt x="1040" y="314"/>
                  <a:pt x="1040" y="315"/>
                </a:cubicBezTo>
                <a:cubicBezTo>
                  <a:pt x="1041" y="319"/>
                  <a:pt x="1044" y="322"/>
                  <a:pt x="1046" y="324"/>
                </a:cubicBezTo>
                <a:cubicBezTo>
                  <a:pt x="1049" y="327"/>
                  <a:pt x="1051" y="329"/>
                  <a:pt x="1053" y="329"/>
                </a:cubicBezTo>
                <a:cubicBezTo>
                  <a:pt x="1054" y="330"/>
                  <a:pt x="1057" y="332"/>
                  <a:pt x="1061" y="333"/>
                </a:cubicBezTo>
                <a:cubicBezTo>
                  <a:pt x="1063" y="334"/>
                  <a:pt x="1064" y="335"/>
                  <a:pt x="1066" y="335"/>
                </a:cubicBezTo>
                <a:cubicBezTo>
                  <a:pt x="1067" y="336"/>
                  <a:pt x="1068" y="336"/>
                  <a:pt x="1068" y="336"/>
                </a:cubicBezTo>
                <a:cubicBezTo>
                  <a:pt x="1070" y="337"/>
                  <a:pt x="1072" y="343"/>
                  <a:pt x="1073" y="347"/>
                </a:cubicBezTo>
                <a:cubicBezTo>
                  <a:pt x="1074" y="349"/>
                  <a:pt x="1075" y="352"/>
                  <a:pt x="1078" y="352"/>
                </a:cubicBezTo>
                <a:cubicBezTo>
                  <a:pt x="1081" y="352"/>
                  <a:pt x="1083" y="349"/>
                  <a:pt x="1083" y="347"/>
                </a:cubicBezTo>
                <a:cubicBezTo>
                  <a:pt x="1083" y="346"/>
                  <a:pt x="1083" y="346"/>
                  <a:pt x="1083" y="346"/>
                </a:cubicBezTo>
                <a:cubicBezTo>
                  <a:pt x="1083" y="343"/>
                  <a:pt x="1082" y="340"/>
                  <a:pt x="1082" y="338"/>
                </a:cubicBezTo>
                <a:cubicBezTo>
                  <a:pt x="1082" y="338"/>
                  <a:pt x="1083" y="338"/>
                  <a:pt x="1083" y="338"/>
                </a:cubicBezTo>
                <a:cubicBezTo>
                  <a:pt x="1086" y="338"/>
                  <a:pt x="1089" y="337"/>
                  <a:pt x="1090" y="337"/>
                </a:cubicBezTo>
                <a:cubicBezTo>
                  <a:pt x="1090" y="337"/>
                  <a:pt x="1091" y="336"/>
                  <a:pt x="1091" y="335"/>
                </a:cubicBezTo>
                <a:cubicBezTo>
                  <a:pt x="1091" y="335"/>
                  <a:pt x="1091" y="335"/>
                  <a:pt x="1091" y="335"/>
                </a:cubicBezTo>
                <a:cubicBezTo>
                  <a:pt x="1093" y="339"/>
                  <a:pt x="1096" y="343"/>
                  <a:pt x="1097" y="345"/>
                </a:cubicBezTo>
                <a:cubicBezTo>
                  <a:pt x="1097" y="345"/>
                  <a:pt x="1099" y="349"/>
                  <a:pt x="1100" y="353"/>
                </a:cubicBezTo>
                <a:cubicBezTo>
                  <a:pt x="1102" y="357"/>
                  <a:pt x="1104" y="360"/>
                  <a:pt x="1104" y="362"/>
                </a:cubicBezTo>
                <a:cubicBezTo>
                  <a:pt x="1105" y="364"/>
                  <a:pt x="1107" y="365"/>
                  <a:pt x="1108" y="364"/>
                </a:cubicBezTo>
                <a:cubicBezTo>
                  <a:pt x="1112" y="364"/>
                  <a:pt x="1115" y="362"/>
                  <a:pt x="1117" y="360"/>
                </a:cubicBezTo>
                <a:cubicBezTo>
                  <a:pt x="1118" y="359"/>
                  <a:pt x="1119" y="358"/>
                  <a:pt x="1121" y="357"/>
                </a:cubicBezTo>
                <a:cubicBezTo>
                  <a:pt x="1123" y="356"/>
                  <a:pt x="1125" y="353"/>
                  <a:pt x="1125" y="350"/>
                </a:cubicBezTo>
                <a:cubicBezTo>
                  <a:pt x="1125" y="350"/>
                  <a:pt x="1125" y="350"/>
                  <a:pt x="1125" y="350"/>
                </a:cubicBezTo>
                <a:cubicBezTo>
                  <a:pt x="1125" y="346"/>
                  <a:pt x="1123" y="344"/>
                  <a:pt x="1121" y="342"/>
                </a:cubicBezTo>
                <a:cubicBezTo>
                  <a:pt x="1120" y="341"/>
                  <a:pt x="1119" y="340"/>
                  <a:pt x="1118" y="340"/>
                </a:cubicBezTo>
                <a:cubicBezTo>
                  <a:pt x="1118" y="340"/>
                  <a:pt x="1119" y="339"/>
                  <a:pt x="1119" y="339"/>
                </a:cubicBezTo>
                <a:cubicBezTo>
                  <a:pt x="1121" y="338"/>
                  <a:pt x="1122" y="338"/>
                  <a:pt x="1124" y="336"/>
                </a:cubicBezTo>
                <a:cubicBezTo>
                  <a:pt x="1125" y="335"/>
                  <a:pt x="1128" y="333"/>
                  <a:pt x="1128" y="333"/>
                </a:cubicBezTo>
                <a:cubicBezTo>
                  <a:pt x="1128" y="333"/>
                  <a:pt x="1128" y="333"/>
                  <a:pt x="1128" y="333"/>
                </a:cubicBezTo>
                <a:cubicBezTo>
                  <a:pt x="1129" y="334"/>
                  <a:pt x="1129" y="338"/>
                  <a:pt x="1129" y="342"/>
                </a:cubicBezTo>
                <a:cubicBezTo>
                  <a:pt x="1129" y="344"/>
                  <a:pt x="1129" y="346"/>
                  <a:pt x="1129" y="348"/>
                </a:cubicBezTo>
                <a:cubicBezTo>
                  <a:pt x="1130" y="350"/>
                  <a:pt x="1130" y="351"/>
                  <a:pt x="1130" y="352"/>
                </a:cubicBezTo>
                <a:cubicBezTo>
                  <a:pt x="1131" y="354"/>
                  <a:pt x="1132" y="354"/>
                  <a:pt x="1133" y="355"/>
                </a:cubicBezTo>
                <a:cubicBezTo>
                  <a:pt x="1135" y="356"/>
                  <a:pt x="1137" y="357"/>
                  <a:pt x="1139" y="359"/>
                </a:cubicBezTo>
                <a:cubicBezTo>
                  <a:pt x="1141" y="360"/>
                  <a:pt x="1143" y="361"/>
                  <a:pt x="1143" y="361"/>
                </a:cubicBezTo>
                <a:cubicBezTo>
                  <a:pt x="1145" y="364"/>
                  <a:pt x="1150" y="365"/>
                  <a:pt x="1153" y="365"/>
                </a:cubicBezTo>
                <a:cubicBezTo>
                  <a:pt x="1155" y="365"/>
                  <a:pt x="1156" y="365"/>
                  <a:pt x="1158" y="364"/>
                </a:cubicBezTo>
                <a:cubicBezTo>
                  <a:pt x="1158" y="364"/>
                  <a:pt x="1158" y="364"/>
                  <a:pt x="1158" y="364"/>
                </a:cubicBezTo>
                <a:cubicBezTo>
                  <a:pt x="1160" y="364"/>
                  <a:pt x="1165" y="366"/>
                  <a:pt x="1166" y="366"/>
                </a:cubicBezTo>
                <a:cubicBezTo>
                  <a:pt x="1167" y="366"/>
                  <a:pt x="1168" y="366"/>
                  <a:pt x="1168" y="366"/>
                </a:cubicBezTo>
                <a:cubicBezTo>
                  <a:pt x="1171" y="366"/>
                  <a:pt x="1176" y="365"/>
                  <a:pt x="1179" y="364"/>
                </a:cubicBezTo>
                <a:cubicBezTo>
                  <a:pt x="1181" y="363"/>
                  <a:pt x="1182" y="363"/>
                  <a:pt x="1183" y="362"/>
                </a:cubicBezTo>
                <a:cubicBezTo>
                  <a:pt x="1183" y="363"/>
                  <a:pt x="1183" y="363"/>
                  <a:pt x="1183" y="363"/>
                </a:cubicBezTo>
                <a:cubicBezTo>
                  <a:pt x="1183" y="363"/>
                  <a:pt x="1183" y="364"/>
                  <a:pt x="1183" y="364"/>
                </a:cubicBezTo>
                <a:cubicBezTo>
                  <a:pt x="1183" y="371"/>
                  <a:pt x="1181" y="383"/>
                  <a:pt x="1177" y="387"/>
                </a:cubicBezTo>
                <a:cubicBezTo>
                  <a:pt x="1174" y="390"/>
                  <a:pt x="1174" y="393"/>
                  <a:pt x="1173" y="394"/>
                </a:cubicBezTo>
                <a:moveTo>
                  <a:pt x="1221" y="510"/>
                </a:moveTo>
                <a:cubicBezTo>
                  <a:pt x="1220" y="509"/>
                  <a:pt x="1220" y="508"/>
                  <a:pt x="1218" y="507"/>
                </a:cubicBezTo>
                <a:cubicBezTo>
                  <a:pt x="1218" y="507"/>
                  <a:pt x="1218" y="507"/>
                  <a:pt x="1218" y="507"/>
                </a:cubicBezTo>
                <a:cubicBezTo>
                  <a:pt x="1218" y="507"/>
                  <a:pt x="1216" y="505"/>
                  <a:pt x="1214" y="502"/>
                </a:cubicBezTo>
                <a:cubicBezTo>
                  <a:pt x="1212" y="500"/>
                  <a:pt x="1210" y="497"/>
                  <a:pt x="1209" y="494"/>
                </a:cubicBezTo>
                <a:cubicBezTo>
                  <a:pt x="1207" y="487"/>
                  <a:pt x="1204" y="478"/>
                  <a:pt x="1200" y="473"/>
                </a:cubicBezTo>
                <a:cubicBezTo>
                  <a:pt x="1196" y="469"/>
                  <a:pt x="1194" y="457"/>
                  <a:pt x="1190" y="448"/>
                </a:cubicBezTo>
                <a:cubicBezTo>
                  <a:pt x="1186" y="440"/>
                  <a:pt x="1183" y="430"/>
                  <a:pt x="1179" y="423"/>
                </a:cubicBezTo>
                <a:cubicBezTo>
                  <a:pt x="1179" y="422"/>
                  <a:pt x="1179" y="421"/>
                  <a:pt x="1178" y="420"/>
                </a:cubicBezTo>
                <a:cubicBezTo>
                  <a:pt x="1180" y="419"/>
                  <a:pt x="1182" y="419"/>
                  <a:pt x="1183" y="419"/>
                </a:cubicBezTo>
                <a:cubicBezTo>
                  <a:pt x="1184" y="419"/>
                  <a:pt x="1184" y="419"/>
                  <a:pt x="1184" y="419"/>
                </a:cubicBezTo>
                <a:cubicBezTo>
                  <a:pt x="1185" y="424"/>
                  <a:pt x="1190" y="432"/>
                  <a:pt x="1191" y="437"/>
                </a:cubicBezTo>
                <a:cubicBezTo>
                  <a:pt x="1191" y="441"/>
                  <a:pt x="1194" y="443"/>
                  <a:pt x="1195" y="444"/>
                </a:cubicBezTo>
                <a:cubicBezTo>
                  <a:pt x="1197" y="445"/>
                  <a:pt x="1197" y="445"/>
                  <a:pt x="1197" y="447"/>
                </a:cubicBezTo>
                <a:cubicBezTo>
                  <a:pt x="1198" y="450"/>
                  <a:pt x="1199" y="455"/>
                  <a:pt x="1201" y="459"/>
                </a:cubicBezTo>
                <a:cubicBezTo>
                  <a:pt x="1201" y="462"/>
                  <a:pt x="1202" y="464"/>
                  <a:pt x="1203" y="465"/>
                </a:cubicBezTo>
                <a:cubicBezTo>
                  <a:pt x="1204" y="467"/>
                  <a:pt x="1204" y="468"/>
                  <a:pt x="1205" y="469"/>
                </a:cubicBezTo>
                <a:cubicBezTo>
                  <a:pt x="1206" y="470"/>
                  <a:pt x="1209" y="473"/>
                  <a:pt x="1211" y="476"/>
                </a:cubicBezTo>
                <a:cubicBezTo>
                  <a:pt x="1214" y="478"/>
                  <a:pt x="1216" y="482"/>
                  <a:pt x="1217" y="483"/>
                </a:cubicBezTo>
                <a:cubicBezTo>
                  <a:pt x="1218" y="486"/>
                  <a:pt x="1220" y="490"/>
                  <a:pt x="1221" y="499"/>
                </a:cubicBezTo>
                <a:cubicBezTo>
                  <a:pt x="1222" y="503"/>
                  <a:pt x="1223" y="508"/>
                  <a:pt x="1224" y="512"/>
                </a:cubicBezTo>
                <a:cubicBezTo>
                  <a:pt x="1224" y="513"/>
                  <a:pt x="1224" y="514"/>
                  <a:pt x="1224" y="514"/>
                </a:cubicBezTo>
                <a:cubicBezTo>
                  <a:pt x="1223" y="513"/>
                  <a:pt x="1222" y="511"/>
                  <a:pt x="1221" y="510"/>
                </a:cubicBezTo>
                <a:moveTo>
                  <a:pt x="1266" y="312"/>
                </a:moveTo>
                <a:cubicBezTo>
                  <a:pt x="1267" y="313"/>
                  <a:pt x="1268" y="313"/>
                  <a:pt x="1269" y="313"/>
                </a:cubicBezTo>
                <a:cubicBezTo>
                  <a:pt x="1270" y="313"/>
                  <a:pt x="1271" y="313"/>
                  <a:pt x="1271" y="313"/>
                </a:cubicBezTo>
                <a:cubicBezTo>
                  <a:pt x="1271" y="313"/>
                  <a:pt x="1271" y="313"/>
                  <a:pt x="1271" y="313"/>
                </a:cubicBezTo>
                <a:cubicBezTo>
                  <a:pt x="1273" y="315"/>
                  <a:pt x="1274" y="318"/>
                  <a:pt x="1276" y="322"/>
                </a:cubicBezTo>
                <a:cubicBezTo>
                  <a:pt x="1278" y="324"/>
                  <a:pt x="1280" y="325"/>
                  <a:pt x="1281" y="326"/>
                </a:cubicBezTo>
                <a:cubicBezTo>
                  <a:pt x="1282" y="326"/>
                  <a:pt x="1283" y="326"/>
                  <a:pt x="1284" y="327"/>
                </a:cubicBezTo>
                <a:cubicBezTo>
                  <a:pt x="1283" y="327"/>
                  <a:pt x="1283" y="328"/>
                  <a:pt x="1282" y="329"/>
                </a:cubicBezTo>
                <a:cubicBezTo>
                  <a:pt x="1281" y="330"/>
                  <a:pt x="1280" y="331"/>
                  <a:pt x="1280" y="333"/>
                </a:cubicBezTo>
                <a:cubicBezTo>
                  <a:pt x="1280" y="335"/>
                  <a:pt x="1281" y="336"/>
                  <a:pt x="1282" y="337"/>
                </a:cubicBezTo>
                <a:cubicBezTo>
                  <a:pt x="1283" y="338"/>
                  <a:pt x="1284" y="342"/>
                  <a:pt x="1285" y="346"/>
                </a:cubicBezTo>
                <a:cubicBezTo>
                  <a:pt x="1286" y="350"/>
                  <a:pt x="1287" y="354"/>
                  <a:pt x="1287" y="356"/>
                </a:cubicBezTo>
                <a:cubicBezTo>
                  <a:pt x="1286" y="356"/>
                  <a:pt x="1285" y="357"/>
                  <a:pt x="1283" y="357"/>
                </a:cubicBezTo>
                <a:cubicBezTo>
                  <a:pt x="1281" y="358"/>
                  <a:pt x="1279" y="358"/>
                  <a:pt x="1277" y="358"/>
                </a:cubicBezTo>
                <a:cubicBezTo>
                  <a:pt x="1277" y="358"/>
                  <a:pt x="1276" y="358"/>
                  <a:pt x="1276" y="358"/>
                </a:cubicBezTo>
                <a:cubicBezTo>
                  <a:pt x="1273" y="357"/>
                  <a:pt x="1263" y="353"/>
                  <a:pt x="1260" y="352"/>
                </a:cubicBezTo>
                <a:cubicBezTo>
                  <a:pt x="1259" y="352"/>
                  <a:pt x="1258" y="348"/>
                  <a:pt x="1258" y="345"/>
                </a:cubicBezTo>
                <a:cubicBezTo>
                  <a:pt x="1258" y="344"/>
                  <a:pt x="1258" y="343"/>
                  <a:pt x="1258" y="342"/>
                </a:cubicBezTo>
                <a:cubicBezTo>
                  <a:pt x="1259" y="342"/>
                  <a:pt x="1259" y="342"/>
                  <a:pt x="1259" y="342"/>
                </a:cubicBezTo>
                <a:cubicBezTo>
                  <a:pt x="1262" y="342"/>
                  <a:pt x="1264" y="342"/>
                  <a:pt x="1265" y="340"/>
                </a:cubicBezTo>
                <a:cubicBezTo>
                  <a:pt x="1266" y="339"/>
                  <a:pt x="1268" y="337"/>
                  <a:pt x="1270" y="335"/>
                </a:cubicBezTo>
                <a:cubicBezTo>
                  <a:pt x="1271" y="334"/>
                  <a:pt x="1272" y="333"/>
                  <a:pt x="1272" y="331"/>
                </a:cubicBezTo>
                <a:cubicBezTo>
                  <a:pt x="1272" y="329"/>
                  <a:pt x="1270" y="328"/>
                  <a:pt x="1269" y="327"/>
                </a:cubicBezTo>
                <a:cubicBezTo>
                  <a:pt x="1266" y="324"/>
                  <a:pt x="1260" y="323"/>
                  <a:pt x="1258" y="323"/>
                </a:cubicBezTo>
                <a:cubicBezTo>
                  <a:pt x="1258" y="323"/>
                  <a:pt x="1258" y="323"/>
                  <a:pt x="1258" y="323"/>
                </a:cubicBezTo>
                <a:cubicBezTo>
                  <a:pt x="1257" y="322"/>
                  <a:pt x="1255" y="319"/>
                  <a:pt x="1253" y="315"/>
                </a:cubicBezTo>
                <a:cubicBezTo>
                  <a:pt x="1251" y="312"/>
                  <a:pt x="1248" y="308"/>
                  <a:pt x="1247" y="306"/>
                </a:cubicBezTo>
                <a:cubicBezTo>
                  <a:pt x="1247" y="305"/>
                  <a:pt x="1247" y="304"/>
                  <a:pt x="1247" y="303"/>
                </a:cubicBezTo>
                <a:cubicBezTo>
                  <a:pt x="1247" y="301"/>
                  <a:pt x="1248" y="297"/>
                  <a:pt x="1252" y="294"/>
                </a:cubicBezTo>
                <a:cubicBezTo>
                  <a:pt x="1252" y="294"/>
                  <a:pt x="1252" y="294"/>
                  <a:pt x="1252" y="294"/>
                </a:cubicBezTo>
                <a:cubicBezTo>
                  <a:pt x="1252" y="294"/>
                  <a:pt x="1252" y="294"/>
                  <a:pt x="1253" y="294"/>
                </a:cubicBezTo>
                <a:cubicBezTo>
                  <a:pt x="1254" y="294"/>
                  <a:pt x="1258" y="296"/>
                  <a:pt x="1262" y="296"/>
                </a:cubicBezTo>
                <a:cubicBezTo>
                  <a:pt x="1263" y="296"/>
                  <a:pt x="1265" y="296"/>
                  <a:pt x="1266" y="294"/>
                </a:cubicBezTo>
                <a:cubicBezTo>
                  <a:pt x="1270" y="292"/>
                  <a:pt x="1273" y="289"/>
                  <a:pt x="1275" y="287"/>
                </a:cubicBezTo>
                <a:cubicBezTo>
                  <a:pt x="1276" y="287"/>
                  <a:pt x="1278" y="288"/>
                  <a:pt x="1280" y="289"/>
                </a:cubicBezTo>
                <a:cubicBezTo>
                  <a:pt x="1282" y="289"/>
                  <a:pt x="1284" y="291"/>
                  <a:pt x="1284" y="291"/>
                </a:cubicBezTo>
                <a:cubicBezTo>
                  <a:pt x="1285" y="293"/>
                  <a:pt x="1286" y="295"/>
                  <a:pt x="1287" y="297"/>
                </a:cubicBezTo>
                <a:cubicBezTo>
                  <a:pt x="1288" y="297"/>
                  <a:pt x="1289" y="298"/>
                  <a:pt x="1289" y="299"/>
                </a:cubicBezTo>
                <a:cubicBezTo>
                  <a:pt x="1289" y="299"/>
                  <a:pt x="1289" y="299"/>
                  <a:pt x="1289" y="299"/>
                </a:cubicBezTo>
                <a:cubicBezTo>
                  <a:pt x="1288" y="299"/>
                  <a:pt x="1286" y="300"/>
                  <a:pt x="1284" y="300"/>
                </a:cubicBezTo>
                <a:cubicBezTo>
                  <a:pt x="1282" y="300"/>
                  <a:pt x="1280" y="299"/>
                  <a:pt x="1280" y="299"/>
                </a:cubicBezTo>
                <a:cubicBezTo>
                  <a:pt x="1279" y="297"/>
                  <a:pt x="1277" y="297"/>
                  <a:pt x="1275" y="297"/>
                </a:cubicBezTo>
                <a:cubicBezTo>
                  <a:pt x="1270" y="297"/>
                  <a:pt x="1266" y="301"/>
                  <a:pt x="1266" y="307"/>
                </a:cubicBezTo>
                <a:cubicBezTo>
                  <a:pt x="1265" y="308"/>
                  <a:pt x="1265" y="308"/>
                  <a:pt x="1265" y="309"/>
                </a:cubicBezTo>
                <a:cubicBezTo>
                  <a:pt x="1265" y="310"/>
                  <a:pt x="1266" y="311"/>
                  <a:pt x="1266" y="312"/>
                </a:cubicBezTo>
                <a:moveTo>
                  <a:pt x="1423" y="146"/>
                </a:moveTo>
                <a:cubicBezTo>
                  <a:pt x="1422" y="147"/>
                  <a:pt x="1420" y="147"/>
                  <a:pt x="1419" y="147"/>
                </a:cubicBezTo>
                <a:cubicBezTo>
                  <a:pt x="1417" y="147"/>
                  <a:pt x="1416" y="146"/>
                  <a:pt x="1416" y="145"/>
                </a:cubicBezTo>
                <a:cubicBezTo>
                  <a:pt x="1415" y="143"/>
                  <a:pt x="1413" y="141"/>
                  <a:pt x="1411" y="141"/>
                </a:cubicBezTo>
                <a:cubicBezTo>
                  <a:pt x="1411" y="141"/>
                  <a:pt x="1412" y="140"/>
                  <a:pt x="1412" y="140"/>
                </a:cubicBezTo>
                <a:cubicBezTo>
                  <a:pt x="1414" y="140"/>
                  <a:pt x="1418" y="139"/>
                  <a:pt x="1420" y="139"/>
                </a:cubicBezTo>
                <a:cubicBezTo>
                  <a:pt x="1421" y="139"/>
                  <a:pt x="1421" y="139"/>
                  <a:pt x="1421" y="139"/>
                </a:cubicBezTo>
                <a:cubicBezTo>
                  <a:pt x="1421" y="139"/>
                  <a:pt x="1421" y="139"/>
                  <a:pt x="1421" y="139"/>
                </a:cubicBezTo>
                <a:cubicBezTo>
                  <a:pt x="1421" y="141"/>
                  <a:pt x="1422" y="143"/>
                  <a:pt x="1423" y="144"/>
                </a:cubicBezTo>
                <a:cubicBezTo>
                  <a:pt x="1423" y="145"/>
                  <a:pt x="1423" y="145"/>
                  <a:pt x="1424" y="146"/>
                </a:cubicBezTo>
                <a:cubicBezTo>
                  <a:pt x="1423" y="146"/>
                  <a:pt x="1423" y="146"/>
                  <a:pt x="1423" y="146"/>
                </a:cubicBezTo>
                <a:moveTo>
                  <a:pt x="1453" y="134"/>
                </a:moveTo>
                <a:cubicBezTo>
                  <a:pt x="1453" y="134"/>
                  <a:pt x="1453" y="134"/>
                  <a:pt x="1453" y="134"/>
                </a:cubicBezTo>
                <a:cubicBezTo>
                  <a:pt x="1453" y="134"/>
                  <a:pt x="1452" y="134"/>
                  <a:pt x="1452" y="134"/>
                </a:cubicBezTo>
                <a:cubicBezTo>
                  <a:pt x="1452" y="134"/>
                  <a:pt x="1451" y="134"/>
                  <a:pt x="1450" y="131"/>
                </a:cubicBezTo>
                <a:cubicBezTo>
                  <a:pt x="1450" y="129"/>
                  <a:pt x="1450" y="127"/>
                  <a:pt x="1449" y="125"/>
                </a:cubicBezTo>
                <a:cubicBezTo>
                  <a:pt x="1448" y="124"/>
                  <a:pt x="1447" y="123"/>
                  <a:pt x="1446" y="123"/>
                </a:cubicBezTo>
                <a:cubicBezTo>
                  <a:pt x="1447" y="124"/>
                  <a:pt x="1449" y="124"/>
                  <a:pt x="1450" y="125"/>
                </a:cubicBezTo>
                <a:cubicBezTo>
                  <a:pt x="1450" y="125"/>
                  <a:pt x="1451" y="126"/>
                  <a:pt x="1451" y="126"/>
                </a:cubicBezTo>
                <a:cubicBezTo>
                  <a:pt x="1451" y="126"/>
                  <a:pt x="1452" y="126"/>
                  <a:pt x="1452" y="126"/>
                </a:cubicBezTo>
                <a:cubicBezTo>
                  <a:pt x="1452" y="126"/>
                  <a:pt x="1452" y="126"/>
                  <a:pt x="1452" y="126"/>
                </a:cubicBezTo>
                <a:cubicBezTo>
                  <a:pt x="1452" y="127"/>
                  <a:pt x="1453" y="130"/>
                  <a:pt x="1453" y="132"/>
                </a:cubicBezTo>
                <a:cubicBezTo>
                  <a:pt x="1453" y="133"/>
                  <a:pt x="1453" y="133"/>
                  <a:pt x="1453" y="134"/>
                </a:cubicBezTo>
                <a:moveTo>
                  <a:pt x="1035" y="326"/>
                </a:moveTo>
                <a:cubicBezTo>
                  <a:pt x="1032" y="326"/>
                  <a:pt x="1030" y="328"/>
                  <a:pt x="1029" y="330"/>
                </a:cubicBezTo>
                <a:cubicBezTo>
                  <a:pt x="1028" y="332"/>
                  <a:pt x="1027" y="334"/>
                  <a:pt x="1027" y="336"/>
                </a:cubicBezTo>
                <a:cubicBezTo>
                  <a:pt x="1027" y="338"/>
                  <a:pt x="1028" y="341"/>
                  <a:pt x="1029" y="342"/>
                </a:cubicBezTo>
                <a:cubicBezTo>
                  <a:pt x="1031" y="344"/>
                  <a:pt x="1032" y="345"/>
                  <a:pt x="1034" y="345"/>
                </a:cubicBezTo>
                <a:cubicBezTo>
                  <a:pt x="1037" y="345"/>
                  <a:pt x="1040" y="343"/>
                  <a:pt x="1041" y="340"/>
                </a:cubicBezTo>
                <a:cubicBezTo>
                  <a:pt x="1039" y="339"/>
                  <a:pt x="1039" y="339"/>
                  <a:pt x="1039" y="339"/>
                </a:cubicBezTo>
                <a:cubicBezTo>
                  <a:pt x="1041" y="340"/>
                  <a:pt x="1041" y="340"/>
                  <a:pt x="1041" y="340"/>
                </a:cubicBezTo>
                <a:cubicBezTo>
                  <a:pt x="1042" y="339"/>
                  <a:pt x="1042" y="337"/>
                  <a:pt x="1042" y="336"/>
                </a:cubicBezTo>
                <a:cubicBezTo>
                  <a:pt x="1042" y="334"/>
                  <a:pt x="1041" y="331"/>
                  <a:pt x="1040" y="330"/>
                </a:cubicBezTo>
                <a:cubicBezTo>
                  <a:pt x="1039" y="328"/>
                  <a:pt x="1037" y="327"/>
                  <a:pt x="1035" y="326"/>
                </a:cubicBezTo>
                <a:moveTo>
                  <a:pt x="839" y="115"/>
                </a:moveTo>
                <a:cubicBezTo>
                  <a:pt x="839" y="115"/>
                  <a:pt x="840" y="115"/>
                  <a:pt x="840" y="115"/>
                </a:cubicBezTo>
                <a:cubicBezTo>
                  <a:pt x="843" y="115"/>
                  <a:pt x="846" y="116"/>
                  <a:pt x="848" y="116"/>
                </a:cubicBezTo>
                <a:cubicBezTo>
                  <a:pt x="850" y="116"/>
                  <a:pt x="851" y="116"/>
                  <a:pt x="853" y="115"/>
                </a:cubicBezTo>
                <a:cubicBezTo>
                  <a:pt x="854" y="114"/>
                  <a:pt x="855" y="112"/>
                  <a:pt x="855" y="110"/>
                </a:cubicBezTo>
                <a:cubicBezTo>
                  <a:pt x="855" y="110"/>
                  <a:pt x="855" y="110"/>
                  <a:pt x="855" y="110"/>
                </a:cubicBezTo>
                <a:cubicBezTo>
                  <a:pt x="852" y="110"/>
                  <a:pt x="852" y="110"/>
                  <a:pt x="852" y="110"/>
                </a:cubicBezTo>
                <a:cubicBezTo>
                  <a:pt x="855" y="110"/>
                  <a:pt x="855" y="110"/>
                  <a:pt x="855" y="110"/>
                </a:cubicBezTo>
                <a:cubicBezTo>
                  <a:pt x="855" y="108"/>
                  <a:pt x="855" y="107"/>
                  <a:pt x="855" y="106"/>
                </a:cubicBezTo>
                <a:cubicBezTo>
                  <a:pt x="855" y="101"/>
                  <a:pt x="855" y="97"/>
                  <a:pt x="856" y="95"/>
                </a:cubicBezTo>
                <a:cubicBezTo>
                  <a:pt x="857" y="94"/>
                  <a:pt x="858" y="93"/>
                  <a:pt x="859" y="92"/>
                </a:cubicBezTo>
                <a:cubicBezTo>
                  <a:pt x="859" y="91"/>
                  <a:pt x="861" y="90"/>
                  <a:pt x="861" y="88"/>
                </a:cubicBezTo>
                <a:cubicBezTo>
                  <a:pt x="861" y="86"/>
                  <a:pt x="860" y="85"/>
                  <a:pt x="859" y="85"/>
                </a:cubicBezTo>
                <a:cubicBezTo>
                  <a:pt x="858" y="84"/>
                  <a:pt x="857" y="84"/>
                  <a:pt x="856" y="84"/>
                </a:cubicBezTo>
                <a:cubicBezTo>
                  <a:pt x="855" y="84"/>
                  <a:pt x="855" y="84"/>
                  <a:pt x="855" y="84"/>
                </a:cubicBezTo>
                <a:cubicBezTo>
                  <a:pt x="855" y="84"/>
                  <a:pt x="855" y="84"/>
                  <a:pt x="854" y="84"/>
                </a:cubicBezTo>
                <a:cubicBezTo>
                  <a:pt x="854" y="84"/>
                  <a:pt x="854" y="83"/>
                  <a:pt x="853" y="82"/>
                </a:cubicBezTo>
                <a:cubicBezTo>
                  <a:pt x="853" y="81"/>
                  <a:pt x="853" y="80"/>
                  <a:pt x="853" y="80"/>
                </a:cubicBezTo>
                <a:cubicBezTo>
                  <a:pt x="853" y="77"/>
                  <a:pt x="855" y="74"/>
                  <a:pt x="857" y="72"/>
                </a:cubicBezTo>
                <a:cubicBezTo>
                  <a:pt x="858" y="71"/>
                  <a:pt x="862" y="67"/>
                  <a:pt x="866" y="63"/>
                </a:cubicBezTo>
                <a:cubicBezTo>
                  <a:pt x="870" y="58"/>
                  <a:pt x="875" y="54"/>
                  <a:pt x="877" y="54"/>
                </a:cubicBezTo>
                <a:cubicBezTo>
                  <a:pt x="883" y="51"/>
                  <a:pt x="887" y="46"/>
                  <a:pt x="887" y="41"/>
                </a:cubicBezTo>
                <a:cubicBezTo>
                  <a:pt x="887" y="39"/>
                  <a:pt x="886" y="37"/>
                  <a:pt x="884" y="36"/>
                </a:cubicBezTo>
                <a:cubicBezTo>
                  <a:pt x="881" y="35"/>
                  <a:pt x="877" y="33"/>
                  <a:pt x="872" y="33"/>
                </a:cubicBezTo>
                <a:cubicBezTo>
                  <a:pt x="868" y="33"/>
                  <a:pt x="864" y="34"/>
                  <a:pt x="861" y="37"/>
                </a:cubicBezTo>
                <a:cubicBezTo>
                  <a:pt x="858" y="40"/>
                  <a:pt x="856" y="43"/>
                  <a:pt x="854" y="44"/>
                </a:cubicBezTo>
                <a:cubicBezTo>
                  <a:pt x="852" y="46"/>
                  <a:pt x="851" y="47"/>
                  <a:pt x="849" y="47"/>
                </a:cubicBezTo>
                <a:cubicBezTo>
                  <a:pt x="848" y="47"/>
                  <a:pt x="848" y="47"/>
                  <a:pt x="847" y="46"/>
                </a:cubicBezTo>
                <a:cubicBezTo>
                  <a:pt x="845" y="46"/>
                  <a:pt x="843" y="44"/>
                  <a:pt x="841" y="40"/>
                </a:cubicBezTo>
                <a:cubicBezTo>
                  <a:pt x="840" y="37"/>
                  <a:pt x="839" y="33"/>
                  <a:pt x="836" y="30"/>
                </a:cubicBezTo>
                <a:cubicBezTo>
                  <a:pt x="834" y="27"/>
                  <a:pt x="833" y="22"/>
                  <a:pt x="833" y="18"/>
                </a:cubicBezTo>
                <a:cubicBezTo>
                  <a:pt x="833" y="16"/>
                  <a:pt x="832" y="14"/>
                  <a:pt x="832" y="12"/>
                </a:cubicBezTo>
                <a:cubicBezTo>
                  <a:pt x="831" y="10"/>
                  <a:pt x="829" y="8"/>
                  <a:pt x="827" y="8"/>
                </a:cubicBezTo>
                <a:cubicBezTo>
                  <a:pt x="826" y="8"/>
                  <a:pt x="826" y="8"/>
                  <a:pt x="826" y="8"/>
                </a:cubicBezTo>
                <a:cubicBezTo>
                  <a:pt x="822" y="9"/>
                  <a:pt x="821" y="9"/>
                  <a:pt x="820" y="9"/>
                </a:cubicBezTo>
                <a:cubicBezTo>
                  <a:pt x="819" y="9"/>
                  <a:pt x="816" y="8"/>
                  <a:pt x="812" y="8"/>
                </a:cubicBezTo>
                <a:cubicBezTo>
                  <a:pt x="811" y="8"/>
                  <a:pt x="809" y="8"/>
                  <a:pt x="808" y="9"/>
                </a:cubicBezTo>
                <a:cubicBezTo>
                  <a:pt x="806" y="9"/>
                  <a:pt x="804" y="10"/>
                  <a:pt x="802" y="11"/>
                </a:cubicBezTo>
                <a:cubicBezTo>
                  <a:pt x="802" y="11"/>
                  <a:pt x="802" y="11"/>
                  <a:pt x="802" y="10"/>
                </a:cubicBezTo>
                <a:cubicBezTo>
                  <a:pt x="802" y="8"/>
                  <a:pt x="801" y="7"/>
                  <a:pt x="800" y="6"/>
                </a:cubicBezTo>
                <a:cubicBezTo>
                  <a:pt x="799" y="6"/>
                  <a:pt x="798" y="5"/>
                  <a:pt x="796" y="5"/>
                </a:cubicBezTo>
                <a:cubicBezTo>
                  <a:pt x="789" y="4"/>
                  <a:pt x="778" y="1"/>
                  <a:pt x="769" y="0"/>
                </a:cubicBezTo>
                <a:cubicBezTo>
                  <a:pt x="768" y="0"/>
                  <a:pt x="768" y="0"/>
                  <a:pt x="767" y="0"/>
                </a:cubicBezTo>
                <a:cubicBezTo>
                  <a:pt x="760" y="0"/>
                  <a:pt x="756" y="2"/>
                  <a:pt x="750" y="2"/>
                </a:cubicBezTo>
                <a:cubicBezTo>
                  <a:pt x="742" y="3"/>
                  <a:pt x="731" y="2"/>
                  <a:pt x="723" y="8"/>
                </a:cubicBezTo>
                <a:cubicBezTo>
                  <a:pt x="720" y="10"/>
                  <a:pt x="717" y="11"/>
                  <a:pt x="714" y="12"/>
                </a:cubicBezTo>
                <a:cubicBezTo>
                  <a:pt x="713" y="12"/>
                  <a:pt x="712" y="12"/>
                  <a:pt x="711" y="12"/>
                </a:cubicBezTo>
                <a:cubicBezTo>
                  <a:pt x="710" y="13"/>
                  <a:pt x="710" y="13"/>
                  <a:pt x="709" y="13"/>
                </a:cubicBezTo>
                <a:cubicBezTo>
                  <a:pt x="709" y="13"/>
                  <a:pt x="709" y="13"/>
                  <a:pt x="708" y="14"/>
                </a:cubicBezTo>
                <a:cubicBezTo>
                  <a:pt x="706" y="16"/>
                  <a:pt x="704" y="20"/>
                  <a:pt x="703" y="23"/>
                </a:cubicBezTo>
                <a:cubicBezTo>
                  <a:pt x="702" y="24"/>
                  <a:pt x="702" y="25"/>
                  <a:pt x="701" y="26"/>
                </a:cubicBezTo>
                <a:cubicBezTo>
                  <a:pt x="701" y="26"/>
                  <a:pt x="701" y="26"/>
                  <a:pt x="701" y="26"/>
                </a:cubicBezTo>
                <a:cubicBezTo>
                  <a:pt x="700" y="25"/>
                  <a:pt x="700" y="24"/>
                  <a:pt x="699" y="22"/>
                </a:cubicBezTo>
                <a:cubicBezTo>
                  <a:pt x="698" y="21"/>
                  <a:pt x="698" y="20"/>
                  <a:pt x="697" y="19"/>
                </a:cubicBezTo>
                <a:cubicBezTo>
                  <a:pt x="697" y="19"/>
                  <a:pt x="695" y="18"/>
                  <a:pt x="694" y="18"/>
                </a:cubicBezTo>
                <a:cubicBezTo>
                  <a:pt x="692" y="18"/>
                  <a:pt x="691" y="18"/>
                  <a:pt x="690" y="19"/>
                </a:cubicBezTo>
                <a:cubicBezTo>
                  <a:pt x="687" y="21"/>
                  <a:pt x="687" y="25"/>
                  <a:pt x="687" y="28"/>
                </a:cubicBezTo>
                <a:cubicBezTo>
                  <a:pt x="687" y="28"/>
                  <a:pt x="687" y="28"/>
                  <a:pt x="687" y="28"/>
                </a:cubicBezTo>
                <a:cubicBezTo>
                  <a:pt x="687" y="31"/>
                  <a:pt x="687" y="34"/>
                  <a:pt x="686" y="35"/>
                </a:cubicBezTo>
                <a:cubicBezTo>
                  <a:pt x="685" y="37"/>
                  <a:pt x="682" y="38"/>
                  <a:pt x="678" y="38"/>
                </a:cubicBezTo>
                <a:cubicBezTo>
                  <a:pt x="676" y="38"/>
                  <a:pt x="674" y="38"/>
                  <a:pt x="673" y="37"/>
                </a:cubicBezTo>
                <a:cubicBezTo>
                  <a:pt x="671" y="36"/>
                  <a:pt x="667" y="34"/>
                  <a:pt x="660" y="34"/>
                </a:cubicBezTo>
                <a:cubicBezTo>
                  <a:pt x="658" y="34"/>
                  <a:pt x="656" y="34"/>
                  <a:pt x="654" y="34"/>
                </a:cubicBezTo>
                <a:cubicBezTo>
                  <a:pt x="649" y="35"/>
                  <a:pt x="643" y="36"/>
                  <a:pt x="639" y="37"/>
                </a:cubicBezTo>
                <a:cubicBezTo>
                  <a:pt x="636" y="38"/>
                  <a:pt x="634" y="39"/>
                  <a:pt x="633" y="40"/>
                </a:cubicBezTo>
                <a:cubicBezTo>
                  <a:pt x="631" y="42"/>
                  <a:pt x="630" y="43"/>
                  <a:pt x="630" y="45"/>
                </a:cubicBezTo>
                <a:cubicBezTo>
                  <a:pt x="630" y="46"/>
                  <a:pt x="630" y="47"/>
                  <a:pt x="631" y="48"/>
                </a:cubicBezTo>
                <a:cubicBezTo>
                  <a:pt x="631" y="48"/>
                  <a:pt x="631" y="48"/>
                  <a:pt x="631" y="48"/>
                </a:cubicBezTo>
                <a:cubicBezTo>
                  <a:pt x="631" y="49"/>
                  <a:pt x="631" y="49"/>
                  <a:pt x="630" y="49"/>
                </a:cubicBezTo>
                <a:cubicBezTo>
                  <a:pt x="630" y="50"/>
                  <a:pt x="629" y="50"/>
                  <a:pt x="628" y="50"/>
                </a:cubicBezTo>
                <a:cubicBezTo>
                  <a:pt x="628" y="50"/>
                  <a:pt x="627" y="50"/>
                  <a:pt x="627" y="50"/>
                </a:cubicBezTo>
                <a:cubicBezTo>
                  <a:pt x="626" y="49"/>
                  <a:pt x="625" y="49"/>
                  <a:pt x="624" y="49"/>
                </a:cubicBezTo>
                <a:cubicBezTo>
                  <a:pt x="621" y="49"/>
                  <a:pt x="619" y="50"/>
                  <a:pt x="617" y="51"/>
                </a:cubicBezTo>
                <a:cubicBezTo>
                  <a:pt x="614" y="53"/>
                  <a:pt x="612" y="55"/>
                  <a:pt x="612" y="58"/>
                </a:cubicBezTo>
                <a:cubicBezTo>
                  <a:pt x="612" y="59"/>
                  <a:pt x="612" y="59"/>
                  <a:pt x="612" y="59"/>
                </a:cubicBezTo>
                <a:cubicBezTo>
                  <a:pt x="612" y="60"/>
                  <a:pt x="612" y="60"/>
                  <a:pt x="612" y="60"/>
                </a:cubicBezTo>
                <a:cubicBezTo>
                  <a:pt x="612" y="62"/>
                  <a:pt x="612" y="63"/>
                  <a:pt x="611" y="64"/>
                </a:cubicBezTo>
                <a:cubicBezTo>
                  <a:pt x="611" y="65"/>
                  <a:pt x="611" y="65"/>
                  <a:pt x="610" y="65"/>
                </a:cubicBezTo>
                <a:cubicBezTo>
                  <a:pt x="609" y="65"/>
                  <a:pt x="609" y="65"/>
                  <a:pt x="609" y="65"/>
                </a:cubicBezTo>
                <a:cubicBezTo>
                  <a:pt x="608" y="65"/>
                  <a:pt x="607" y="65"/>
                  <a:pt x="607" y="65"/>
                </a:cubicBezTo>
                <a:cubicBezTo>
                  <a:pt x="601" y="65"/>
                  <a:pt x="598" y="69"/>
                  <a:pt x="597" y="74"/>
                </a:cubicBezTo>
                <a:cubicBezTo>
                  <a:pt x="597" y="74"/>
                  <a:pt x="595" y="76"/>
                  <a:pt x="592" y="77"/>
                </a:cubicBezTo>
                <a:cubicBezTo>
                  <a:pt x="591" y="77"/>
                  <a:pt x="590" y="77"/>
                  <a:pt x="589" y="78"/>
                </a:cubicBezTo>
                <a:cubicBezTo>
                  <a:pt x="588" y="78"/>
                  <a:pt x="588" y="78"/>
                  <a:pt x="588" y="78"/>
                </a:cubicBezTo>
                <a:cubicBezTo>
                  <a:pt x="588" y="78"/>
                  <a:pt x="587" y="78"/>
                  <a:pt x="587" y="78"/>
                </a:cubicBezTo>
                <a:cubicBezTo>
                  <a:pt x="587" y="78"/>
                  <a:pt x="587" y="78"/>
                  <a:pt x="587" y="78"/>
                </a:cubicBezTo>
                <a:cubicBezTo>
                  <a:pt x="587" y="78"/>
                  <a:pt x="587" y="78"/>
                  <a:pt x="587" y="78"/>
                </a:cubicBezTo>
                <a:cubicBezTo>
                  <a:pt x="586" y="78"/>
                  <a:pt x="586" y="78"/>
                  <a:pt x="586" y="78"/>
                </a:cubicBezTo>
                <a:cubicBezTo>
                  <a:pt x="585" y="78"/>
                  <a:pt x="582" y="78"/>
                  <a:pt x="580" y="78"/>
                </a:cubicBezTo>
                <a:cubicBezTo>
                  <a:pt x="579" y="79"/>
                  <a:pt x="578" y="79"/>
                  <a:pt x="577" y="79"/>
                </a:cubicBezTo>
                <a:cubicBezTo>
                  <a:pt x="576" y="80"/>
                  <a:pt x="574" y="81"/>
                  <a:pt x="574" y="83"/>
                </a:cubicBezTo>
                <a:cubicBezTo>
                  <a:pt x="574" y="85"/>
                  <a:pt x="575" y="86"/>
                  <a:pt x="576" y="87"/>
                </a:cubicBezTo>
                <a:cubicBezTo>
                  <a:pt x="578" y="89"/>
                  <a:pt x="581" y="89"/>
                  <a:pt x="583" y="89"/>
                </a:cubicBezTo>
                <a:cubicBezTo>
                  <a:pt x="583" y="89"/>
                  <a:pt x="584" y="89"/>
                  <a:pt x="584" y="89"/>
                </a:cubicBezTo>
                <a:cubicBezTo>
                  <a:pt x="585" y="89"/>
                  <a:pt x="586" y="89"/>
                  <a:pt x="587" y="89"/>
                </a:cubicBezTo>
                <a:cubicBezTo>
                  <a:pt x="588" y="89"/>
                  <a:pt x="590" y="91"/>
                  <a:pt x="591" y="94"/>
                </a:cubicBezTo>
                <a:cubicBezTo>
                  <a:pt x="593" y="96"/>
                  <a:pt x="594" y="98"/>
                  <a:pt x="597" y="100"/>
                </a:cubicBezTo>
                <a:cubicBezTo>
                  <a:pt x="598" y="100"/>
                  <a:pt x="599" y="101"/>
                  <a:pt x="600" y="101"/>
                </a:cubicBezTo>
                <a:cubicBezTo>
                  <a:pt x="602" y="101"/>
                  <a:pt x="605" y="99"/>
                  <a:pt x="607" y="97"/>
                </a:cubicBezTo>
                <a:cubicBezTo>
                  <a:pt x="607" y="96"/>
                  <a:pt x="608" y="95"/>
                  <a:pt x="608" y="94"/>
                </a:cubicBezTo>
                <a:cubicBezTo>
                  <a:pt x="609" y="95"/>
                  <a:pt x="609" y="96"/>
                  <a:pt x="611" y="96"/>
                </a:cubicBezTo>
                <a:cubicBezTo>
                  <a:pt x="612" y="97"/>
                  <a:pt x="613" y="97"/>
                  <a:pt x="615" y="97"/>
                </a:cubicBezTo>
                <a:cubicBezTo>
                  <a:pt x="619" y="97"/>
                  <a:pt x="624" y="96"/>
                  <a:pt x="626" y="96"/>
                </a:cubicBezTo>
                <a:cubicBezTo>
                  <a:pt x="626" y="96"/>
                  <a:pt x="626" y="96"/>
                  <a:pt x="626" y="96"/>
                </a:cubicBezTo>
                <a:cubicBezTo>
                  <a:pt x="627" y="96"/>
                  <a:pt x="631" y="97"/>
                  <a:pt x="635" y="98"/>
                </a:cubicBezTo>
                <a:cubicBezTo>
                  <a:pt x="639" y="98"/>
                  <a:pt x="643" y="100"/>
                  <a:pt x="645" y="100"/>
                </a:cubicBezTo>
                <a:cubicBezTo>
                  <a:pt x="647" y="102"/>
                  <a:pt x="650" y="103"/>
                  <a:pt x="653" y="104"/>
                </a:cubicBezTo>
                <a:cubicBezTo>
                  <a:pt x="656" y="105"/>
                  <a:pt x="659" y="107"/>
                  <a:pt x="659" y="108"/>
                </a:cubicBezTo>
                <a:cubicBezTo>
                  <a:pt x="660" y="110"/>
                  <a:pt x="661" y="115"/>
                  <a:pt x="662" y="120"/>
                </a:cubicBezTo>
                <a:cubicBezTo>
                  <a:pt x="662" y="123"/>
                  <a:pt x="662" y="125"/>
                  <a:pt x="662" y="128"/>
                </a:cubicBezTo>
                <a:cubicBezTo>
                  <a:pt x="663" y="130"/>
                  <a:pt x="663" y="131"/>
                  <a:pt x="664" y="133"/>
                </a:cubicBezTo>
                <a:cubicBezTo>
                  <a:pt x="664" y="133"/>
                  <a:pt x="666" y="134"/>
                  <a:pt x="666" y="134"/>
                </a:cubicBezTo>
                <a:cubicBezTo>
                  <a:pt x="667" y="134"/>
                  <a:pt x="667" y="134"/>
                  <a:pt x="667" y="134"/>
                </a:cubicBezTo>
                <a:cubicBezTo>
                  <a:pt x="667" y="135"/>
                  <a:pt x="667" y="137"/>
                  <a:pt x="667" y="138"/>
                </a:cubicBezTo>
                <a:cubicBezTo>
                  <a:pt x="667" y="140"/>
                  <a:pt x="667" y="142"/>
                  <a:pt x="668" y="143"/>
                </a:cubicBezTo>
                <a:cubicBezTo>
                  <a:pt x="669" y="145"/>
                  <a:pt x="670" y="146"/>
                  <a:pt x="672" y="146"/>
                </a:cubicBezTo>
                <a:cubicBezTo>
                  <a:pt x="673" y="146"/>
                  <a:pt x="674" y="146"/>
                  <a:pt x="675" y="147"/>
                </a:cubicBezTo>
                <a:cubicBezTo>
                  <a:pt x="675" y="147"/>
                  <a:pt x="674" y="148"/>
                  <a:pt x="674" y="149"/>
                </a:cubicBezTo>
                <a:cubicBezTo>
                  <a:pt x="673" y="150"/>
                  <a:pt x="672" y="152"/>
                  <a:pt x="671" y="154"/>
                </a:cubicBezTo>
                <a:cubicBezTo>
                  <a:pt x="671" y="154"/>
                  <a:pt x="671" y="154"/>
                  <a:pt x="671" y="155"/>
                </a:cubicBezTo>
                <a:cubicBezTo>
                  <a:pt x="672" y="158"/>
                  <a:pt x="676" y="167"/>
                  <a:pt x="677" y="169"/>
                </a:cubicBezTo>
                <a:cubicBezTo>
                  <a:pt x="679" y="171"/>
                  <a:pt x="680" y="172"/>
                  <a:pt x="683" y="173"/>
                </a:cubicBezTo>
                <a:cubicBezTo>
                  <a:pt x="683" y="173"/>
                  <a:pt x="683" y="173"/>
                  <a:pt x="683" y="173"/>
                </a:cubicBezTo>
                <a:cubicBezTo>
                  <a:pt x="683" y="174"/>
                  <a:pt x="683" y="174"/>
                  <a:pt x="683" y="175"/>
                </a:cubicBezTo>
                <a:cubicBezTo>
                  <a:pt x="683" y="175"/>
                  <a:pt x="683" y="176"/>
                  <a:pt x="683" y="177"/>
                </a:cubicBezTo>
                <a:cubicBezTo>
                  <a:pt x="684" y="178"/>
                  <a:pt x="685" y="180"/>
                  <a:pt x="686" y="182"/>
                </a:cubicBezTo>
                <a:cubicBezTo>
                  <a:pt x="687" y="185"/>
                  <a:pt x="689" y="187"/>
                  <a:pt x="691" y="188"/>
                </a:cubicBezTo>
                <a:cubicBezTo>
                  <a:pt x="693" y="189"/>
                  <a:pt x="696" y="191"/>
                  <a:pt x="698" y="193"/>
                </a:cubicBezTo>
                <a:cubicBezTo>
                  <a:pt x="701" y="195"/>
                  <a:pt x="704" y="198"/>
                  <a:pt x="704" y="198"/>
                </a:cubicBezTo>
                <a:cubicBezTo>
                  <a:pt x="704" y="200"/>
                  <a:pt x="706" y="201"/>
                  <a:pt x="707" y="201"/>
                </a:cubicBezTo>
                <a:cubicBezTo>
                  <a:pt x="710" y="201"/>
                  <a:pt x="711" y="200"/>
                  <a:pt x="713" y="199"/>
                </a:cubicBezTo>
                <a:cubicBezTo>
                  <a:pt x="714" y="199"/>
                  <a:pt x="714" y="199"/>
                  <a:pt x="714" y="198"/>
                </a:cubicBezTo>
                <a:cubicBezTo>
                  <a:pt x="715" y="199"/>
                  <a:pt x="715" y="200"/>
                  <a:pt x="715" y="201"/>
                </a:cubicBezTo>
                <a:cubicBezTo>
                  <a:pt x="716" y="203"/>
                  <a:pt x="717" y="205"/>
                  <a:pt x="720" y="206"/>
                </a:cubicBezTo>
                <a:cubicBezTo>
                  <a:pt x="721" y="206"/>
                  <a:pt x="722" y="206"/>
                  <a:pt x="722" y="206"/>
                </a:cubicBezTo>
                <a:cubicBezTo>
                  <a:pt x="722" y="206"/>
                  <a:pt x="722" y="206"/>
                  <a:pt x="722" y="206"/>
                </a:cubicBezTo>
                <a:cubicBezTo>
                  <a:pt x="726" y="206"/>
                  <a:pt x="729" y="204"/>
                  <a:pt x="731" y="201"/>
                </a:cubicBezTo>
                <a:cubicBezTo>
                  <a:pt x="736" y="196"/>
                  <a:pt x="735" y="191"/>
                  <a:pt x="735" y="188"/>
                </a:cubicBezTo>
                <a:cubicBezTo>
                  <a:pt x="735" y="187"/>
                  <a:pt x="735" y="186"/>
                  <a:pt x="735" y="185"/>
                </a:cubicBezTo>
                <a:cubicBezTo>
                  <a:pt x="735" y="185"/>
                  <a:pt x="736" y="185"/>
                  <a:pt x="736" y="185"/>
                </a:cubicBezTo>
                <a:cubicBezTo>
                  <a:pt x="737" y="185"/>
                  <a:pt x="737" y="186"/>
                  <a:pt x="738" y="186"/>
                </a:cubicBezTo>
                <a:cubicBezTo>
                  <a:pt x="740" y="186"/>
                  <a:pt x="742" y="185"/>
                  <a:pt x="743" y="184"/>
                </a:cubicBezTo>
                <a:cubicBezTo>
                  <a:pt x="744" y="182"/>
                  <a:pt x="744" y="181"/>
                  <a:pt x="744" y="179"/>
                </a:cubicBezTo>
                <a:cubicBezTo>
                  <a:pt x="744" y="179"/>
                  <a:pt x="744" y="178"/>
                  <a:pt x="744" y="178"/>
                </a:cubicBezTo>
                <a:cubicBezTo>
                  <a:pt x="744" y="175"/>
                  <a:pt x="743" y="173"/>
                  <a:pt x="743" y="172"/>
                </a:cubicBezTo>
                <a:cubicBezTo>
                  <a:pt x="743" y="172"/>
                  <a:pt x="743" y="172"/>
                  <a:pt x="743" y="172"/>
                </a:cubicBezTo>
                <a:cubicBezTo>
                  <a:pt x="743" y="172"/>
                  <a:pt x="744" y="171"/>
                  <a:pt x="745" y="171"/>
                </a:cubicBezTo>
                <a:cubicBezTo>
                  <a:pt x="749" y="170"/>
                  <a:pt x="751" y="169"/>
                  <a:pt x="753" y="167"/>
                </a:cubicBezTo>
                <a:cubicBezTo>
                  <a:pt x="755" y="166"/>
                  <a:pt x="757" y="165"/>
                  <a:pt x="758" y="165"/>
                </a:cubicBezTo>
                <a:cubicBezTo>
                  <a:pt x="760" y="165"/>
                  <a:pt x="765" y="166"/>
                  <a:pt x="769" y="166"/>
                </a:cubicBezTo>
                <a:cubicBezTo>
                  <a:pt x="770" y="166"/>
                  <a:pt x="771" y="166"/>
                  <a:pt x="772" y="166"/>
                </a:cubicBezTo>
                <a:cubicBezTo>
                  <a:pt x="773" y="166"/>
                  <a:pt x="774" y="165"/>
                  <a:pt x="775" y="164"/>
                </a:cubicBezTo>
                <a:cubicBezTo>
                  <a:pt x="776" y="163"/>
                  <a:pt x="777" y="160"/>
                  <a:pt x="779" y="158"/>
                </a:cubicBezTo>
                <a:cubicBezTo>
                  <a:pt x="780" y="157"/>
                  <a:pt x="781" y="156"/>
                  <a:pt x="781" y="155"/>
                </a:cubicBezTo>
                <a:cubicBezTo>
                  <a:pt x="782" y="155"/>
                  <a:pt x="782" y="154"/>
                  <a:pt x="782" y="154"/>
                </a:cubicBezTo>
                <a:cubicBezTo>
                  <a:pt x="782" y="154"/>
                  <a:pt x="782" y="154"/>
                  <a:pt x="783" y="154"/>
                </a:cubicBezTo>
                <a:cubicBezTo>
                  <a:pt x="783" y="154"/>
                  <a:pt x="783" y="154"/>
                  <a:pt x="783" y="154"/>
                </a:cubicBezTo>
                <a:cubicBezTo>
                  <a:pt x="786" y="154"/>
                  <a:pt x="794" y="153"/>
                  <a:pt x="802" y="151"/>
                </a:cubicBezTo>
                <a:cubicBezTo>
                  <a:pt x="806" y="151"/>
                  <a:pt x="810" y="149"/>
                  <a:pt x="813" y="147"/>
                </a:cubicBezTo>
                <a:cubicBezTo>
                  <a:pt x="816" y="146"/>
                  <a:pt x="819" y="145"/>
                  <a:pt x="819" y="145"/>
                </a:cubicBezTo>
                <a:cubicBezTo>
                  <a:pt x="819" y="145"/>
                  <a:pt x="819" y="145"/>
                  <a:pt x="819" y="145"/>
                </a:cubicBezTo>
                <a:cubicBezTo>
                  <a:pt x="820" y="145"/>
                  <a:pt x="821" y="145"/>
                  <a:pt x="823" y="145"/>
                </a:cubicBezTo>
                <a:cubicBezTo>
                  <a:pt x="824" y="145"/>
                  <a:pt x="825" y="145"/>
                  <a:pt x="826" y="144"/>
                </a:cubicBezTo>
                <a:cubicBezTo>
                  <a:pt x="827" y="144"/>
                  <a:pt x="827" y="144"/>
                  <a:pt x="828" y="144"/>
                </a:cubicBezTo>
                <a:cubicBezTo>
                  <a:pt x="829" y="143"/>
                  <a:pt x="830" y="142"/>
                  <a:pt x="830" y="141"/>
                </a:cubicBezTo>
                <a:cubicBezTo>
                  <a:pt x="829" y="140"/>
                  <a:pt x="829" y="140"/>
                  <a:pt x="829" y="139"/>
                </a:cubicBezTo>
                <a:cubicBezTo>
                  <a:pt x="829" y="139"/>
                  <a:pt x="830" y="139"/>
                  <a:pt x="830" y="139"/>
                </a:cubicBezTo>
                <a:cubicBezTo>
                  <a:pt x="831" y="139"/>
                  <a:pt x="832" y="139"/>
                  <a:pt x="833" y="139"/>
                </a:cubicBezTo>
                <a:cubicBezTo>
                  <a:pt x="838" y="138"/>
                  <a:pt x="840" y="134"/>
                  <a:pt x="840" y="131"/>
                </a:cubicBezTo>
                <a:cubicBezTo>
                  <a:pt x="839" y="129"/>
                  <a:pt x="839" y="127"/>
                  <a:pt x="838" y="126"/>
                </a:cubicBezTo>
                <a:cubicBezTo>
                  <a:pt x="838" y="126"/>
                  <a:pt x="836" y="122"/>
                  <a:pt x="835" y="119"/>
                </a:cubicBezTo>
                <a:cubicBezTo>
                  <a:pt x="835" y="118"/>
                  <a:pt x="835" y="118"/>
                  <a:pt x="835" y="117"/>
                </a:cubicBezTo>
                <a:cubicBezTo>
                  <a:pt x="835" y="117"/>
                  <a:pt x="835" y="117"/>
                  <a:pt x="835" y="116"/>
                </a:cubicBezTo>
                <a:cubicBezTo>
                  <a:pt x="836" y="116"/>
                  <a:pt x="837" y="116"/>
                  <a:pt x="839" y="115"/>
                </a:cubicBezTo>
                <a:moveTo>
                  <a:pt x="678" y="126"/>
                </a:moveTo>
                <a:cubicBezTo>
                  <a:pt x="678" y="126"/>
                  <a:pt x="677" y="126"/>
                  <a:pt x="676" y="126"/>
                </a:cubicBezTo>
                <a:cubicBezTo>
                  <a:pt x="676" y="126"/>
                  <a:pt x="675" y="126"/>
                  <a:pt x="675" y="126"/>
                </a:cubicBezTo>
                <a:cubicBezTo>
                  <a:pt x="675" y="125"/>
                  <a:pt x="675" y="125"/>
                  <a:pt x="675" y="125"/>
                </a:cubicBezTo>
                <a:cubicBezTo>
                  <a:pt x="675" y="125"/>
                  <a:pt x="676" y="125"/>
                  <a:pt x="676" y="125"/>
                </a:cubicBezTo>
                <a:cubicBezTo>
                  <a:pt x="677" y="125"/>
                  <a:pt x="679" y="125"/>
                  <a:pt x="680" y="126"/>
                </a:cubicBezTo>
                <a:lnTo>
                  <a:pt x="678" y="126"/>
                </a:lnTo>
                <a:close/>
                <a:moveTo>
                  <a:pt x="687" y="137"/>
                </a:moveTo>
                <a:cubicBezTo>
                  <a:pt x="686" y="137"/>
                  <a:pt x="686" y="138"/>
                  <a:pt x="686" y="139"/>
                </a:cubicBezTo>
                <a:cubicBezTo>
                  <a:pt x="686" y="139"/>
                  <a:pt x="685" y="139"/>
                  <a:pt x="685" y="139"/>
                </a:cubicBezTo>
                <a:cubicBezTo>
                  <a:pt x="685" y="137"/>
                  <a:pt x="686" y="136"/>
                  <a:pt x="686" y="135"/>
                </a:cubicBezTo>
                <a:cubicBezTo>
                  <a:pt x="686" y="136"/>
                  <a:pt x="687" y="136"/>
                  <a:pt x="687" y="137"/>
                </a:cubicBezTo>
                <a:close/>
                <a:moveTo>
                  <a:pt x="818" y="130"/>
                </a:moveTo>
                <a:cubicBezTo>
                  <a:pt x="818" y="129"/>
                  <a:pt x="818" y="128"/>
                  <a:pt x="819" y="127"/>
                </a:cubicBezTo>
                <a:cubicBezTo>
                  <a:pt x="819" y="127"/>
                  <a:pt x="819" y="127"/>
                  <a:pt x="819" y="127"/>
                </a:cubicBezTo>
                <a:cubicBezTo>
                  <a:pt x="820" y="127"/>
                  <a:pt x="820" y="127"/>
                  <a:pt x="821" y="127"/>
                </a:cubicBezTo>
                <a:cubicBezTo>
                  <a:pt x="822" y="128"/>
                  <a:pt x="822" y="129"/>
                  <a:pt x="822" y="129"/>
                </a:cubicBezTo>
                <a:cubicBezTo>
                  <a:pt x="822" y="129"/>
                  <a:pt x="822" y="129"/>
                  <a:pt x="822" y="129"/>
                </a:cubicBezTo>
                <a:cubicBezTo>
                  <a:pt x="822" y="129"/>
                  <a:pt x="822" y="130"/>
                  <a:pt x="822" y="130"/>
                </a:cubicBezTo>
                <a:cubicBezTo>
                  <a:pt x="822" y="131"/>
                  <a:pt x="822" y="131"/>
                  <a:pt x="822" y="132"/>
                </a:cubicBezTo>
                <a:cubicBezTo>
                  <a:pt x="821" y="131"/>
                  <a:pt x="820" y="130"/>
                  <a:pt x="818" y="130"/>
                </a:cubicBezTo>
                <a:moveTo>
                  <a:pt x="886" y="178"/>
                </a:moveTo>
                <a:cubicBezTo>
                  <a:pt x="887" y="178"/>
                  <a:pt x="889" y="177"/>
                  <a:pt x="890" y="177"/>
                </a:cubicBezTo>
                <a:cubicBezTo>
                  <a:pt x="892" y="177"/>
                  <a:pt x="894" y="177"/>
                  <a:pt x="894" y="177"/>
                </a:cubicBezTo>
                <a:cubicBezTo>
                  <a:pt x="895" y="176"/>
                  <a:pt x="895" y="176"/>
                  <a:pt x="896" y="176"/>
                </a:cubicBezTo>
                <a:cubicBezTo>
                  <a:pt x="896" y="176"/>
                  <a:pt x="897" y="175"/>
                  <a:pt x="899" y="173"/>
                </a:cubicBezTo>
                <a:cubicBezTo>
                  <a:pt x="900" y="171"/>
                  <a:pt x="901" y="169"/>
                  <a:pt x="902" y="166"/>
                </a:cubicBezTo>
                <a:cubicBezTo>
                  <a:pt x="902" y="165"/>
                  <a:pt x="901" y="164"/>
                  <a:pt x="900" y="163"/>
                </a:cubicBezTo>
                <a:cubicBezTo>
                  <a:pt x="897" y="160"/>
                  <a:pt x="891" y="158"/>
                  <a:pt x="887" y="157"/>
                </a:cubicBezTo>
                <a:cubicBezTo>
                  <a:pt x="887" y="157"/>
                  <a:pt x="887" y="157"/>
                  <a:pt x="887" y="157"/>
                </a:cubicBezTo>
                <a:cubicBezTo>
                  <a:pt x="882" y="158"/>
                  <a:pt x="880" y="160"/>
                  <a:pt x="875" y="160"/>
                </a:cubicBezTo>
                <a:cubicBezTo>
                  <a:pt x="870" y="160"/>
                  <a:pt x="867" y="162"/>
                  <a:pt x="865" y="161"/>
                </a:cubicBezTo>
                <a:cubicBezTo>
                  <a:pt x="864" y="161"/>
                  <a:pt x="864" y="161"/>
                  <a:pt x="864" y="161"/>
                </a:cubicBezTo>
                <a:cubicBezTo>
                  <a:pt x="861" y="158"/>
                  <a:pt x="855" y="157"/>
                  <a:pt x="851" y="157"/>
                </a:cubicBezTo>
                <a:cubicBezTo>
                  <a:pt x="850" y="157"/>
                  <a:pt x="849" y="157"/>
                  <a:pt x="848" y="157"/>
                </a:cubicBezTo>
                <a:cubicBezTo>
                  <a:pt x="848" y="157"/>
                  <a:pt x="847" y="157"/>
                  <a:pt x="846" y="159"/>
                </a:cubicBezTo>
                <a:cubicBezTo>
                  <a:pt x="846" y="159"/>
                  <a:pt x="845" y="160"/>
                  <a:pt x="845" y="160"/>
                </a:cubicBezTo>
                <a:cubicBezTo>
                  <a:pt x="844" y="161"/>
                  <a:pt x="843" y="163"/>
                  <a:pt x="843" y="164"/>
                </a:cubicBezTo>
                <a:cubicBezTo>
                  <a:pt x="843" y="166"/>
                  <a:pt x="844" y="167"/>
                  <a:pt x="845" y="169"/>
                </a:cubicBezTo>
                <a:cubicBezTo>
                  <a:pt x="846" y="172"/>
                  <a:pt x="847" y="174"/>
                  <a:pt x="848" y="175"/>
                </a:cubicBezTo>
                <a:cubicBezTo>
                  <a:pt x="849" y="177"/>
                  <a:pt x="851" y="178"/>
                  <a:pt x="853" y="178"/>
                </a:cubicBezTo>
                <a:cubicBezTo>
                  <a:pt x="853" y="178"/>
                  <a:pt x="854" y="178"/>
                  <a:pt x="854" y="178"/>
                </a:cubicBezTo>
                <a:cubicBezTo>
                  <a:pt x="854" y="178"/>
                  <a:pt x="856" y="178"/>
                  <a:pt x="857" y="178"/>
                </a:cubicBezTo>
                <a:cubicBezTo>
                  <a:pt x="858" y="178"/>
                  <a:pt x="860" y="178"/>
                  <a:pt x="861" y="179"/>
                </a:cubicBezTo>
                <a:cubicBezTo>
                  <a:pt x="861" y="179"/>
                  <a:pt x="862" y="179"/>
                  <a:pt x="862" y="179"/>
                </a:cubicBezTo>
                <a:cubicBezTo>
                  <a:pt x="862" y="179"/>
                  <a:pt x="862" y="179"/>
                  <a:pt x="862" y="179"/>
                </a:cubicBezTo>
                <a:cubicBezTo>
                  <a:pt x="863" y="182"/>
                  <a:pt x="865" y="185"/>
                  <a:pt x="870" y="185"/>
                </a:cubicBezTo>
                <a:cubicBezTo>
                  <a:pt x="870" y="185"/>
                  <a:pt x="870" y="185"/>
                  <a:pt x="870" y="185"/>
                </a:cubicBezTo>
                <a:cubicBezTo>
                  <a:pt x="871" y="185"/>
                  <a:pt x="872" y="185"/>
                  <a:pt x="874" y="184"/>
                </a:cubicBezTo>
                <a:cubicBezTo>
                  <a:pt x="877" y="183"/>
                  <a:pt x="879" y="183"/>
                  <a:pt x="881" y="182"/>
                </a:cubicBezTo>
                <a:cubicBezTo>
                  <a:pt x="883" y="181"/>
                  <a:pt x="885" y="180"/>
                  <a:pt x="886" y="178"/>
                </a:cubicBezTo>
                <a:moveTo>
                  <a:pt x="1269" y="693"/>
                </a:moveTo>
                <a:cubicBezTo>
                  <a:pt x="1268" y="690"/>
                  <a:pt x="1267" y="687"/>
                  <a:pt x="1264" y="686"/>
                </a:cubicBezTo>
                <a:cubicBezTo>
                  <a:pt x="1263" y="688"/>
                  <a:pt x="1263" y="688"/>
                  <a:pt x="1263" y="688"/>
                </a:cubicBezTo>
                <a:cubicBezTo>
                  <a:pt x="1264" y="686"/>
                  <a:pt x="1264" y="686"/>
                  <a:pt x="1264" y="686"/>
                </a:cubicBezTo>
                <a:cubicBezTo>
                  <a:pt x="1263" y="686"/>
                  <a:pt x="1262" y="685"/>
                  <a:pt x="1261" y="685"/>
                </a:cubicBezTo>
                <a:cubicBezTo>
                  <a:pt x="1259" y="685"/>
                  <a:pt x="1258" y="686"/>
                  <a:pt x="1257" y="688"/>
                </a:cubicBezTo>
                <a:cubicBezTo>
                  <a:pt x="1253" y="691"/>
                  <a:pt x="1252" y="697"/>
                  <a:pt x="1249" y="700"/>
                </a:cubicBezTo>
                <a:cubicBezTo>
                  <a:pt x="1247" y="703"/>
                  <a:pt x="1245" y="706"/>
                  <a:pt x="1243" y="708"/>
                </a:cubicBezTo>
                <a:cubicBezTo>
                  <a:pt x="1242" y="709"/>
                  <a:pt x="1241" y="709"/>
                  <a:pt x="1240" y="710"/>
                </a:cubicBezTo>
                <a:cubicBezTo>
                  <a:pt x="1240" y="710"/>
                  <a:pt x="1240" y="710"/>
                  <a:pt x="1240" y="710"/>
                </a:cubicBezTo>
                <a:cubicBezTo>
                  <a:pt x="1239" y="710"/>
                  <a:pt x="1239" y="710"/>
                  <a:pt x="1239" y="710"/>
                </a:cubicBezTo>
                <a:cubicBezTo>
                  <a:pt x="1237" y="710"/>
                  <a:pt x="1235" y="711"/>
                  <a:pt x="1232" y="713"/>
                </a:cubicBezTo>
                <a:cubicBezTo>
                  <a:pt x="1230" y="715"/>
                  <a:pt x="1227" y="718"/>
                  <a:pt x="1227" y="722"/>
                </a:cubicBezTo>
                <a:cubicBezTo>
                  <a:pt x="1227" y="723"/>
                  <a:pt x="1228" y="725"/>
                  <a:pt x="1228" y="726"/>
                </a:cubicBezTo>
                <a:cubicBezTo>
                  <a:pt x="1230" y="730"/>
                  <a:pt x="1230" y="734"/>
                  <a:pt x="1230" y="737"/>
                </a:cubicBezTo>
                <a:cubicBezTo>
                  <a:pt x="1230" y="740"/>
                  <a:pt x="1229" y="743"/>
                  <a:pt x="1228" y="745"/>
                </a:cubicBezTo>
                <a:cubicBezTo>
                  <a:pt x="1227" y="746"/>
                  <a:pt x="1226" y="748"/>
                  <a:pt x="1226" y="750"/>
                </a:cubicBezTo>
                <a:cubicBezTo>
                  <a:pt x="1227" y="755"/>
                  <a:pt x="1230" y="763"/>
                  <a:pt x="1229" y="767"/>
                </a:cubicBezTo>
                <a:cubicBezTo>
                  <a:pt x="1229" y="767"/>
                  <a:pt x="1229" y="767"/>
                  <a:pt x="1229" y="768"/>
                </a:cubicBezTo>
                <a:cubicBezTo>
                  <a:pt x="1229" y="769"/>
                  <a:pt x="1229" y="770"/>
                  <a:pt x="1229" y="771"/>
                </a:cubicBezTo>
                <a:cubicBezTo>
                  <a:pt x="1229" y="773"/>
                  <a:pt x="1230" y="776"/>
                  <a:pt x="1232" y="778"/>
                </a:cubicBezTo>
                <a:cubicBezTo>
                  <a:pt x="1234" y="780"/>
                  <a:pt x="1237" y="781"/>
                  <a:pt x="1240" y="781"/>
                </a:cubicBezTo>
                <a:cubicBezTo>
                  <a:pt x="1240" y="781"/>
                  <a:pt x="1240" y="781"/>
                  <a:pt x="1240" y="781"/>
                </a:cubicBezTo>
                <a:cubicBezTo>
                  <a:pt x="1244" y="781"/>
                  <a:pt x="1247" y="780"/>
                  <a:pt x="1249" y="778"/>
                </a:cubicBezTo>
                <a:cubicBezTo>
                  <a:pt x="1251" y="776"/>
                  <a:pt x="1253" y="773"/>
                  <a:pt x="1254" y="769"/>
                </a:cubicBezTo>
                <a:cubicBezTo>
                  <a:pt x="1257" y="761"/>
                  <a:pt x="1258" y="754"/>
                  <a:pt x="1260" y="748"/>
                </a:cubicBezTo>
                <a:cubicBezTo>
                  <a:pt x="1262" y="745"/>
                  <a:pt x="1263" y="740"/>
                  <a:pt x="1264" y="735"/>
                </a:cubicBezTo>
                <a:cubicBezTo>
                  <a:pt x="1265" y="731"/>
                  <a:pt x="1266" y="726"/>
                  <a:pt x="1267" y="725"/>
                </a:cubicBezTo>
                <a:cubicBezTo>
                  <a:pt x="1268" y="722"/>
                  <a:pt x="1271" y="712"/>
                  <a:pt x="1271" y="705"/>
                </a:cubicBezTo>
                <a:cubicBezTo>
                  <a:pt x="1271" y="705"/>
                  <a:pt x="1271" y="704"/>
                  <a:pt x="1271" y="703"/>
                </a:cubicBezTo>
                <a:cubicBezTo>
                  <a:pt x="1271" y="700"/>
                  <a:pt x="1270" y="696"/>
                  <a:pt x="1269" y="693"/>
                </a:cubicBezTo>
                <a:moveTo>
                  <a:pt x="1657" y="677"/>
                </a:moveTo>
                <a:cubicBezTo>
                  <a:pt x="1658" y="677"/>
                  <a:pt x="1658" y="677"/>
                  <a:pt x="1658" y="677"/>
                </a:cubicBezTo>
                <a:cubicBezTo>
                  <a:pt x="1660" y="677"/>
                  <a:pt x="1663" y="675"/>
                  <a:pt x="1663" y="671"/>
                </a:cubicBezTo>
                <a:cubicBezTo>
                  <a:pt x="1663" y="671"/>
                  <a:pt x="1663" y="671"/>
                  <a:pt x="1663" y="671"/>
                </a:cubicBezTo>
                <a:cubicBezTo>
                  <a:pt x="1663" y="669"/>
                  <a:pt x="1663" y="667"/>
                  <a:pt x="1661" y="666"/>
                </a:cubicBezTo>
                <a:cubicBezTo>
                  <a:pt x="1660" y="664"/>
                  <a:pt x="1658" y="664"/>
                  <a:pt x="1657" y="664"/>
                </a:cubicBezTo>
                <a:cubicBezTo>
                  <a:pt x="1654" y="664"/>
                  <a:pt x="1651" y="666"/>
                  <a:pt x="1651" y="669"/>
                </a:cubicBezTo>
                <a:cubicBezTo>
                  <a:pt x="1651" y="669"/>
                  <a:pt x="1651" y="670"/>
                  <a:pt x="1651" y="670"/>
                </a:cubicBezTo>
                <a:cubicBezTo>
                  <a:pt x="1651" y="675"/>
                  <a:pt x="1654" y="677"/>
                  <a:pt x="1657" y="677"/>
                </a:cubicBezTo>
                <a:moveTo>
                  <a:pt x="566" y="470"/>
                </a:moveTo>
                <a:cubicBezTo>
                  <a:pt x="566" y="467"/>
                  <a:pt x="564" y="465"/>
                  <a:pt x="562" y="463"/>
                </a:cubicBezTo>
                <a:cubicBezTo>
                  <a:pt x="560" y="461"/>
                  <a:pt x="558" y="459"/>
                  <a:pt x="555" y="459"/>
                </a:cubicBezTo>
                <a:cubicBezTo>
                  <a:pt x="555" y="459"/>
                  <a:pt x="555" y="459"/>
                  <a:pt x="554" y="459"/>
                </a:cubicBezTo>
                <a:cubicBezTo>
                  <a:pt x="554" y="459"/>
                  <a:pt x="554" y="459"/>
                  <a:pt x="554" y="459"/>
                </a:cubicBezTo>
                <a:cubicBezTo>
                  <a:pt x="553" y="459"/>
                  <a:pt x="551" y="459"/>
                  <a:pt x="549" y="457"/>
                </a:cubicBezTo>
                <a:cubicBezTo>
                  <a:pt x="546" y="456"/>
                  <a:pt x="544" y="454"/>
                  <a:pt x="542" y="452"/>
                </a:cubicBezTo>
                <a:cubicBezTo>
                  <a:pt x="537" y="447"/>
                  <a:pt x="530" y="447"/>
                  <a:pt x="527" y="447"/>
                </a:cubicBezTo>
                <a:cubicBezTo>
                  <a:pt x="525" y="447"/>
                  <a:pt x="521" y="448"/>
                  <a:pt x="518" y="449"/>
                </a:cubicBezTo>
                <a:cubicBezTo>
                  <a:pt x="515" y="450"/>
                  <a:pt x="512" y="451"/>
                  <a:pt x="512" y="451"/>
                </a:cubicBezTo>
                <a:cubicBezTo>
                  <a:pt x="511" y="452"/>
                  <a:pt x="510" y="453"/>
                  <a:pt x="510" y="454"/>
                </a:cubicBezTo>
                <a:cubicBezTo>
                  <a:pt x="510" y="454"/>
                  <a:pt x="510" y="454"/>
                  <a:pt x="510" y="455"/>
                </a:cubicBezTo>
                <a:cubicBezTo>
                  <a:pt x="510" y="456"/>
                  <a:pt x="511" y="458"/>
                  <a:pt x="512" y="459"/>
                </a:cubicBezTo>
                <a:cubicBezTo>
                  <a:pt x="514" y="460"/>
                  <a:pt x="515" y="461"/>
                  <a:pt x="517" y="461"/>
                </a:cubicBezTo>
                <a:cubicBezTo>
                  <a:pt x="519" y="461"/>
                  <a:pt x="521" y="460"/>
                  <a:pt x="523" y="460"/>
                </a:cubicBezTo>
                <a:cubicBezTo>
                  <a:pt x="525" y="460"/>
                  <a:pt x="529" y="460"/>
                  <a:pt x="532" y="460"/>
                </a:cubicBezTo>
                <a:cubicBezTo>
                  <a:pt x="533" y="460"/>
                  <a:pt x="535" y="460"/>
                  <a:pt x="536" y="460"/>
                </a:cubicBezTo>
                <a:cubicBezTo>
                  <a:pt x="537" y="461"/>
                  <a:pt x="538" y="461"/>
                  <a:pt x="538" y="461"/>
                </a:cubicBezTo>
                <a:cubicBezTo>
                  <a:pt x="538" y="461"/>
                  <a:pt x="538" y="461"/>
                  <a:pt x="538" y="461"/>
                </a:cubicBezTo>
                <a:cubicBezTo>
                  <a:pt x="540" y="463"/>
                  <a:pt x="542" y="465"/>
                  <a:pt x="545" y="467"/>
                </a:cubicBezTo>
                <a:cubicBezTo>
                  <a:pt x="548" y="468"/>
                  <a:pt x="550" y="470"/>
                  <a:pt x="551" y="471"/>
                </a:cubicBezTo>
                <a:cubicBezTo>
                  <a:pt x="554" y="473"/>
                  <a:pt x="557" y="474"/>
                  <a:pt x="560" y="474"/>
                </a:cubicBezTo>
                <a:cubicBezTo>
                  <a:pt x="561" y="474"/>
                  <a:pt x="562" y="474"/>
                  <a:pt x="563" y="473"/>
                </a:cubicBezTo>
                <a:cubicBezTo>
                  <a:pt x="564" y="473"/>
                  <a:pt x="565" y="472"/>
                  <a:pt x="566" y="470"/>
                </a:cubicBezTo>
                <a:cubicBezTo>
                  <a:pt x="563" y="470"/>
                  <a:pt x="563" y="470"/>
                  <a:pt x="563" y="470"/>
                </a:cubicBezTo>
                <a:cubicBezTo>
                  <a:pt x="566" y="470"/>
                  <a:pt x="566" y="470"/>
                  <a:pt x="566" y="470"/>
                </a:cubicBezTo>
                <a:cubicBezTo>
                  <a:pt x="566" y="470"/>
                  <a:pt x="566" y="470"/>
                  <a:pt x="566" y="470"/>
                </a:cubicBezTo>
                <a:moveTo>
                  <a:pt x="549" y="483"/>
                </a:moveTo>
                <a:cubicBezTo>
                  <a:pt x="549" y="483"/>
                  <a:pt x="549" y="483"/>
                  <a:pt x="549" y="483"/>
                </a:cubicBezTo>
                <a:cubicBezTo>
                  <a:pt x="545" y="484"/>
                  <a:pt x="544" y="487"/>
                  <a:pt x="544" y="490"/>
                </a:cubicBezTo>
                <a:cubicBezTo>
                  <a:pt x="544" y="491"/>
                  <a:pt x="545" y="493"/>
                  <a:pt x="546" y="494"/>
                </a:cubicBezTo>
                <a:cubicBezTo>
                  <a:pt x="546" y="496"/>
                  <a:pt x="548" y="497"/>
                  <a:pt x="550" y="497"/>
                </a:cubicBezTo>
                <a:cubicBezTo>
                  <a:pt x="550" y="497"/>
                  <a:pt x="550" y="497"/>
                  <a:pt x="550" y="497"/>
                </a:cubicBezTo>
                <a:cubicBezTo>
                  <a:pt x="551" y="497"/>
                  <a:pt x="552" y="497"/>
                  <a:pt x="552" y="497"/>
                </a:cubicBezTo>
                <a:cubicBezTo>
                  <a:pt x="555" y="496"/>
                  <a:pt x="557" y="493"/>
                  <a:pt x="557" y="490"/>
                </a:cubicBezTo>
                <a:cubicBezTo>
                  <a:pt x="557" y="487"/>
                  <a:pt x="555" y="483"/>
                  <a:pt x="550" y="483"/>
                </a:cubicBezTo>
                <a:cubicBezTo>
                  <a:pt x="550" y="483"/>
                  <a:pt x="550" y="483"/>
                  <a:pt x="549" y="483"/>
                </a:cubicBezTo>
                <a:moveTo>
                  <a:pt x="555" y="441"/>
                </a:moveTo>
                <a:cubicBezTo>
                  <a:pt x="554" y="438"/>
                  <a:pt x="551" y="435"/>
                  <a:pt x="548" y="435"/>
                </a:cubicBezTo>
                <a:cubicBezTo>
                  <a:pt x="548" y="435"/>
                  <a:pt x="547" y="435"/>
                  <a:pt x="547" y="435"/>
                </a:cubicBezTo>
                <a:cubicBezTo>
                  <a:pt x="544" y="436"/>
                  <a:pt x="542" y="438"/>
                  <a:pt x="542" y="441"/>
                </a:cubicBezTo>
                <a:cubicBezTo>
                  <a:pt x="542" y="442"/>
                  <a:pt x="543" y="443"/>
                  <a:pt x="544" y="445"/>
                </a:cubicBezTo>
                <a:cubicBezTo>
                  <a:pt x="545" y="446"/>
                  <a:pt x="546" y="446"/>
                  <a:pt x="548" y="446"/>
                </a:cubicBezTo>
                <a:cubicBezTo>
                  <a:pt x="548" y="446"/>
                  <a:pt x="548" y="446"/>
                  <a:pt x="548" y="446"/>
                </a:cubicBezTo>
                <a:cubicBezTo>
                  <a:pt x="549" y="446"/>
                  <a:pt x="549" y="446"/>
                  <a:pt x="550" y="446"/>
                </a:cubicBezTo>
                <a:cubicBezTo>
                  <a:pt x="549" y="444"/>
                  <a:pt x="549" y="444"/>
                  <a:pt x="549" y="444"/>
                </a:cubicBezTo>
                <a:cubicBezTo>
                  <a:pt x="550" y="446"/>
                  <a:pt x="550" y="446"/>
                  <a:pt x="550" y="446"/>
                </a:cubicBezTo>
                <a:cubicBezTo>
                  <a:pt x="552" y="446"/>
                  <a:pt x="555" y="444"/>
                  <a:pt x="555" y="441"/>
                </a:cubicBezTo>
                <a:moveTo>
                  <a:pt x="1629" y="666"/>
                </a:moveTo>
                <a:cubicBezTo>
                  <a:pt x="1630" y="665"/>
                  <a:pt x="1631" y="664"/>
                  <a:pt x="1631" y="663"/>
                </a:cubicBezTo>
                <a:cubicBezTo>
                  <a:pt x="1628" y="663"/>
                  <a:pt x="1628" y="663"/>
                  <a:pt x="1628" y="663"/>
                </a:cubicBezTo>
                <a:cubicBezTo>
                  <a:pt x="1631" y="663"/>
                  <a:pt x="1631" y="663"/>
                  <a:pt x="1631" y="663"/>
                </a:cubicBezTo>
                <a:cubicBezTo>
                  <a:pt x="1631" y="663"/>
                  <a:pt x="1631" y="662"/>
                  <a:pt x="1631" y="662"/>
                </a:cubicBezTo>
                <a:cubicBezTo>
                  <a:pt x="1631" y="659"/>
                  <a:pt x="1629" y="657"/>
                  <a:pt x="1627" y="655"/>
                </a:cubicBezTo>
                <a:cubicBezTo>
                  <a:pt x="1625" y="653"/>
                  <a:pt x="1623" y="652"/>
                  <a:pt x="1621" y="652"/>
                </a:cubicBezTo>
                <a:cubicBezTo>
                  <a:pt x="1620" y="652"/>
                  <a:pt x="1616" y="651"/>
                  <a:pt x="1613" y="650"/>
                </a:cubicBezTo>
                <a:cubicBezTo>
                  <a:pt x="1610" y="649"/>
                  <a:pt x="1607" y="648"/>
                  <a:pt x="1607" y="648"/>
                </a:cubicBezTo>
                <a:cubicBezTo>
                  <a:pt x="1607" y="648"/>
                  <a:pt x="1606" y="648"/>
                  <a:pt x="1605" y="648"/>
                </a:cubicBezTo>
                <a:cubicBezTo>
                  <a:pt x="1604" y="649"/>
                  <a:pt x="1602" y="650"/>
                  <a:pt x="1601" y="651"/>
                </a:cubicBezTo>
                <a:cubicBezTo>
                  <a:pt x="1601" y="650"/>
                  <a:pt x="1600" y="650"/>
                  <a:pt x="1600" y="650"/>
                </a:cubicBezTo>
                <a:cubicBezTo>
                  <a:pt x="1597" y="648"/>
                  <a:pt x="1593" y="648"/>
                  <a:pt x="1591" y="648"/>
                </a:cubicBezTo>
                <a:cubicBezTo>
                  <a:pt x="1590" y="648"/>
                  <a:pt x="1589" y="648"/>
                  <a:pt x="1589" y="648"/>
                </a:cubicBezTo>
                <a:cubicBezTo>
                  <a:pt x="1588" y="647"/>
                  <a:pt x="1588" y="647"/>
                  <a:pt x="1588" y="647"/>
                </a:cubicBezTo>
                <a:cubicBezTo>
                  <a:pt x="1587" y="644"/>
                  <a:pt x="1585" y="642"/>
                  <a:pt x="1582" y="642"/>
                </a:cubicBezTo>
                <a:cubicBezTo>
                  <a:pt x="1581" y="642"/>
                  <a:pt x="1581" y="642"/>
                  <a:pt x="1580" y="642"/>
                </a:cubicBezTo>
                <a:cubicBezTo>
                  <a:pt x="1581" y="636"/>
                  <a:pt x="1582" y="630"/>
                  <a:pt x="1583" y="628"/>
                </a:cubicBezTo>
                <a:cubicBezTo>
                  <a:pt x="1585" y="626"/>
                  <a:pt x="1585" y="624"/>
                  <a:pt x="1585" y="622"/>
                </a:cubicBezTo>
                <a:cubicBezTo>
                  <a:pt x="1585" y="621"/>
                  <a:pt x="1585" y="619"/>
                  <a:pt x="1584" y="618"/>
                </a:cubicBezTo>
                <a:cubicBezTo>
                  <a:pt x="1583" y="616"/>
                  <a:pt x="1581" y="616"/>
                  <a:pt x="1579" y="616"/>
                </a:cubicBezTo>
                <a:cubicBezTo>
                  <a:pt x="1579" y="616"/>
                  <a:pt x="1579" y="616"/>
                  <a:pt x="1578" y="616"/>
                </a:cubicBezTo>
                <a:cubicBezTo>
                  <a:pt x="1579" y="616"/>
                  <a:pt x="1579" y="616"/>
                  <a:pt x="1579" y="616"/>
                </a:cubicBezTo>
                <a:cubicBezTo>
                  <a:pt x="1579" y="616"/>
                  <a:pt x="1578" y="616"/>
                  <a:pt x="1577" y="615"/>
                </a:cubicBezTo>
                <a:cubicBezTo>
                  <a:pt x="1575" y="613"/>
                  <a:pt x="1572" y="608"/>
                  <a:pt x="1567" y="604"/>
                </a:cubicBezTo>
                <a:cubicBezTo>
                  <a:pt x="1561" y="598"/>
                  <a:pt x="1556" y="595"/>
                  <a:pt x="1551" y="588"/>
                </a:cubicBezTo>
                <a:cubicBezTo>
                  <a:pt x="1545" y="580"/>
                  <a:pt x="1537" y="576"/>
                  <a:pt x="1534" y="572"/>
                </a:cubicBezTo>
                <a:cubicBezTo>
                  <a:pt x="1530" y="568"/>
                  <a:pt x="1525" y="566"/>
                  <a:pt x="1521" y="566"/>
                </a:cubicBezTo>
                <a:cubicBezTo>
                  <a:pt x="1521" y="566"/>
                  <a:pt x="1520" y="566"/>
                  <a:pt x="1520" y="566"/>
                </a:cubicBezTo>
                <a:cubicBezTo>
                  <a:pt x="1518" y="566"/>
                  <a:pt x="1516" y="568"/>
                  <a:pt x="1516" y="570"/>
                </a:cubicBezTo>
                <a:cubicBezTo>
                  <a:pt x="1517" y="572"/>
                  <a:pt x="1517" y="573"/>
                  <a:pt x="1519" y="575"/>
                </a:cubicBezTo>
                <a:cubicBezTo>
                  <a:pt x="1520" y="577"/>
                  <a:pt x="1522" y="580"/>
                  <a:pt x="1524" y="582"/>
                </a:cubicBezTo>
                <a:cubicBezTo>
                  <a:pt x="1526" y="584"/>
                  <a:pt x="1528" y="585"/>
                  <a:pt x="1528" y="585"/>
                </a:cubicBezTo>
                <a:cubicBezTo>
                  <a:pt x="1529" y="587"/>
                  <a:pt x="1533" y="590"/>
                  <a:pt x="1536" y="594"/>
                </a:cubicBezTo>
                <a:cubicBezTo>
                  <a:pt x="1539" y="598"/>
                  <a:pt x="1542" y="603"/>
                  <a:pt x="1542" y="605"/>
                </a:cubicBezTo>
                <a:cubicBezTo>
                  <a:pt x="1542" y="609"/>
                  <a:pt x="1544" y="614"/>
                  <a:pt x="1547" y="619"/>
                </a:cubicBezTo>
                <a:cubicBezTo>
                  <a:pt x="1550" y="624"/>
                  <a:pt x="1552" y="628"/>
                  <a:pt x="1554" y="630"/>
                </a:cubicBezTo>
                <a:cubicBezTo>
                  <a:pt x="1555" y="632"/>
                  <a:pt x="1559" y="634"/>
                  <a:pt x="1562" y="637"/>
                </a:cubicBezTo>
                <a:cubicBezTo>
                  <a:pt x="1566" y="640"/>
                  <a:pt x="1569" y="643"/>
                  <a:pt x="1569" y="645"/>
                </a:cubicBezTo>
                <a:cubicBezTo>
                  <a:pt x="1571" y="647"/>
                  <a:pt x="1572" y="650"/>
                  <a:pt x="1575" y="650"/>
                </a:cubicBezTo>
                <a:cubicBezTo>
                  <a:pt x="1575" y="655"/>
                  <a:pt x="1579" y="657"/>
                  <a:pt x="1580" y="658"/>
                </a:cubicBezTo>
                <a:cubicBezTo>
                  <a:pt x="1582" y="660"/>
                  <a:pt x="1586" y="661"/>
                  <a:pt x="1590" y="661"/>
                </a:cubicBezTo>
                <a:cubicBezTo>
                  <a:pt x="1591" y="661"/>
                  <a:pt x="1592" y="661"/>
                  <a:pt x="1593" y="661"/>
                </a:cubicBezTo>
                <a:cubicBezTo>
                  <a:pt x="1595" y="660"/>
                  <a:pt x="1596" y="660"/>
                  <a:pt x="1598" y="660"/>
                </a:cubicBezTo>
                <a:cubicBezTo>
                  <a:pt x="1599" y="659"/>
                  <a:pt x="1599" y="659"/>
                  <a:pt x="1600" y="659"/>
                </a:cubicBezTo>
                <a:cubicBezTo>
                  <a:pt x="1600" y="659"/>
                  <a:pt x="1600" y="659"/>
                  <a:pt x="1600" y="659"/>
                </a:cubicBezTo>
                <a:cubicBezTo>
                  <a:pt x="1603" y="663"/>
                  <a:pt x="1607" y="665"/>
                  <a:pt x="1612" y="665"/>
                </a:cubicBezTo>
                <a:cubicBezTo>
                  <a:pt x="1612" y="665"/>
                  <a:pt x="1613" y="665"/>
                  <a:pt x="1614" y="665"/>
                </a:cubicBezTo>
                <a:cubicBezTo>
                  <a:pt x="1614" y="665"/>
                  <a:pt x="1615" y="665"/>
                  <a:pt x="1615" y="665"/>
                </a:cubicBezTo>
                <a:cubicBezTo>
                  <a:pt x="1618" y="665"/>
                  <a:pt x="1623" y="666"/>
                  <a:pt x="1626" y="666"/>
                </a:cubicBezTo>
                <a:cubicBezTo>
                  <a:pt x="1627" y="666"/>
                  <a:pt x="1628" y="666"/>
                  <a:pt x="1629" y="666"/>
                </a:cubicBezTo>
                <a:moveTo>
                  <a:pt x="1704" y="590"/>
                </a:moveTo>
                <a:cubicBezTo>
                  <a:pt x="1700" y="594"/>
                  <a:pt x="1698" y="601"/>
                  <a:pt x="1698" y="606"/>
                </a:cubicBezTo>
                <a:cubicBezTo>
                  <a:pt x="1698" y="608"/>
                  <a:pt x="1698" y="609"/>
                  <a:pt x="1698" y="610"/>
                </a:cubicBezTo>
                <a:cubicBezTo>
                  <a:pt x="1699" y="611"/>
                  <a:pt x="1700" y="613"/>
                  <a:pt x="1702" y="613"/>
                </a:cubicBezTo>
                <a:cubicBezTo>
                  <a:pt x="1702" y="613"/>
                  <a:pt x="1702" y="613"/>
                  <a:pt x="1703" y="613"/>
                </a:cubicBezTo>
                <a:cubicBezTo>
                  <a:pt x="1707" y="613"/>
                  <a:pt x="1709" y="609"/>
                  <a:pt x="1710" y="606"/>
                </a:cubicBezTo>
                <a:cubicBezTo>
                  <a:pt x="1712" y="602"/>
                  <a:pt x="1713" y="598"/>
                  <a:pt x="1713" y="594"/>
                </a:cubicBezTo>
                <a:cubicBezTo>
                  <a:pt x="1713" y="593"/>
                  <a:pt x="1712" y="592"/>
                  <a:pt x="1712" y="591"/>
                </a:cubicBezTo>
                <a:cubicBezTo>
                  <a:pt x="1712" y="590"/>
                  <a:pt x="1711" y="589"/>
                  <a:pt x="1710" y="588"/>
                </a:cubicBezTo>
                <a:cubicBezTo>
                  <a:pt x="1709" y="588"/>
                  <a:pt x="1709" y="587"/>
                  <a:pt x="1708" y="587"/>
                </a:cubicBezTo>
                <a:cubicBezTo>
                  <a:pt x="1706" y="588"/>
                  <a:pt x="1705" y="589"/>
                  <a:pt x="1704" y="590"/>
                </a:cubicBezTo>
                <a:moveTo>
                  <a:pt x="1765" y="343"/>
                </a:moveTo>
                <a:cubicBezTo>
                  <a:pt x="1763" y="347"/>
                  <a:pt x="1762" y="350"/>
                  <a:pt x="1761" y="352"/>
                </a:cubicBezTo>
                <a:cubicBezTo>
                  <a:pt x="1760" y="353"/>
                  <a:pt x="1760" y="354"/>
                  <a:pt x="1759" y="355"/>
                </a:cubicBezTo>
                <a:cubicBezTo>
                  <a:pt x="1759" y="355"/>
                  <a:pt x="1759" y="355"/>
                  <a:pt x="1759" y="355"/>
                </a:cubicBezTo>
                <a:cubicBezTo>
                  <a:pt x="1758" y="355"/>
                  <a:pt x="1757" y="355"/>
                  <a:pt x="1756" y="356"/>
                </a:cubicBezTo>
                <a:cubicBezTo>
                  <a:pt x="1752" y="358"/>
                  <a:pt x="1746" y="360"/>
                  <a:pt x="1743" y="364"/>
                </a:cubicBezTo>
                <a:cubicBezTo>
                  <a:pt x="1743" y="364"/>
                  <a:pt x="1742" y="364"/>
                  <a:pt x="1742" y="364"/>
                </a:cubicBezTo>
                <a:cubicBezTo>
                  <a:pt x="1738" y="364"/>
                  <a:pt x="1733" y="362"/>
                  <a:pt x="1729" y="362"/>
                </a:cubicBezTo>
                <a:cubicBezTo>
                  <a:pt x="1727" y="362"/>
                  <a:pt x="1726" y="362"/>
                  <a:pt x="1724" y="364"/>
                </a:cubicBezTo>
                <a:cubicBezTo>
                  <a:pt x="1723" y="366"/>
                  <a:pt x="1719" y="370"/>
                  <a:pt x="1717" y="372"/>
                </a:cubicBezTo>
                <a:cubicBezTo>
                  <a:pt x="1717" y="372"/>
                  <a:pt x="1715" y="373"/>
                  <a:pt x="1713" y="373"/>
                </a:cubicBezTo>
                <a:cubicBezTo>
                  <a:pt x="1711" y="374"/>
                  <a:pt x="1708" y="376"/>
                  <a:pt x="1708" y="380"/>
                </a:cubicBezTo>
                <a:cubicBezTo>
                  <a:pt x="1708" y="380"/>
                  <a:pt x="1708" y="381"/>
                  <a:pt x="1708" y="382"/>
                </a:cubicBezTo>
                <a:cubicBezTo>
                  <a:pt x="1709" y="386"/>
                  <a:pt x="1710" y="389"/>
                  <a:pt x="1712" y="392"/>
                </a:cubicBezTo>
                <a:cubicBezTo>
                  <a:pt x="1713" y="394"/>
                  <a:pt x="1715" y="397"/>
                  <a:pt x="1718" y="397"/>
                </a:cubicBezTo>
                <a:cubicBezTo>
                  <a:pt x="1720" y="397"/>
                  <a:pt x="1723" y="396"/>
                  <a:pt x="1725" y="394"/>
                </a:cubicBezTo>
                <a:cubicBezTo>
                  <a:pt x="1726" y="392"/>
                  <a:pt x="1728" y="390"/>
                  <a:pt x="1728" y="386"/>
                </a:cubicBezTo>
                <a:cubicBezTo>
                  <a:pt x="1728" y="386"/>
                  <a:pt x="1728" y="386"/>
                  <a:pt x="1728" y="386"/>
                </a:cubicBezTo>
                <a:cubicBezTo>
                  <a:pt x="1728" y="386"/>
                  <a:pt x="1729" y="386"/>
                  <a:pt x="1730" y="387"/>
                </a:cubicBezTo>
                <a:cubicBezTo>
                  <a:pt x="1731" y="387"/>
                  <a:pt x="1733" y="388"/>
                  <a:pt x="1735" y="388"/>
                </a:cubicBezTo>
                <a:cubicBezTo>
                  <a:pt x="1735" y="388"/>
                  <a:pt x="1735" y="388"/>
                  <a:pt x="1735" y="388"/>
                </a:cubicBezTo>
                <a:cubicBezTo>
                  <a:pt x="1739" y="387"/>
                  <a:pt x="1741" y="385"/>
                  <a:pt x="1742" y="382"/>
                </a:cubicBezTo>
                <a:cubicBezTo>
                  <a:pt x="1743" y="382"/>
                  <a:pt x="1744" y="382"/>
                  <a:pt x="1745" y="383"/>
                </a:cubicBezTo>
                <a:cubicBezTo>
                  <a:pt x="1746" y="383"/>
                  <a:pt x="1747" y="383"/>
                  <a:pt x="1748" y="383"/>
                </a:cubicBezTo>
                <a:cubicBezTo>
                  <a:pt x="1751" y="383"/>
                  <a:pt x="1753" y="382"/>
                  <a:pt x="1754" y="380"/>
                </a:cubicBezTo>
                <a:cubicBezTo>
                  <a:pt x="1755" y="379"/>
                  <a:pt x="1755" y="378"/>
                  <a:pt x="1756" y="377"/>
                </a:cubicBezTo>
                <a:cubicBezTo>
                  <a:pt x="1756" y="376"/>
                  <a:pt x="1759" y="375"/>
                  <a:pt x="1761" y="374"/>
                </a:cubicBezTo>
                <a:cubicBezTo>
                  <a:pt x="1763" y="373"/>
                  <a:pt x="1765" y="373"/>
                  <a:pt x="1767" y="371"/>
                </a:cubicBezTo>
                <a:cubicBezTo>
                  <a:pt x="1768" y="371"/>
                  <a:pt x="1770" y="370"/>
                  <a:pt x="1772" y="368"/>
                </a:cubicBezTo>
                <a:cubicBezTo>
                  <a:pt x="1773" y="368"/>
                  <a:pt x="1775" y="367"/>
                  <a:pt x="1776" y="366"/>
                </a:cubicBezTo>
                <a:cubicBezTo>
                  <a:pt x="1776" y="366"/>
                  <a:pt x="1778" y="365"/>
                  <a:pt x="1778" y="363"/>
                </a:cubicBezTo>
                <a:cubicBezTo>
                  <a:pt x="1778" y="361"/>
                  <a:pt x="1778" y="358"/>
                  <a:pt x="1779" y="354"/>
                </a:cubicBezTo>
                <a:cubicBezTo>
                  <a:pt x="1779" y="352"/>
                  <a:pt x="1779" y="351"/>
                  <a:pt x="1779" y="349"/>
                </a:cubicBezTo>
                <a:cubicBezTo>
                  <a:pt x="1779" y="349"/>
                  <a:pt x="1779" y="348"/>
                  <a:pt x="1779" y="348"/>
                </a:cubicBezTo>
                <a:cubicBezTo>
                  <a:pt x="1780" y="348"/>
                  <a:pt x="1781" y="348"/>
                  <a:pt x="1782" y="347"/>
                </a:cubicBezTo>
                <a:cubicBezTo>
                  <a:pt x="1783" y="346"/>
                  <a:pt x="1784" y="344"/>
                  <a:pt x="1784" y="343"/>
                </a:cubicBezTo>
                <a:cubicBezTo>
                  <a:pt x="1784" y="341"/>
                  <a:pt x="1783" y="339"/>
                  <a:pt x="1782" y="336"/>
                </a:cubicBezTo>
                <a:cubicBezTo>
                  <a:pt x="1781" y="333"/>
                  <a:pt x="1780" y="330"/>
                  <a:pt x="1779" y="327"/>
                </a:cubicBezTo>
                <a:cubicBezTo>
                  <a:pt x="1779" y="326"/>
                  <a:pt x="1778" y="326"/>
                  <a:pt x="1778" y="325"/>
                </a:cubicBezTo>
                <a:cubicBezTo>
                  <a:pt x="1780" y="325"/>
                  <a:pt x="1782" y="324"/>
                  <a:pt x="1784" y="324"/>
                </a:cubicBezTo>
                <a:cubicBezTo>
                  <a:pt x="1790" y="324"/>
                  <a:pt x="1795" y="322"/>
                  <a:pt x="1797" y="321"/>
                </a:cubicBezTo>
                <a:cubicBezTo>
                  <a:pt x="1797" y="321"/>
                  <a:pt x="1797" y="321"/>
                  <a:pt x="1797" y="321"/>
                </a:cubicBezTo>
                <a:cubicBezTo>
                  <a:pt x="1798" y="321"/>
                  <a:pt x="1801" y="321"/>
                  <a:pt x="1803" y="320"/>
                </a:cubicBezTo>
                <a:cubicBezTo>
                  <a:pt x="1805" y="320"/>
                  <a:pt x="1808" y="318"/>
                  <a:pt x="1808" y="315"/>
                </a:cubicBezTo>
                <a:cubicBezTo>
                  <a:pt x="1808" y="314"/>
                  <a:pt x="1808" y="313"/>
                  <a:pt x="1807" y="313"/>
                </a:cubicBezTo>
                <a:cubicBezTo>
                  <a:pt x="1807" y="309"/>
                  <a:pt x="1804" y="308"/>
                  <a:pt x="1801" y="307"/>
                </a:cubicBezTo>
                <a:cubicBezTo>
                  <a:pt x="1798" y="305"/>
                  <a:pt x="1795" y="305"/>
                  <a:pt x="1793" y="305"/>
                </a:cubicBezTo>
                <a:cubicBezTo>
                  <a:pt x="1792" y="305"/>
                  <a:pt x="1792" y="305"/>
                  <a:pt x="1791" y="305"/>
                </a:cubicBezTo>
                <a:cubicBezTo>
                  <a:pt x="1791" y="305"/>
                  <a:pt x="1790" y="304"/>
                  <a:pt x="1789" y="303"/>
                </a:cubicBezTo>
                <a:cubicBezTo>
                  <a:pt x="1787" y="302"/>
                  <a:pt x="1786" y="300"/>
                  <a:pt x="1783" y="300"/>
                </a:cubicBezTo>
                <a:cubicBezTo>
                  <a:pt x="1783" y="300"/>
                  <a:pt x="1782" y="300"/>
                  <a:pt x="1781" y="300"/>
                </a:cubicBezTo>
                <a:cubicBezTo>
                  <a:pt x="1779" y="301"/>
                  <a:pt x="1777" y="304"/>
                  <a:pt x="1776" y="306"/>
                </a:cubicBezTo>
                <a:cubicBezTo>
                  <a:pt x="1775" y="307"/>
                  <a:pt x="1775" y="309"/>
                  <a:pt x="1775" y="310"/>
                </a:cubicBezTo>
                <a:cubicBezTo>
                  <a:pt x="1774" y="311"/>
                  <a:pt x="1772" y="312"/>
                  <a:pt x="1770" y="313"/>
                </a:cubicBezTo>
                <a:cubicBezTo>
                  <a:pt x="1768" y="314"/>
                  <a:pt x="1765" y="315"/>
                  <a:pt x="1765" y="319"/>
                </a:cubicBezTo>
                <a:cubicBezTo>
                  <a:pt x="1765" y="320"/>
                  <a:pt x="1766" y="322"/>
                  <a:pt x="1767" y="323"/>
                </a:cubicBezTo>
                <a:cubicBezTo>
                  <a:pt x="1767" y="323"/>
                  <a:pt x="1768" y="324"/>
                  <a:pt x="1768" y="324"/>
                </a:cubicBezTo>
                <a:cubicBezTo>
                  <a:pt x="1767" y="327"/>
                  <a:pt x="1767" y="330"/>
                  <a:pt x="1766" y="333"/>
                </a:cubicBezTo>
                <a:cubicBezTo>
                  <a:pt x="1766" y="337"/>
                  <a:pt x="1766" y="341"/>
                  <a:pt x="1765" y="343"/>
                </a:cubicBezTo>
                <a:moveTo>
                  <a:pt x="1621" y="576"/>
                </a:moveTo>
                <a:cubicBezTo>
                  <a:pt x="1620" y="577"/>
                  <a:pt x="1620" y="578"/>
                  <a:pt x="1619" y="579"/>
                </a:cubicBezTo>
                <a:cubicBezTo>
                  <a:pt x="1619" y="580"/>
                  <a:pt x="1619" y="580"/>
                  <a:pt x="1619" y="581"/>
                </a:cubicBezTo>
                <a:cubicBezTo>
                  <a:pt x="1619" y="581"/>
                  <a:pt x="1619" y="581"/>
                  <a:pt x="1619" y="581"/>
                </a:cubicBezTo>
                <a:cubicBezTo>
                  <a:pt x="1617" y="582"/>
                  <a:pt x="1616" y="583"/>
                  <a:pt x="1612" y="584"/>
                </a:cubicBezTo>
                <a:cubicBezTo>
                  <a:pt x="1607" y="585"/>
                  <a:pt x="1606" y="589"/>
                  <a:pt x="1605" y="592"/>
                </a:cubicBezTo>
                <a:cubicBezTo>
                  <a:pt x="1605" y="592"/>
                  <a:pt x="1604" y="592"/>
                  <a:pt x="1604" y="591"/>
                </a:cubicBezTo>
                <a:cubicBezTo>
                  <a:pt x="1602" y="590"/>
                  <a:pt x="1601" y="589"/>
                  <a:pt x="1598" y="589"/>
                </a:cubicBezTo>
                <a:cubicBezTo>
                  <a:pt x="1597" y="589"/>
                  <a:pt x="1596" y="589"/>
                  <a:pt x="1596" y="590"/>
                </a:cubicBezTo>
                <a:cubicBezTo>
                  <a:pt x="1594" y="592"/>
                  <a:pt x="1594" y="594"/>
                  <a:pt x="1594" y="596"/>
                </a:cubicBezTo>
                <a:cubicBezTo>
                  <a:pt x="1594" y="601"/>
                  <a:pt x="1596" y="608"/>
                  <a:pt x="1598" y="615"/>
                </a:cubicBezTo>
                <a:cubicBezTo>
                  <a:pt x="1600" y="620"/>
                  <a:pt x="1603" y="624"/>
                  <a:pt x="1606" y="627"/>
                </a:cubicBezTo>
                <a:cubicBezTo>
                  <a:pt x="1609" y="630"/>
                  <a:pt x="1612" y="631"/>
                  <a:pt x="1615" y="631"/>
                </a:cubicBezTo>
                <a:cubicBezTo>
                  <a:pt x="1617" y="631"/>
                  <a:pt x="1622" y="631"/>
                  <a:pt x="1624" y="632"/>
                </a:cubicBezTo>
                <a:cubicBezTo>
                  <a:pt x="1626" y="633"/>
                  <a:pt x="1629" y="634"/>
                  <a:pt x="1632" y="634"/>
                </a:cubicBezTo>
                <a:cubicBezTo>
                  <a:pt x="1634" y="634"/>
                  <a:pt x="1636" y="633"/>
                  <a:pt x="1638" y="633"/>
                </a:cubicBezTo>
                <a:cubicBezTo>
                  <a:pt x="1639" y="632"/>
                  <a:pt x="1641" y="630"/>
                  <a:pt x="1641" y="628"/>
                </a:cubicBezTo>
                <a:cubicBezTo>
                  <a:pt x="1641" y="627"/>
                  <a:pt x="1641" y="627"/>
                  <a:pt x="1641" y="627"/>
                </a:cubicBezTo>
                <a:cubicBezTo>
                  <a:pt x="1641" y="625"/>
                  <a:pt x="1641" y="623"/>
                  <a:pt x="1641" y="621"/>
                </a:cubicBezTo>
                <a:cubicBezTo>
                  <a:pt x="1641" y="617"/>
                  <a:pt x="1642" y="613"/>
                  <a:pt x="1644" y="611"/>
                </a:cubicBezTo>
                <a:cubicBezTo>
                  <a:pt x="1646" y="609"/>
                  <a:pt x="1648" y="607"/>
                  <a:pt x="1650" y="605"/>
                </a:cubicBezTo>
                <a:cubicBezTo>
                  <a:pt x="1651" y="603"/>
                  <a:pt x="1653" y="600"/>
                  <a:pt x="1652" y="597"/>
                </a:cubicBezTo>
                <a:cubicBezTo>
                  <a:pt x="1652" y="596"/>
                  <a:pt x="1652" y="594"/>
                  <a:pt x="1652" y="593"/>
                </a:cubicBezTo>
                <a:cubicBezTo>
                  <a:pt x="1650" y="587"/>
                  <a:pt x="1647" y="582"/>
                  <a:pt x="1647" y="581"/>
                </a:cubicBezTo>
                <a:cubicBezTo>
                  <a:pt x="1647" y="580"/>
                  <a:pt x="1647" y="580"/>
                  <a:pt x="1647" y="580"/>
                </a:cubicBezTo>
                <a:cubicBezTo>
                  <a:pt x="1649" y="578"/>
                  <a:pt x="1650" y="577"/>
                  <a:pt x="1652" y="576"/>
                </a:cubicBezTo>
                <a:cubicBezTo>
                  <a:pt x="1653" y="575"/>
                  <a:pt x="1655" y="573"/>
                  <a:pt x="1655" y="571"/>
                </a:cubicBezTo>
                <a:cubicBezTo>
                  <a:pt x="1655" y="570"/>
                  <a:pt x="1655" y="570"/>
                  <a:pt x="1655" y="569"/>
                </a:cubicBezTo>
                <a:cubicBezTo>
                  <a:pt x="1654" y="568"/>
                  <a:pt x="1653" y="568"/>
                  <a:pt x="1652" y="568"/>
                </a:cubicBezTo>
                <a:cubicBezTo>
                  <a:pt x="1651" y="568"/>
                  <a:pt x="1650" y="568"/>
                  <a:pt x="1650" y="568"/>
                </a:cubicBezTo>
                <a:cubicBezTo>
                  <a:pt x="1649" y="569"/>
                  <a:pt x="1649" y="569"/>
                  <a:pt x="1649" y="569"/>
                </a:cubicBezTo>
                <a:cubicBezTo>
                  <a:pt x="1648" y="569"/>
                  <a:pt x="1648" y="569"/>
                  <a:pt x="1648" y="569"/>
                </a:cubicBezTo>
                <a:cubicBezTo>
                  <a:pt x="1648" y="569"/>
                  <a:pt x="1648" y="569"/>
                  <a:pt x="1648" y="568"/>
                </a:cubicBezTo>
                <a:cubicBezTo>
                  <a:pt x="1647" y="567"/>
                  <a:pt x="1646" y="564"/>
                  <a:pt x="1646" y="560"/>
                </a:cubicBezTo>
                <a:cubicBezTo>
                  <a:pt x="1646" y="559"/>
                  <a:pt x="1646" y="558"/>
                  <a:pt x="1645" y="557"/>
                </a:cubicBezTo>
                <a:cubicBezTo>
                  <a:pt x="1644" y="556"/>
                  <a:pt x="1643" y="556"/>
                  <a:pt x="1642" y="556"/>
                </a:cubicBezTo>
                <a:cubicBezTo>
                  <a:pt x="1640" y="556"/>
                  <a:pt x="1638" y="557"/>
                  <a:pt x="1637" y="559"/>
                </a:cubicBezTo>
                <a:cubicBezTo>
                  <a:pt x="1635" y="560"/>
                  <a:pt x="1633" y="562"/>
                  <a:pt x="1633" y="565"/>
                </a:cubicBezTo>
                <a:cubicBezTo>
                  <a:pt x="1633" y="565"/>
                  <a:pt x="1633" y="565"/>
                  <a:pt x="1633" y="566"/>
                </a:cubicBezTo>
                <a:cubicBezTo>
                  <a:pt x="1633" y="567"/>
                  <a:pt x="1634" y="568"/>
                  <a:pt x="1634" y="569"/>
                </a:cubicBezTo>
                <a:cubicBezTo>
                  <a:pt x="1634" y="569"/>
                  <a:pt x="1634" y="570"/>
                  <a:pt x="1634" y="570"/>
                </a:cubicBezTo>
                <a:cubicBezTo>
                  <a:pt x="1634" y="570"/>
                  <a:pt x="1633" y="570"/>
                  <a:pt x="1632" y="570"/>
                </a:cubicBezTo>
                <a:cubicBezTo>
                  <a:pt x="1626" y="570"/>
                  <a:pt x="1623" y="573"/>
                  <a:pt x="1621" y="576"/>
                </a:cubicBezTo>
                <a:moveTo>
                  <a:pt x="1658" y="442"/>
                </a:moveTo>
                <a:cubicBezTo>
                  <a:pt x="1657" y="445"/>
                  <a:pt x="1656" y="449"/>
                  <a:pt x="1656" y="452"/>
                </a:cubicBezTo>
                <a:cubicBezTo>
                  <a:pt x="1656" y="453"/>
                  <a:pt x="1656" y="455"/>
                  <a:pt x="1656" y="456"/>
                </a:cubicBezTo>
                <a:cubicBezTo>
                  <a:pt x="1657" y="457"/>
                  <a:pt x="1659" y="459"/>
                  <a:pt x="1660" y="459"/>
                </a:cubicBezTo>
                <a:cubicBezTo>
                  <a:pt x="1661" y="459"/>
                  <a:pt x="1661" y="459"/>
                  <a:pt x="1661" y="459"/>
                </a:cubicBezTo>
                <a:cubicBezTo>
                  <a:pt x="1661" y="459"/>
                  <a:pt x="1661" y="459"/>
                  <a:pt x="1661" y="459"/>
                </a:cubicBezTo>
                <a:cubicBezTo>
                  <a:pt x="1665" y="458"/>
                  <a:pt x="1667" y="455"/>
                  <a:pt x="1669" y="451"/>
                </a:cubicBezTo>
                <a:cubicBezTo>
                  <a:pt x="1670" y="448"/>
                  <a:pt x="1672" y="444"/>
                  <a:pt x="1672" y="441"/>
                </a:cubicBezTo>
                <a:cubicBezTo>
                  <a:pt x="1672" y="439"/>
                  <a:pt x="1671" y="438"/>
                  <a:pt x="1671" y="437"/>
                </a:cubicBezTo>
                <a:cubicBezTo>
                  <a:pt x="1670" y="436"/>
                  <a:pt x="1669" y="435"/>
                  <a:pt x="1667" y="435"/>
                </a:cubicBezTo>
                <a:cubicBezTo>
                  <a:pt x="1667" y="435"/>
                  <a:pt x="1666" y="435"/>
                  <a:pt x="1666" y="435"/>
                </a:cubicBezTo>
                <a:cubicBezTo>
                  <a:pt x="1662" y="436"/>
                  <a:pt x="1660" y="439"/>
                  <a:pt x="1658" y="442"/>
                </a:cubicBezTo>
                <a:moveTo>
                  <a:pt x="1652" y="499"/>
                </a:moveTo>
                <a:cubicBezTo>
                  <a:pt x="1652" y="500"/>
                  <a:pt x="1653" y="502"/>
                  <a:pt x="1653" y="503"/>
                </a:cubicBezTo>
                <a:cubicBezTo>
                  <a:pt x="1655" y="507"/>
                  <a:pt x="1658" y="510"/>
                  <a:pt x="1660" y="512"/>
                </a:cubicBezTo>
                <a:cubicBezTo>
                  <a:pt x="1661" y="513"/>
                  <a:pt x="1662" y="514"/>
                  <a:pt x="1663" y="515"/>
                </a:cubicBezTo>
                <a:cubicBezTo>
                  <a:pt x="1663" y="516"/>
                  <a:pt x="1664" y="516"/>
                  <a:pt x="1664" y="516"/>
                </a:cubicBezTo>
                <a:cubicBezTo>
                  <a:pt x="1661" y="519"/>
                  <a:pt x="1654" y="524"/>
                  <a:pt x="1653" y="530"/>
                </a:cubicBezTo>
                <a:cubicBezTo>
                  <a:pt x="1653" y="531"/>
                  <a:pt x="1653" y="531"/>
                  <a:pt x="1653" y="531"/>
                </a:cubicBezTo>
                <a:cubicBezTo>
                  <a:pt x="1653" y="532"/>
                  <a:pt x="1653" y="533"/>
                  <a:pt x="1654" y="533"/>
                </a:cubicBezTo>
                <a:cubicBezTo>
                  <a:pt x="1654" y="534"/>
                  <a:pt x="1655" y="535"/>
                  <a:pt x="1656" y="535"/>
                </a:cubicBezTo>
                <a:cubicBezTo>
                  <a:pt x="1656" y="535"/>
                  <a:pt x="1656" y="535"/>
                  <a:pt x="1656" y="535"/>
                </a:cubicBezTo>
                <a:cubicBezTo>
                  <a:pt x="1658" y="534"/>
                  <a:pt x="1659" y="533"/>
                  <a:pt x="1660" y="532"/>
                </a:cubicBezTo>
                <a:cubicBezTo>
                  <a:pt x="1664" y="529"/>
                  <a:pt x="1670" y="523"/>
                  <a:pt x="1672" y="519"/>
                </a:cubicBezTo>
                <a:cubicBezTo>
                  <a:pt x="1674" y="517"/>
                  <a:pt x="1675" y="517"/>
                  <a:pt x="1677" y="517"/>
                </a:cubicBezTo>
                <a:cubicBezTo>
                  <a:pt x="1678" y="517"/>
                  <a:pt x="1679" y="517"/>
                  <a:pt x="1680" y="516"/>
                </a:cubicBezTo>
                <a:cubicBezTo>
                  <a:pt x="1682" y="516"/>
                  <a:pt x="1683" y="515"/>
                  <a:pt x="1684" y="514"/>
                </a:cubicBezTo>
                <a:cubicBezTo>
                  <a:pt x="1685" y="511"/>
                  <a:pt x="1685" y="511"/>
                  <a:pt x="1685" y="511"/>
                </a:cubicBezTo>
                <a:cubicBezTo>
                  <a:pt x="1686" y="510"/>
                  <a:pt x="1686" y="509"/>
                  <a:pt x="1685" y="509"/>
                </a:cubicBezTo>
                <a:cubicBezTo>
                  <a:pt x="1685" y="508"/>
                  <a:pt x="1684" y="507"/>
                  <a:pt x="1684" y="507"/>
                </a:cubicBezTo>
                <a:cubicBezTo>
                  <a:pt x="1684" y="507"/>
                  <a:pt x="1679" y="506"/>
                  <a:pt x="1675" y="505"/>
                </a:cubicBezTo>
                <a:cubicBezTo>
                  <a:pt x="1674" y="504"/>
                  <a:pt x="1673" y="504"/>
                  <a:pt x="1672" y="504"/>
                </a:cubicBezTo>
                <a:cubicBezTo>
                  <a:pt x="1671" y="504"/>
                  <a:pt x="1669" y="504"/>
                  <a:pt x="1669" y="505"/>
                </a:cubicBezTo>
                <a:cubicBezTo>
                  <a:pt x="1669" y="504"/>
                  <a:pt x="1669" y="504"/>
                  <a:pt x="1669" y="503"/>
                </a:cubicBezTo>
                <a:cubicBezTo>
                  <a:pt x="1670" y="499"/>
                  <a:pt x="1671" y="498"/>
                  <a:pt x="1673" y="497"/>
                </a:cubicBezTo>
                <a:cubicBezTo>
                  <a:pt x="1675" y="495"/>
                  <a:pt x="1677" y="493"/>
                  <a:pt x="1677" y="490"/>
                </a:cubicBezTo>
                <a:cubicBezTo>
                  <a:pt x="1677" y="489"/>
                  <a:pt x="1677" y="488"/>
                  <a:pt x="1677" y="488"/>
                </a:cubicBezTo>
                <a:cubicBezTo>
                  <a:pt x="1676" y="484"/>
                  <a:pt x="1674" y="481"/>
                  <a:pt x="1672" y="479"/>
                </a:cubicBezTo>
                <a:cubicBezTo>
                  <a:pt x="1670" y="478"/>
                  <a:pt x="1669" y="477"/>
                  <a:pt x="1667" y="477"/>
                </a:cubicBezTo>
                <a:cubicBezTo>
                  <a:pt x="1665" y="477"/>
                  <a:pt x="1663" y="479"/>
                  <a:pt x="1663" y="480"/>
                </a:cubicBezTo>
                <a:cubicBezTo>
                  <a:pt x="1662" y="483"/>
                  <a:pt x="1663" y="486"/>
                  <a:pt x="1661" y="488"/>
                </a:cubicBezTo>
                <a:cubicBezTo>
                  <a:pt x="1659" y="489"/>
                  <a:pt x="1657" y="491"/>
                  <a:pt x="1656" y="492"/>
                </a:cubicBezTo>
                <a:cubicBezTo>
                  <a:pt x="1654" y="494"/>
                  <a:pt x="1652" y="496"/>
                  <a:pt x="1652" y="499"/>
                </a:cubicBezTo>
              </a:path>
            </a:pathLst>
          </a:custGeom>
          <a:solidFill>
            <a:schemeClr val="accent2">
              <a:lumMod val="60000"/>
              <a:lumOff val="40000"/>
              <a:alpha val="30000"/>
            </a:schemeClr>
          </a:solidFill>
          <a:ln>
            <a:noFill/>
          </a:ln>
          <a:effectLst>
            <a:outerShdw blurRad="50800" dist="317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2" name="Freeform: Shape 21">
            <a:extLst>
              <a:ext uri="{FF2B5EF4-FFF2-40B4-BE49-F238E27FC236}">
                <a16:creationId xmlns:a16="http://schemas.microsoft.com/office/drawing/2014/main" id="{A073161A-8440-4EBE-8331-5443C2BE2FE1}"/>
              </a:ext>
            </a:extLst>
          </p:cNvPr>
          <p:cNvSpPr/>
          <p:nvPr/>
        </p:nvSpPr>
        <p:spPr>
          <a:xfrm>
            <a:off x="184868" y="-1"/>
            <a:ext cx="5604540" cy="6858001"/>
          </a:xfrm>
          <a:custGeom>
            <a:avLst/>
            <a:gdLst>
              <a:gd name="connsiteX0" fmla="*/ 3359408 w 5604540"/>
              <a:gd name="connsiteY0" fmla="*/ 0 h 6858001"/>
              <a:gd name="connsiteX1" fmla="*/ 5604540 w 5604540"/>
              <a:gd name="connsiteY1" fmla="*/ 0 h 6858001"/>
              <a:gd name="connsiteX2" fmla="*/ 2245132 w 5604540"/>
              <a:gd name="connsiteY2" fmla="*/ 6858001 h 6858001"/>
              <a:gd name="connsiteX3" fmla="*/ 0 w 5604540"/>
              <a:gd name="connsiteY3" fmla="*/ 6858001 h 6858001"/>
              <a:gd name="connsiteX4" fmla="*/ 3359408 w 5604540"/>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4540" h="6858001">
                <a:moveTo>
                  <a:pt x="3359408" y="0"/>
                </a:moveTo>
                <a:lnTo>
                  <a:pt x="5604540" y="0"/>
                </a:lnTo>
                <a:lnTo>
                  <a:pt x="2245132" y="6858001"/>
                </a:lnTo>
                <a:lnTo>
                  <a:pt x="0" y="6858001"/>
                </a:lnTo>
                <a:lnTo>
                  <a:pt x="3359408" y="0"/>
                </a:lnTo>
                <a:close/>
              </a:path>
            </a:pathLst>
          </a:cu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Freeform: Shape 20">
            <a:extLst>
              <a:ext uri="{FF2B5EF4-FFF2-40B4-BE49-F238E27FC236}">
                <a16:creationId xmlns:a16="http://schemas.microsoft.com/office/drawing/2014/main" id="{8EB1A934-8849-4CF6-8E2B-A757E54B5586}"/>
              </a:ext>
            </a:extLst>
          </p:cNvPr>
          <p:cNvSpPr/>
          <p:nvPr/>
        </p:nvSpPr>
        <p:spPr>
          <a:xfrm>
            <a:off x="2254055" y="-1"/>
            <a:ext cx="4024766" cy="6858000"/>
          </a:xfrm>
          <a:custGeom>
            <a:avLst/>
            <a:gdLst>
              <a:gd name="connsiteX0" fmla="*/ 3359408 w 4024766"/>
              <a:gd name="connsiteY0" fmla="*/ 0 h 6858000"/>
              <a:gd name="connsiteX1" fmla="*/ 4024766 w 4024766"/>
              <a:gd name="connsiteY1" fmla="*/ 0 h 6858000"/>
              <a:gd name="connsiteX2" fmla="*/ 665359 w 4024766"/>
              <a:gd name="connsiteY2" fmla="*/ 6858000 h 6858000"/>
              <a:gd name="connsiteX3" fmla="*/ 0 w 4024766"/>
              <a:gd name="connsiteY3" fmla="*/ 6858000 h 6858000"/>
              <a:gd name="connsiteX4" fmla="*/ 3359408 w 402476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766" h="6858000">
                <a:moveTo>
                  <a:pt x="3359408" y="0"/>
                </a:moveTo>
                <a:lnTo>
                  <a:pt x="4024766" y="0"/>
                </a:lnTo>
                <a:lnTo>
                  <a:pt x="665359" y="6858000"/>
                </a:lnTo>
                <a:lnTo>
                  <a:pt x="0" y="6858000"/>
                </a:lnTo>
                <a:lnTo>
                  <a:pt x="3359408" y="0"/>
                </a:ln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Freeform: Shape 25">
            <a:extLst>
              <a:ext uri="{FF2B5EF4-FFF2-40B4-BE49-F238E27FC236}">
                <a16:creationId xmlns:a16="http://schemas.microsoft.com/office/drawing/2014/main" id="{AAE84C60-BA75-4399-8FC3-E88B55FFD46A}"/>
              </a:ext>
            </a:extLst>
          </p:cNvPr>
          <p:cNvSpPr/>
          <p:nvPr/>
        </p:nvSpPr>
        <p:spPr>
          <a:xfrm>
            <a:off x="3928640" y="-528321"/>
            <a:ext cx="7883826" cy="6858001"/>
          </a:xfrm>
          <a:custGeom>
            <a:avLst/>
            <a:gdLst>
              <a:gd name="connsiteX0" fmla="*/ 3359408 w 7883826"/>
              <a:gd name="connsiteY0" fmla="*/ 0 h 6858001"/>
              <a:gd name="connsiteX1" fmla="*/ 7883826 w 7883826"/>
              <a:gd name="connsiteY1" fmla="*/ 0 h 6858001"/>
              <a:gd name="connsiteX2" fmla="*/ 4524418 w 7883826"/>
              <a:gd name="connsiteY2" fmla="*/ 6858001 h 6858001"/>
              <a:gd name="connsiteX3" fmla="*/ 0 w 7883826"/>
              <a:gd name="connsiteY3" fmla="*/ 6858001 h 6858001"/>
              <a:gd name="connsiteX4" fmla="*/ 3359408 w 788382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826" h="6858001">
                <a:moveTo>
                  <a:pt x="3359408" y="0"/>
                </a:moveTo>
                <a:lnTo>
                  <a:pt x="7883826" y="0"/>
                </a:lnTo>
                <a:lnTo>
                  <a:pt x="4524418" y="6858001"/>
                </a:lnTo>
                <a:lnTo>
                  <a:pt x="0" y="6858001"/>
                </a:lnTo>
                <a:lnTo>
                  <a:pt x="3359408" y="0"/>
                </a:lnTo>
                <a:close/>
              </a:path>
            </a:pathLst>
          </a:cu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8" name="Group 37">
            <a:extLst>
              <a:ext uri="{FF2B5EF4-FFF2-40B4-BE49-F238E27FC236}">
                <a16:creationId xmlns:a16="http://schemas.microsoft.com/office/drawing/2014/main" id="{FF756068-19D9-4C4A-899D-7E83F7787C3B}"/>
              </a:ext>
            </a:extLst>
          </p:cNvPr>
          <p:cNvGrpSpPr/>
          <p:nvPr/>
        </p:nvGrpSpPr>
        <p:grpSpPr>
          <a:xfrm>
            <a:off x="514217" y="405290"/>
            <a:ext cx="2418542" cy="406902"/>
            <a:chOff x="1198563" y="1077913"/>
            <a:chExt cx="7218362" cy="1214438"/>
          </a:xfrm>
          <a:solidFill>
            <a:schemeClr val="accent2">
              <a:lumMod val="60000"/>
              <a:lumOff val="40000"/>
            </a:schemeClr>
          </a:solidFill>
        </p:grpSpPr>
        <p:sp>
          <p:nvSpPr>
            <p:cNvPr id="33" name="Freeform 9">
              <a:extLst>
                <a:ext uri="{FF2B5EF4-FFF2-40B4-BE49-F238E27FC236}">
                  <a16:creationId xmlns:a16="http://schemas.microsoft.com/office/drawing/2014/main" id="{E0D903C1-970F-43E5-A3E0-4C1BF4AA22B1}"/>
                </a:ext>
              </a:extLst>
            </p:cNvPr>
            <p:cNvSpPr>
              <a:spLocks/>
            </p:cNvSpPr>
            <p:nvPr/>
          </p:nvSpPr>
          <p:spPr bwMode="auto">
            <a:xfrm>
              <a:off x="1198563" y="1077913"/>
              <a:ext cx="763587" cy="1214438"/>
            </a:xfrm>
            <a:custGeom>
              <a:avLst/>
              <a:gdLst>
                <a:gd name="T0" fmla="*/ 0 w 481"/>
                <a:gd name="T1" fmla="*/ 765 h 765"/>
                <a:gd name="T2" fmla="*/ 481 w 481"/>
                <a:gd name="T3" fmla="*/ 382 h 765"/>
                <a:gd name="T4" fmla="*/ 87 w 481"/>
                <a:gd name="T5" fmla="*/ 0 h 765"/>
                <a:gd name="T6" fmla="*/ 0 w 481"/>
                <a:gd name="T7" fmla="*/ 765 h 765"/>
              </a:gdLst>
              <a:ahLst/>
              <a:cxnLst>
                <a:cxn ang="0">
                  <a:pos x="T0" y="T1"/>
                </a:cxn>
                <a:cxn ang="0">
                  <a:pos x="T2" y="T3"/>
                </a:cxn>
                <a:cxn ang="0">
                  <a:pos x="T4" y="T5"/>
                </a:cxn>
                <a:cxn ang="0">
                  <a:pos x="T6" y="T7"/>
                </a:cxn>
              </a:cxnLst>
              <a:rect l="0" t="0" r="r" b="b"/>
              <a:pathLst>
                <a:path w="481" h="765">
                  <a:moveTo>
                    <a:pt x="0" y="765"/>
                  </a:moveTo>
                  <a:lnTo>
                    <a:pt x="481" y="382"/>
                  </a:lnTo>
                  <a:lnTo>
                    <a:pt x="87" y="0"/>
                  </a:lnTo>
                  <a:lnTo>
                    <a:pt x="0" y="7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0">
              <a:extLst>
                <a:ext uri="{FF2B5EF4-FFF2-40B4-BE49-F238E27FC236}">
                  <a16:creationId xmlns:a16="http://schemas.microsoft.com/office/drawing/2014/main" id="{1D1ECDFE-6361-4DEE-B045-54B3E108F61B}"/>
                </a:ext>
              </a:extLst>
            </p:cNvPr>
            <p:cNvSpPr>
              <a:spLocks/>
            </p:cNvSpPr>
            <p:nvPr/>
          </p:nvSpPr>
          <p:spPr bwMode="auto">
            <a:xfrm>
              <a:off x="2817813" y="1077913"/>
              <a:ext cx="763587" cy="1189038"/>
            </a:xfrm>
            <a:custGeom>
              <a:avLst/>
              <a:gdLst>
                <a:gd name="T0" fmla="*/ 0 w 481"/>
                <a:gd name="T1" fmla="*/ 749 h 749"/>
                <a:gd name="T2" fmla="*/ 481 w 481"/>
                <a:gd name="T3" fmla="*/ 382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1">
              <a:extLst>
                <a:ext uri="{FF2B5EF4-FFF2-40B4-BE49-F238E27FC236}">
                  <a16:creationId xmlns:a16="http://schemas.microsoft.com/office/drawing/2014/main" id="{51929B6A-BF7C-464C-803C-AA913BFBD9D3}"/>
                </a:ext>
              </a:extLst>
            </p:cNvPr>
            <p:cNvSpPr>
              <a:spLocks/>
            </p:cNvSpPr>
            <p:nvPr/>
          </p:nvSpPr>
          <p:spPr bwMode="auto">
            <a:xfrm>
              <a:off x="4437063" y="1077913"/>
              <a:ext cx="739775" cy="1189038"/>
            </a:xfrm>
            <a:custGeom>
              <a:avLst/>
              <a:gdLst>
                <a:gd name="T0" fmla="*/ 0 w 466"/>
                <a:gd name="T1" fmla="*/ 749 h 749"/>
                <a:gd name="T2" fmla="*/ 466 w 466"/>
                <a:gd name="T3" fmla="*/ 382 h 749"/>
                <a:gd name="T4" fmla="*/ 87 w 466"/>
                <a:gd name="T5" fmla="*/ 0 h 749"/>
                <a:gd name="T6" fmla="*/ 0 w 466"/>
                <a:gd name="T7" fmla="*/ 749 h 749"/>
              </a:gdLst>
              <a:ahLst/>
              <a:cxnLst>
                <a:cxn ang="0">
                  <a:pos x="T0" y="T1"/>
                </a:cxn>
                <a:cxn ang="0">
                  <a:pos x="T2" y="T3"/>
                </a:cxn>
                <a:cxn ang="0">
                  <a:pos x="T4" y="T5"/>
                </a:cxn>
                <a:cxn ang="0">
                  <a:pos x="T6" y="T7"/>
                </a:cxn>
              </a:cxnLst>
              <a:rect l="0" t="0" r="r" b="b"/>
              <a:pathLst>
                <a:path w="466" h="749">
                  <a:moveTo>
                    <a:pt x="0" y="749"/>
                  </a:moveTo>
                  <a:lnTo>
                    <a:pt x="466"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2">
              <a:extLst>
                <a:ext uri="{FF2B5EF4-FFF2-40B4-BE49-F238E27FC236}">
                  <a16:creationId xmlns:a16="http://schemas.microsoft.com/office/drawing/2014/main" id="{BDCF5C9E-E530-40FF-8C6C-A2619371AB1A}"/>
                </a:ext>
              </a:extLst>
            </p:cNvPr>
            <p:cNvSpPr>
              <a:spLocks/>
            </p:cNvSpPr>
            <p:nvPr/>
          </p:nvSpPr>
          <p:spPr bwMode="auto">
            <a:xfrm>
              <a:off x="603408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3">
              <a:extLst>
                <a:ext uri="{FF2B5EF4-FFF2-40B4-BE49-F238E27FC236}">
                  <a16:creationId xmlns:a16="http://schemas.microsoft.com/office/drawing/2014/main" id="{4E6A2749-876C-4109-A9A4-3446F7C4EE04}"/>
                </a:ext>
              </a:extLst>
            </p:cNvPr>
            <p:cNvSpPr>
              <a:spLocks/>
            </p:cNvSpPr>
            <p:nvPr/>
          </p:nvSpPr>
          <p:spPr bwMode="auto">
            <a:xfrm>
              <a:off x="765333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69" name="Oval 68">
            <a:extLst>
              <a:ext uri="{FF2B5EF4-FFF2-40B4-BE49-F238E27FC236}">
                <a16:creationId xmlns:a16="http://schemas.microsoft.com/office/drawing/2014/main" id="{22AB5493-AF73-431C-8B12-3184C3CC48E1}"/>
              </a:ext>
            </a:extLst>
          </p:cNvPr>
          <p:cNvSpPr/>
          <p:nvPr/>
        </p:nvSpPr>
        <p:spPr>
          <a:xfrm>
            <a:off x="9448800" y="1104900"/>
            <a:ext cx="1219200" cy="1219200"/>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2" name="Group 71">
            <a:extLst>
              <a:ext uri="{FF2B5EF4-FFF2-40B4-BE49-F238E27FC236}">
                <a16:creationId xmlns:a16="http://schemas.microsoft.com/office/drawing/2014/main" id="{BA05B203-0599-4035-9EF0-8C04909DF3C0}"/>
              </a:ext>
            </a:extLst>
          </p:cNvPr>
          <p:cNvGrpSpPr/>
          <p:nvPr/>
        </p:nvGrpSpPr>
        <p:grpSpPr>
          <a:xfrm>
            <a:off x="8341153" y="4711700"/>
            <a:ext cx="2136526" cy="1302110"/>
            <a:chOff x="6211894" y="4590462"/>
            <a:chExt cx="2536429" cy="1545829"/>
          </a:xfrm>
        </p:grpSpPr>
        <p:sp>
          <p:nvSpPr>
            <p:cNvPr id="70" name="Arrow: Chevron 69">
              <a:extLst>
                <a:ext uri="{FF2B5EF4-FFF2-40B4-BE49-F238E27FC236}">
                  <a16:creationId xmlns:a16="http://schemas.microsoft.com/office/drawing/2014/main" id="{E4FD9237-D3C8-4A85-A442-072721A50EF9}"/>
                </a:ext>
              </a:extLst>
            </p:cNvPr>
            <p:cNvSpPr/>
            <p:nvPr/>
          </p:nvSpPr>
          <p:spPr>
            <a:xfrm>
              <a:off x="6211894" y="4590462"/>
              <a:ext cx="1545829" cy="1545829"/>
            </a:xfrm>
            <a:prstGeom prst="chevron">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Arrow: Chevron 70">
              <a:extLst>
                <a:ext uri="{FF2B5EF4-FFF2-40B4-BE49-F238E27FC236}">
                  <a16:creationId xmlns:a16="http://schemas.microsoft.com/office/drawing/2014/main" id="{BA24A2B7-160D-4539-B2FC-99953A1C66A6}"/>
                </a:ext>
              </a:extLst>
            </p:cNvPr>
            <p:cNvSpPr/>
            <p:nvPr/>
          </p:nvSpPr>
          <p:spPr>
            <a:xfrm>
              <a:off x="7202494" y="4590462"/>
              <a:ext cx="1545829" cy="1545829"/>
            </a:xfrm>
            <a:prstGeom prst="chevron">
              <a:avLst/>
            </a:prstGeom>
            <a:solidFill>
              <a:schemeClr val="accent2">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88" name="Oval 87">
            <a:extLst>
              <a:ext uri="{FF2B5EF4-FFF2-40B4-BE49-F238E27FC236}">
                <a16:creationId xmlns:a16="http://schemas.microsoft.com/office/drawing/2014/main" id="{60C2442F-2A0A-4F50-A812-E4C0E782EB3B}"/>
              </a:ext>
            </a:extLst>
          </p:cNvPr>
          <p:cNvSpPr/>
          <p:nvPr/>
        </p:nvSpPr>
        <p:spPr>
          <a:xfrm>
            <a:off x="621769" y="3634409"/>
            <a:ext cx="736600" cy="736600"/>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6FC8D9D8-7199-45B1-801E-5A558A7B4B06}"/>
              </a:ext>
            </a:extLst>
          </p:cNvPr>
          <p:cNvSpPr/>
          <p:nvPr/>
        </p:nvSpPr>
        <p:spPr>
          <a:xfrm>
            <a:off x="11312097" y="5119625"/>
            <a:ext cx="319709" cy="319709"/>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id="{8A6BB9B2-2502-46BB-BD5F-138F351A602E}"/>
              </a:ext>
            </a:extLst>
          </p:cNvPr>
          <p:cNvSpPr/>
          <p:nvPr/>
        </p:nvSpPr>
        <p:spPr>
          <a:xfrm>
            <a:off x="8102058" y="0"/>
            <a:ext cx="4024766" cy="6858000"/>
          </a:xfrm>
          <a:custGeom>
            <a:avLst/>
            <a:gdLst>
              <a:gd name="connsiteX0" fmla="*/ 3359408 w 4024766"/>
              <a:gd name="connsiteY0" fmla="*/ 0 h 6858000"/>
              <a:gd name="connsiteX1" fmla="*/ 4024766 w 4024766"/>
              <a:gd name="connsiteY1" fmla="*/ 0 h 6858000"/>
              <a:gd name="connsiteX2" fmla="*/ 665359 w 4024766"/>
              <a:gd name="connsiteY2" fmla="*/ 6858000 h 6858000"/>
              <a:gd name="connsiteX3" fmla="*/ 0 w 4024766"/>
              <a:gd name="connsiteY3" fmla="*/ 6858000 h 6858000"/>
              <a:gd name="connsiteX4" fmla="*/ 3359408 w 402476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766" h="6858000">
                <a:moveTo>
                  <a:pt x="3359408" y="0"/>
                </a:moveTo>
                <a:lnTo>
                  <a:pt x="4024766" y="0"/>
                </a:lnTo>
                <a:lnTo>
                  <a:pt x="665359" y="6858000"/>
                </a:lnTo>
                <a:lnTo>
                  <a:pt x="0" y="6858000"/>
                </a:lnTo>
                <a:lnTo>
                  <a:pt x="3359408" y="0"/>
                </a:lnTo>
                <a:close/>
              </a:path>
            </a:pathLst>
          </a:custGeom>
          <a:solidFill>
            <a:schemeClr val="accent2">
              <a:lumMod val="40000"/>
              <a:lumOff val="6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2" name="Group 61">
            <a:extLst>
              <a:ext uri="{FF2B5EF4-FFF2-40B4-BE49-F238E27FC236}">
                <a16:creationId xmlns:a16="http://schemas.microsoft.com/office/drawing/2014/main" id="{8254E703-EF98-4F0A-8387-0AB407875AFF}"/>
              </a:ext>
            </a:extLst>
          </p:cNvPr>
          <p:cNvGrpSpPr/>
          <p:nvPr/>
        </p:nvGrpSpPr>
        <p:grpSpPr>
          <a:xfrm>
            <a:off x="22625" y="4989656"/>
            <a:ext cx="7609534" cy="624877"/>
            <a:chOff x="333772" y="4524462"/>
            <a:chExt cx="8591499" cy="729284"/>
          </a:xfrm>
        </p:grpSpPr>
        <p:sp>
          <p:nvSpPr>
            <p:cNvPr id="63" name="Oval 62">
              <a:extLst>
                <a:ext uri="{FF2B5EF4-FFF2-40B4-BE49-F238E27FC236}">
                  <a16:creationId xmlns:a16="http://schemas.microsoft.com/office/drawing/2014/main" id="{35F7D3B2-E960-4D00-9FD7-5EA7305BA63D}"/>
                </a:ext>
              </a:extLst>
            </p:cNvPr>
            <p:cNvSpPr/>
            <p:nvPr/>
          </p:nvSpPr>
          <p:spPr>
            <a:xfrm>
              <a:off x="333772" y="4524462"/>
              <a:ext cx="8591499" cy="729284"/>
            </a:xfrm>
            <a:prstGeom prst="ellipse">
              <a:avLst/>
            </a:prstGeom>
            <a:solidFill>
              <a:schemeClr val="bg1"/>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168BA929-8286-4C0B-9B91-45A13F7F5D15}"/>
                </a:ext>
              </a:extLst>
            </p:cNvPr>
            <p:cNvSpPr/>
            <p:nvPr/>
          </p:nvSpPr>
          <p:spPr>
            <a:xfrm>
              <a:off x="2644020" y="4855878"/>
              <a:ext cx="3971003" cy="6645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a:extLst>
              <a:ext uri="{FF2B5EF4-FFF2-40B4-BE49-F238E27FC236}">
                <a16:creationId xmlns:a16="http://schemas.microsoft.com/office/drawing/2014/main" id="{2311FCFD-BD70-4808-A353-9649D03936A9}"/>
              </a:ext>
            </a:extLst>
          </p:cNvPr>
          <p:cNvGrpSpPr/>
          <p:nvPr/>
        </p:nvGrpSpPr>
        <p:grpSpPr>
          <a:xfrm>
            <a:off x="4614818" y="1400306"/>
            <a:ext cx="7307776" cy="620316"/>
            <a:chOff x="333772" y="4524462"/>
            <a:chExt cx="8591499" cy="729284"/>
          </a:xfrm>
        </p:grpSpPr>
        <p:sp>
          <p:nvSpPr>
            <p:cNvPr id="66" name="Oval 65">
              <a:extLst>
                <a:ext uri="{FF2B5EF4-FFF2-40B4-BE49-F238E27FC236}">
                  <a16:creationId xmlns:a16="http://schemas.microsoft.com/office/drawing/2014/main" id="{A659116D-2EE7-42FF-9B0B-4C039C05ABFF}"/>
                </a:ext>
              </a:extLst>
            </p:cNvPr>
            <p:cNvSpPr/>
            <p:nvPr/>
          </p:nvSpPr>
          <p:spPr>
            <a:xfrm>
              <a:off x="333772" y="4524462"/>
              <a:ext cx="8591499" cy="729284"/>
            </a:xfrm>
            <a:prstGeom prst="ellipse">
              <a:avLst/>
            </a:prstGeom>
            <a:solidFill>
              <a:schemeClr val="bg1"/>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a:extLst>
                <a:ext uri="{FF2B5EF4-FFF2-40B4-BE49-F238E27FC236}">
                  <a16:creationId xmlns:a16="http://schemas.microsoft.com/office/drawing/2014/main" id="{482A1BFB-334D-482A-880D-819B6C7B1E5A}"/>
                </a:ext>
              </a:extLst>
            </p:cNvPr>
            <p:cNvSpPr/>
            <p:nvPr/>
          </p:nvSpPr>
          <p:spPr>
            <a:xfrm>
              <a:off x="2644020" y="4855878"/>
              <a:ext cx="3971003" cy="6645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5" name="Group 54">
            <a:extLst>
              <a:ext uri="{FF2B5EF4-FFF2-40B4-BE49-F238E27FC236}">
                <a16:creationId xmlns:a16="http://schemas.microsoft.com/office/drawing/2014/main" id="{04B57FCA-DEC4-40D0-8209-F3136CDC6410}"/>
              </a:ext>
            </a:extLst>
          </p:cNvPr>
          <p:cNvGrpSpPr/>
          <p:nvPr/>
        </p:nvGrpSpPr>
        <p:grpSpPr>
          <a:xfrm>
            <a:off x="440723" y="2303379"/>
            <a:ext cx="8591499" cy="729284"/>
            <a:chOff x="333772" y="4524462"/>
            <a:chExt cx="8591499" cy="729284"/>
          </a:xfrm>
        </p:grpSpPr>
        <p:sp>
          <p:nvSpPr>
            <p:cNvPr id="56" name="Oval 55">
              <a:extLst>
                <a:ext uri="{FF2B5EF4-FFF2-40B4-BE49-F238E27FC236}">
                  <a16:creationId xmlns:a16="http://schemas.microsoft.com/office/drawing/2014/main" id="{6D1105CF-DAA0-4360-B404-80BDC758AE2F}"/>
                </a:ext>
              </a:extLst>
            </p:cNvPr>
            <p:cNvSpPr/>
            <p:nvPr/>
          </p:nvSpPr>
          <p:spPr>
            <a:xfrm>
              <a:off x="333772" y="4524462"/>
              <a:ext cx="8591499" cy="729284"/>
            </a:xfrm>
            <a:prstGeom prst="ellipse">
              <a:avLst/>
            </a:prstGeom>
            <a:solidFill>
              <a:schemeClr val="bg1"/>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DED4395C-19D8-4CD3-AC45-2D6E26724461}"/>
                </a:ext>
              </a:extLst>
            </p:cNvPr>
            <p:cNvSpPr/>
            <p:nvPr/>
          </p:nvSpPr>
          <p:spPr>
            <a:xfrm>
              <a:off x="2644020" y="4855878"/>
              <a:ext cx="3971003" cy="6645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1" name="Group 90">
            <a:extLst>
              <a:ext uri="{FF2B5EF4-FFF2-40B4-BE49-F238E27FC236}">
                <a16:creationId xmlns:a16="http://schemas.microsoft.com/office/drawing/2014/main" id="{69BD5EF3-34CE-4849-8F99-6C92B69278E7}"/>
              </a:ext>
            </a:extLst>
          </p:cNvPr>
          <p:cNvGrpSpPr/>
          <p:nvPr/>
        </p:nvGrpSpPr>
        <p:grpSpPr>
          <a:xfrm>
            <a:off x="3307308" y="3819310"/>
            <a:ext cx="8591499" cy="729284"/>
            <a:chOff x="333772" y="4524462"/>
            <a:chExt cx="8591499" cy="729284"/>
          </a:xfrm>
        </p:grpSpPr>
        <p:sp>
          <p:nvSpPr>
            <p:cNvPr id="92" name="Oval 91">
              <a:extLst>
                <a:ext uri="{FF2B5EF4-FFF2-40B4-BE49-F238E27FC236}">
                  <a16:creationId xmlns:a16="http://schemas.microsoft.com/office/drawing/2014/main" id="{095D0168-C54F-4949-8351-635D03BF202E}"/>
                </a:ext>
              </a:extLst>
            </p:cNvPr>
            <p:cNvSpPr/>
            <p:nvPr/>
          </p:nvSpPr>
          <p:spPr>
            <a:xfrm>
              <a:off x="333772" y="4524462"/>
              <a:ext cx="8591499" cy="729284"/>
            </a:xfrm>
            <a:prstGeom prst="ellipse">
              <a:avLst/>
            </a:prstGeom>
            <a:solidFill>
              <a:schemeClr val="bg1"/>
            </a:solidFill>
            <a:ln>
              <a:noFill/>
            </a:ln>
            <a:effectLst>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C9D02419-0269-408D-8F0E-63CD4A13C286}"/>
                </a:ext>
              </a:extLst>
            </p:cNvPr>
            <p:cNvSpPr/>
            <p:nvPr/>
          </p:nvSpPr>
          <p:spPr>
            <a:xfrm>
              <a:off x="2644020" y="4855878"/>
              <a:ext cx="3971003" cy="6645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81">
            <a:extLst>
              <a:ext uri="{FF2B5EF4-FFF2-40B4-BE49-F238E27FC236}">
                <a16:creationId xmlns:a16="http://schemas.microsoft.com/office/drawing/2014/main" id="{96373AE2-2E99-4CDF-BE49-BBBF5793DEF8}"/>
              </a:ext>
            </a:extLst>
          </p:cNvPr>
          <p:cNvGrpSpPr/>
          <p:nvPr/>
        </p:nvGrpSpPr>
        <p:grpSpPr>
          <a:xfrm>
            <a:off x="8910846" y="5636967"/>
            <a:ext cx="1831558" cy="308146"/>
            <a:chOff x="1198563" y="1077913"/>
            <a:chExt cx="7218362" cy="1214438"/>
          </a:xfrm>
          <a:solidFill>
            <a:schemeClr val="bg1"/>
          </a:solidFill>
        </p:grpSpPr>
        <p:sp>
          <p:nvSpPr>
            <p:cNvPr id="83" name="Freeform 9">
              <a:extLst>
                <a:ext uri="{FF2B5EF4-FFF2-40B4-BE49-F238E27FC236}">
                  <a16:creationId xmlns:a16="http://schemas.microsoft.com/office/drawing/2014/main" id="{9FCD82B5-5613-4BFE-A068-E513AC276EE5}"/>
                </a:ext>
              </a:extLst>
            </p:cNvPr>
            <p:cNvSpPr>
              <a:spLocks/>
            </p:cNvSpPr>
            <p:nvPr/>
          </p:nvSpPr>
          <p:spPr bwMode="auto">
            <a:xfrm>
              <a:off x="1198563" y="1077913"/>
              <a:ext cx="763587" cy="1214438"/>
            </a:xfrm>
            <a:custGeom>
              <a:avLst/>
              <a:gdLst>
                <a:gd name="T0" fmla="*/ 0 w 481"/>
                <a:gd name="T1" fmla="*/ 765 h 765"/>
                <a:gd name="T2" fmla="*/ 481 w 481"/>
                <a:gd name="T3" fmla="*/ 382 h 765"/>
                <a:gd name="T4" fmla="*/ 87 w 481"/>
                <a:gd name="T5" fmla="*/ 0 h 765"/>
                <a:gd name="T6" fmla="*/ 0 w 481"/>
                <a:gd name="T7" fmla="*/ 765 h 765"/>
              </a:gdLst>
              <a:ahLst/>
              <a:cxnLst>
                <a:cxn ang="0">
                  <a:pos x="T0" y="T1"/>
                </a:cxn>
                <a:cxn ang="0">
                  <a:pos x="T2" y="T3"/>
                </a:cxn>
                <a:cxn ang="0">
                  <a:pos x="T4" y="T5"/>
                </a:cxn>
                <a:cxn ang="0">
                  <a:pos x="T6" y="T7"/>
                </a:cxn>
              </a:cxnLst>
              <a:rect l="0" t="0" r="r" b="b"/>
              <a:pathLst>
                <a:path w="481" h="765">
                  <a:moveTo>
                    <a:pt x="0" y="765"/>
                  </a:moveTo>
                  <a:lnTo>
                    <a:pt x="481" y="382"/>
                  </a:lnTo>
                  <a:lnTo>
                    <a:pt x="87" y="0"/>
                  </a:lnTo>
                  <a:lnTo>
                    <a:pt x="0" y="7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4" name="Freeform 10">
              <a:extLst>
                <a:ext uri="{FF2B5EF4-FFF2-40B4-BE49-F238E27FC236}">
                  <a16:creationId xmlns:a16="http://schemas.microsoft.com/office/drawing/2014/main" id="{7F36CCB9-4D46-433A-8E84-C112589A95DB}"/>
                </a:ext>
              </a:extLst>
            </p:cNvPr>
            <p:cNvSpPr>
              <a:spLocks/>
            </p:cNvSpPr>
            <p:nvPr/>
          </p:nvSpPr>
          <p:spPr bwMode="auto">
            <a:xfrm>
              <a:off x="2817813" y="1077913"/>
              <a:ext cx="763587" cy="1189038"/>
            </a:xfrm>
            <a:custGeom>
              <a:avLst/>
              <a:gdLst>
                <a:gd name="T0" fmla="*/ 0 w 481"/>
                <a:gd name="T1" fmla="*/ 749 h 749"/>
                <a:gd name="T2" fmla="*/ 481 w 481"/>
                <a:gd name="T3" fmla="*/ 382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85" name="Freeform 11">
              <a:extLst>
                <a:ext uri="{FF2B5EF4-FFF2-40B4-BE49-F238E27FC236}">
                  <a16:creationId xmlns:a16="http://schemas.microsoft.com/office/drawing/2014/main" id="{2C98FD13-DC78-46A4-AC05-83CD552737AE}"/>
                </a:ext>
              </a:extLst>
            </p:cNvPr>
            <p:cNvSpPr>
              <a:spLocks/>
            </p:cNvSpPr>
            <p:nvPr/>
          </p:nvSpPr>
          <p:spPr bwMode="auto">
            <a:xfrm>
              <a:off x="4437063" y="1077913"/>
              <a:ext cx="739775" cy="1189038"/>
            </a:xfrm>
            <a:custGeom>
              <a:avLst/>
              <a:gdLst>
                <a:gd name="T0" fmla="*/ 0 w 466"/>
                <a:gd name="T1" fmla="*/ 749 h 749"/>
                <a:gd name="T2" fmla="*/ 466 w 466"/>
                <a:gd name="T3" fmla="*/ 382 h 749"/>
                <a:gd name="T4" fmla="*/ 87 w 466"/>
                <a:gd name="T5" fmla="*/ 0 h 749"/>
                <a:gd name="T6" fmla="*/ 0 w 466"/>
                <a:gd name="T7" fmla="*/ 749 h 749"/>
              </a:gdLst>
              <a:ahLst/>
              <a:cxnLst>
                <a:cxn ang="0">
                  <a:pos x="T0" y="T1"/>
                </a:cxn>
                <a:cxn ang="0">
                  <a:pos x="T2" y="T3"/>
                </a:cxn>
                <a:cxn ang="0">
                  <a:pos x="T4" y="T5"/>
                </a:cxn>
                <a:cxn ang="0">
                  <a:pos x="T6" y="T7"/>
                </a:cxn>
              </a:cxnLst>
              <a:rect l="0" t="0" r="r" b="b"/>
              <a:pathLst>
                <a:path w="466" h="749">
                  <a:moveTo>
                    <a:pt x="0" y="749"/>
                  </a:moveTo>
                  <a:lnTo>
                    <a:pt x="466"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6" name="Freeform 12">
              <a:extLst>
                <a:ext uri="{FF2B5EF4-FFF2-40B4-BE49-F238E27FC236}">
                  <a16:creationId xmlns:a16="http://schemas.microsoft.com/office/drawing/2014/main" id="{AB4A6A63-D12E-4687-B05E-B84FF3184AA3}"/>
                </a:ext>
              </a:extLst>
            </p:cNvPr>
            <p:cNvSpPr>
              <a:spLocks/>
            </p:cNvSpPr>
            <p:nvPr/>
          </p:nvSpPr>
          <p:spPr bwMode="auto">
            <a:xfrm>
              <a:off x="603408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7" name="Freeform 13">
              <a:extLst>
                <a:ext uri="{FF2B5EF4-FFF2-40B4-BE49-F238E27FC236}">
                  <a16:creationId xmlns:a16="http://schemas.microsoft.com/office/drawing/2014/main" id="{16232853-71A8-4F50-9AE6-E0FAEC6BC7E0}"/>
                </a:ext>
              </a:extLst>
            </p:cNvPr>
            <p:cNvSpPr>
              <a:spLocks/>
            </p:cNvSpPr>
            <p:nvPr/>
          </p:nvSpPr>
          <p:spPr bwMode="auto">
            <a:xfrm>
              <a:off x="765333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7" name="Group 67">
            <a:extLst>
              <a:ext uri="{FF2B5EF4-FFF2-40B4-BE49-F238E27FC236}">
                <a16:creationId xmlns:a16="http://schemas.microsoft.com/office/drawing/2014/main" id="{DEB3E407-14AE-4BE4-9279-8CEF0AF9D690}"/>
              </a:ext>
            </a:extLst>
          </p:cNvPr>
          <p:cNvGrpSpPr/>
          <p:nvPr/>
        </p:nvGrpSpPr>
        <p:grpSpPr>
          <a:xfrm>
            <a:off x="1944796" y="1645909"/>
            <a:ext cx="7918566" cy="3719165"/>
            <a:chOff x="1900067" y="1664732"/>
            <a:chExt cx="7918566" cy="3719165"/>
          </a:xfrm>
        </p:grpSpPr>
        <p:sp>
          <p:nvSpPr>
            <p:cNvPr id="48" name="Parallelogram 52">
              <a:extLst>
                <a:ext uri="{FF2B5EF4-FFF2-40B4-BE49-F238E27FC236}">
                  <a16:creationId xmlns:a16="http://schemas.microsoft.com/office/drawing/2014/main" id="{880D75B8-91FA-4A7B-945F-BC21DFAE2EEB}"/>
                </a:ext>
              </a:extLst>
            </p:cNvPr>
            <p:cNvSpPr/>
            <p:nvPr/>
          </p:nvSpPr>
          <p:spPr>
            <a:xfrm>
              <a:off x="2310164" y="2704604"/>
              <a:ext cx="7110637" cy="1439329"/>
            </a:xfrm>
            <a:prstGeom prst="parallelogram">
              <a:avLst>
                <a:gd name="adj" fmla="val 34705"/>
              </a:avLst>
            </a:prstGeom>
            <a:solidFill>
              <a:schemeClr val="accent1">
                <a:lumMod val="75000"/>
              </a:schemeClr>
            </a:solidFill>
            <a:ln w="50800">
              <a:gradFill>
                <a:gsLst>
                  <a:gs pos="0">
                    <a:schemeClr val="bg1"/>
                  </a:gs>
                  <a:gs pos="63000">
                    <a:schemeClr val="bg1"/>
                  </a:gs>
                  <a:gs pos="31000">
                    <a:schemeClr val="accent1">
                      <a:lumMod val="75000"/>
                    </a:schemeClr>
                  </a:gs>
                  <a:gs pos="100000">
                    <a:schemeClr val="accent1">
                      <a:lumMod val="75000"/>
                    </a:schemeClr>
                  </a:gs>
                </a:gsLst>
                <a:lin ang="7200000" scaled="0"/>
              </a:gradFill>
            </a:ln>
            <a:effectLst>
              <a:glow rad="9271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Parallelogram 53">
              <a:extLst>
                <a:ext uri="{FF2B5EF4-FFF2-40B4-BE49-F238E27FC236}">
                  <a16:creationId xmlns:a16="http://schemas.microsoft.com/office/drawing/2014/main" id="{4BE2E7C7-84EB-4D66-A87A-1A4229B23BCD}"/>
                </a:ext>
              </a:extLst>
            </p:cNvPr>
            <p:cNvSpPr/>
            <p:nvPr/>
          </p:nvSpPr>
          <p:spPr>
            <a:xfrm>
              <a:off x="6994264" y="1743014"/>
              <a:ext cx="2824369" cy="947863"/>
            </a:xfrm>
            <a:prstGeom prst="parallelogram">
              <a:avLst>
                <a:gd name="adj" fmla="val 347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57">
              <a:extLst>
                <a:ext uri="{FF2B5EF4-FFF2-40B4-BE49-F238E27FC236}">
                  <a16:creationId xmlns:a16="http://schemas.microsoft.com/office/drawing/2014/main" id="{7C78DA67-3747-4004-B8F4-56887C179F14}"/>
                </a:ext>
              </a:extLst>
            </p:cNvPr>
            <p:cNvSpPr txBox="1"/>
            <p:nvPr/>
          </p:nvSpPr>
          <p:spPr>
            <a:xfrm>
              <a:off x="3078283" y="2792358"/>
              <a:ext cx="5451812" cy="1323439"/>
            </a:xfrm>
            <a:prstGeom prst="rect">
              <a:avLst/>
            </a:prstGeom>
            <a:noFill/>
          </p:spPr>
          <p:txBody>
            <a:bodyPr wrap="none" rtlCol="0" anchor="ctr">
              <a:spAutoFit/>
            </a:bodyPr>
            <a:lstStyle/>
            <a:p>
              <a:pPr algn="ctr"/>
              <a:r>
                <a:rPr lang="en-IN" sz="8000" i="1" dirty="0" err="1">
                  <a:solidFill>
                    <a:schemeClr val="bg1"/>
                  </a:solidFill>
                  <a:latin typeface="Segoe UI Black" panose="020B0A02040204020203" pitchFamily="34" charset="0"/>
                  <a:ea typeface="Segoe UI Black" panose="020B0A02040204020203" pitchFamily="34" charset="0"/>
                </a:rPr>
                <a:t>Alerte</a:t>
              </a:r>
              <a:r>
                <a:rPr lang="en-IN" sz="8000" i="1" dirty="0">
                  <a:solidFill>
                    <a:schemeClr val="bg1"/>
                  </a:solidFill>
                  <a:latin typeface="Segoe UI Black" panose="020B0A02040204020203" pitchFamily="34" charset="0"/>
                  <a:ea typeface="Segoe UI Black" panose="020B0A02040204020203" pitchFamily="34" charset="0"/>
                </a:rPr>
                <a:t> </a:t>
              </a:r>
              <a:r>
                <a:rPr lang="en-IN" sz="8000" i="1" dirty="0" err="1">
                  <a:solidFill>
                    <a:schemeClr val="bg1"/>
                  </a:solidFill>
                  <a:latin typeface="Segoe UI Black" panose="020B0A02040204020203" pitchFamily="34" charset="0"/>
                  <a:ea typeface="Segoe UI Black" panose="020B0A02040204020203" pitchFamily="34" charset="0"/>
                </a:rPr>
                <a:t>moi</a:t>
              </a:r>
              <a:endParaRPr lang="en-IN" sz="8000" i="1" dirty="0">
                <a:solidFill>
                  <a:schemeClr val="bg1"/>
                </a:solidFill>
                <a:latin typeface="Segoe UI Black" panose="020B0A02040204020203" pitchFamily="34" charset="0"/>
                <a:ea typeface="Segoe UI Black" panose="020B0A02040204020203" pitchFamily="34" charset="0"/>
              </a:endParaRPr>
            </a:p>
          </p:txBody>
        </p:sp>
        <p:sp>
          <p:nvSpPr>
            <p:cNvPr id="51" name="TextBox 58">
              <a:extLst>
                <a:ext uri="{FF2B5EF4-FFF2-40B4-BE49-F238E27FC236}">
                  <a16:creationId xmlns:a16="http://schemas.microsoft.com/office/drawing/2014/main" id="{232EC28A-B8DC-4B6B-A01B-3DE34126B288}"/>
                </a:ext>
              </a:extLst>
            </p:cNvPr>
            <p:cNvSpPr txBox="1"/>
            <p:nvPr/>
          </p:nvSpPr>
          <p:spPr>
            <a:xfrm>
              <a:off x="7087199" y="1664732"/>
              <a:ext cx="2600392" cy="1107996"/>
            </a:xfrm>
            <a:prstGeom prst="rect">
              <a:avLst/>
            </a:prstGeom>
            <a:noFill/>
          </p:spPr>
          <p:txBody>
            <a:bodyPr wrap="none" rtlCol="0" anchor="ctr">
              <a:spAutoFit/>
            </a:bodyPr>
            <a:lstStyle/>
            <a:p>
              <a:pPr algn="ctr"/>
              <a:r>
                <a:rPr lang="en-IN" sz="6600" i="1" dirty="0">
                  <a:solidFill>
                    <a:schemeClr val="tx1">
                      <a:lumMod val="95000"/>
                      <a:lumOff val="5000"/>
                    </a:schemeClr>
                  </a:solidFill>
                  <a:latin typeface="Segoe UI Black" panose="020B0A02040204020203" pitchFamily="34" charset="0"/>
                  <a:ea typeface="Segoe UI Black" panose="020B0A02040204020203" pitchFamily="34" charset="0"/>
                </a:rPr>
                <a:t>DEFIT</a:t>
              </a:r>
            </a:p>
          </p:txBody>
        </p:sp>
        <p:sp>
          <p:nvSpPr>
            <p:cNvPr id="52" name="Parallelogram 59">
              <a:extLst>
                <a:ext uri="{FF2B5EF4-FFF2-40B4-BE49-F238E27FC236}">
                  <a16:creationId xmlns:a16="http://schemas.microsoft.com/office/drawing/2014/main" id="{E421B793-2F07-4F0A-9E56-8614E4B0D3A3}"/>
                </a:ext>
              </a:extLst>
            </p:cNvPr>
            <p:cNvSpPr/>
            <p:nvPr/>
          </p:nvSpPr>
          <p:spPr>
            <a:xfrm>
              <a:off x="1900067" y="4193929"/>
              <a:ext cx="5787018" cy="1152586"/>
            </a:xfrm>
            <a:prstGeom prst="parallelogram">
              <a:avLst>
                <a:gd name="adj" fmla="val 347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60">
              <a:extLst>
                <a:ext uri="{FF2B5EF4-FFF2-40B4-BE49-F238E27FC236}">
                  <a16:creationId xmlns:a16="http://schemas.microsoft.com/office/drawing/2014/main" id="{44AFBF12-10B5-41A3-8999-B3C8E49D9802}"/>
                </a:ext>
              </a:extLst>
            </p:cNvPr>
            <p:cNvSpPr txBox="1"/>
            <p:nvPr/>
          </p:nvSpPr>
          <p:spPr>
            <a:xfrm>
              <a:off x="2005561" y="4060458"/>
              <a:ext cx="5364244" cy="1323439"/>
            </a:xfrm>
            <a:prstGeom prst="rect">
              <a:avLst/>
            </a:prstGeom>
            <a:noFill/>
          </p:spPr>
          <p:txBody>
            <a:bodyPr wrap="square" rtlCol="0" anchor="ctr">
              <a:spAutoFit/>
            </a:bodyPr>
            <a:lstStyle/>
            <a:p>
              <a:pPr algn="ctr"/>
              <a:r>
                <a:rPr lang="en-IN" sz="8000" i="1" dirty="0">
                  <a:solidFill>
                    <a:schemeClr val="tx1">
                      <a:lumMod val="95000"/>
                      <a:lumOff val="5000"/>
                    </a:schemeClr>
                  </a:solidFill>
                  <a:latin typeface="Segoe UI Black" panose="020B0A02040204020203" pitchFamily="34" charset="0"/>
                  <a:ea typeface="Segoe UI Black" panose="020B0A02040204020203" pitchFamily="34" charset="0"/>
                </a:rPr>
                <a:t>Si </a:t>
              </a:r>
              <a:r>
                <a:rPr lang="en-IN" sz="8000" i="1" dirty="0" err="1">
                  <a:solidFill>
                    <a:schemeClr val="tx1">
                      <a:lumMod val="95000"/>
                      <a:lumOff val="5000"/>
                    </a:schemeClr>
                  </a:solidFill>
                  <a:latin typeface="Segoe UI Black" panose="020B0A02040204020203" pitchFamily="34" charset="0"/>
                  <a:ea typeface="Segoe UI Black" panose="020B0A02040204020203" pitchFamily="34" charset="0"/>
                </a:rPr>
                <a:t>tu</a:t>
              </a:r>
              <a:r>
                <a:rPr lang="en-IN" sz="8000" i="1" dirty="0">
                  <a:solidFill>
                    <a:schemeClr val="tx1">
                      <a:lumMod val="95000"/>
                      <a:lumOff val="5000"/>
                    </a:schemeClr>
                  </a:solidFill>
                  <a:latin typeface="Segoe UI Black" panose="020B0A02040204020203" pitchFamily="34" charset="0"/>
                  <a:ea typeface="Segoe UI Black" panose="020B0A02040204020203" pitchFamily="34" charset="0"/>
                </a:rPr>
                <a:t> </a:t>
              </a:r>
              <a:r>
                <a:rPr lang="en-IN" sz="8000" i="1" dirty="0" err="1">
                  <a:solidFill>
                    <a:schemeClr val="tx1">
                      <a:lumMod val="95000"/>
                      <a:lumOff val="5000"/>
                    </a:schemeClr>
                  </a:solidFill>
                  <a:latin typeface="Segoe UI Black" panose="020B0A02040204020203" pitchFamily="34" charset="0"/>
                  <a:ea typeface="Segoe UI Black" panose="020B0A02040204020203" pitchFamily="34" charset="0"/>
                </a:rPr>
                <a:t>peux</a:t>
              </a:r>
              <a:endParaRPr lang="en-IN" sz="8000" i="1" dirty="0">
                <a:solidFill>
                  <a:schemeClr val="tx1">
                    <a:lumMod val="95000"/>
                    <a:lumOff val="5000"/>
                  </a:schemeClr>
                </a:solidFill>
                <a:latin typeface="Segoe UI Black" panose="020B0A02040204020203" pitchFamily="34" charset="0"/>
                <a:ea typeface="Segoe UI Black" panose="020B0A02040204020203" pitchFamily="34" charset="0"/>
              </a:endParaRPr>
            </a:p>
          </p:txBody>
        </p:sp>
      </p:grpSp>
      <p:pic>
        <p:nvPicPr>
          <p:cNvPr id="10246" name="Picture 6" descr="Google Alerts [ Download - Logo - icon ] png svg">
            <a:extLst>
              <a:ext uri="{FF2B5EF4-FFF2-40B4-BE49-F238E27FC236}">
                <a16:creationId xmlns:a16="http://schemas.microsoft.com/office/drawing/2014/main" id="{3A649FA2-CA6E-450B-AC79-5ADF02AD1A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17EFE7C0-D40A-49B7-8734-1648E7F0CE24}"/>
              </a:ext>
            </a:extLst>
          </p:cNvPr>
          <p:cNvSpPr txBox="1"/>
          <p:nvPr/>
        </p:nvSpPr>
        <p:spPr>
          <a:xfrm>
            <a:off x="11540766" y="6153530"/>
            <a:ext cx="457729" cy="461665"/>
          </a:xfrm>
          <a:prstGeom prst="rect">
            <a:avLst/>
          </a:prstGeom>
          <a:noFill/>
        </p:spPr>
        <p:txBody>
          <a:bodyPr wrap="square" rtlCol="0">
            <a:spAutoFit/>
          </a:bodyPr>
          <a:lstStyle/>
          <a:p>
            <a:r>
              <a:rPr lang="fr-FR" dirty="0">
                <a:solidFill>
                  <a:schemeClr val="bg1"/>
                </a:solidFill>
              </a:rPr>
              <a:t>1</a:t>
            </a:r>
          </a:p>
        </p:txBody>
      </p:sp>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D5416F3-6FBA-4925-9C11-E2E04EFFF8B3}"/>
              </a:ext>
            </a:extLst>
          </p:cNvPr>
          <p:cNvGrpSpPr/>
          <p:nvPr/>
        </p:nvGrpSpPr>
        <p:grpSpPr>
          <a:xfrm>
            <a:off x="327389" y="448867"/>
            <a:ext cx="4581497" cy="2792198"/>
            <a:chOff x="6211894" y="4590462"/>
            <a:chExt cx="2536429" cy="1545829"/>
          </a:xfrm>
          <a:solidFill>
            <a:schemeClr val="accent2">
              <a:lumMod val="75000"/>
            </a:schemeClr>
          </a:solidFill>
        </p:grpSpPr>
        <p:sp>
          <p:nvSpPr>
            <p:cNvPr id="74" name="Arrow: Chevron 73">
              <a:extLst>
                <a:ext uri="{FF2B5EF4-FFF2-40B4-BE49-F238E27FC236}">
                  <a16:creationId xmlns:a16="http://schemas.microsoft.com/office/drawing/2014/main" id="{856971B8-C2A3-4A22-9999-912C44E16EEE}"/>
                </a:ext>
              </a:extLst>
            </p:cNvPr>
            <p:cNvSpPr/>
            <p:nvPr/>
          </p:nvSpPr>
          <p:spPr>
            <a:xfrm>
              <a:off x="6211894" y="4590462"/>
              <a:ext cx="1545829" cy="1545829"/>
            </a:xfrm>
            <a:prstGeom prst="chevron">
              <a:avLst/>
            </a:prstGeom>
            <a:solidFill>
              <a:schemeClr val="accent2">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hevron 74">
              <a:extLst>
                <a:ext uri="{FF2B5EF4-FFF2-40B4-BE49-F238E27FC236}">
                  <a16:creationId xmlns:a16="http://schemas.microsoft.com/office/drawing/2014/main" id="{F4F0AD0B-3CB5-4C81-B09C-F6A4A42B21E8}"/>
                </a:ext>
              </a:extLst>
            </p:cNvPr>
            <p:cNvSpPr/>
            <p:nvPr/>
          </p:nvSpPr>
          <p:spPr>
            <a:xfrm>
              <a:off x="7202494" y="4590462"/>
              <a:ext cx="1545829" cy="1545829"/>
            </a:xfrm>
            <a:prstGeom prst="chevron">
              <a:avLst/>
            </a:prstGeom>
            <a:solidFill>
              <a:schemeClr val="accent2">
                <a:lumMod val="5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5" name="Freeform 5">
            <a:extLst>
              <a:ext uri="{FF2B5EF4-FFF2-40B4-BE49-F238E27FC236}">
                <a16:creationId xmlns:a16="http://schemas.microsoft.com/office/drawing/2014/main" id="{A08A08FF-730C-4E31-B8EA-FAD2213EF387}"/>
              </a:ext>
            </a:extLst>
          </p:cNvPr>
          <p:cNvSpPr>
            <a:spLocks noEditPoints="1"/>
          </p:cNvSpPr>
          <p:nvPr/>
        </p:nvSpPr>
        <p:spPr bwMode="auto">
          <a:xfrm>
            <a:off x="758824" y="804499"/>
            <a:ext cx="10671176" cy="5249002"/>
          </a:xfrm>
          <a:custGeom>
            <a:avLst/>
            <a:gdLst>
              <a:gd name="T0" fmla="*/ 541 w 1999"/>
              <a:gd name="T1" fmla="*/ 191 h 982"/>
              <a:gd name="T2" fmla="*/ 37 w 1999"/>
              <a:gd name="T3" fmla="*/ 256 h 982"/>
              <a:gd name="T4" fmla="*/ 597 w 1999"/>
              <a:gd name="T5" fmla="*/ 524 h 982"/>
              <a:gd name="T6" fmla="*/ 440 w 1999"/>
              <a:gd name="T7" fmla="*/ 448 h 982"/>
              <a:gd name="T8" fmla="*/ 589 w 1999"/>
              <a:gd name="T9" fmla="*/ 332 h 982"/>
              <a:gd name="T10" fmla="*/ 647 w 1999"/>
              <a:gd name="T11" fmla="*/ 271 h 982"/>
              <a:gd name="T12" fmla="*/ 598 w 1999"/>
              <a:gd name="T13" fmla="*/ 203 h 982"/>
              <a:gd name="T14" fmla="*/ 458 w 1999"/>
              <a:gd name="T15" fmla="*/ 209 h 982"/>
              <a:gd name="T16" fmla="*/ 548 w 1999"/>
              <a:gd name="T17" fmla="*/ 142 h 982"/>
              <a:gd name="T18" fmla="*/ 626 w 1999"/>
              <a:gd name="T19" fmla="*/ 190 h 982"/>
              <a:gd name="T20" fmla="*/ 530 w 1999"/>
              <a:gd name="T21" fmla="*/ 96 h 982"/>
              <a:gd name="T22" fmla="*/ 448 w 1999"/>
              <a:gd name="T23" fmla="*/ 112 h 982"/>
              <a:gd name="T24" fmla="*/ 424 w 1999"/>
              <a:gd name="T25" fmla="*/ 106 h 982"/>
              <a:gd name="T26" fmla="*/ 327 w 1999"/>
              <a:gd name="T27" fmla="*/ 80 h 982"/>
              <a:gd name="T28" fmla="*/ 287 w 1999"/>
              <a:gd name="T29" fmla="*/ 132 h 982"/>
              <a:gd name="T30" fmla="*/ 53 w 1999"/>
              <a:gd name="T31" fmla="*/ 139 h 982"/>
              <a:gd name="T32" fmla="*/ 93 w 1999"/>
              <a:gd name="T33" fmla="*/ 218 h 982"/>
              <a:gd name="T34" fmla="*/ 232 w 1999"/>
              <a:gd name="T35" fmla="*/ 231 h 982"/>
              <a:gd name="T36" fmla="*/ 371 w 1999"/>
              <a:gd name="T37" fmla="*/ 455 h 982"/>
              <a:gd name="T38" fmla="*/ 545 w 1999"/>
              <a:gd name="T39" fmla="*/ 560 h 982"/>
              <a:gd name="T40" fmla="*/ 568 w 1999"/>
              <a:gd name="T41" fmla="*/ 880 h 982"/>
              <a:gd name="T42" fmla="*/ 624 w 1999"/>
              <a:gd name="T43" fmla="*/ 886 h 982"/>
              <a:gd name="T44" fmla="*/ 547 w 1999"/>
              <a:gd name="T45" fmla="*/ 307 h 982"/>
              <a:gd name="T46" fmla="*/ 498 w 1999"/>
              <a:gd name="T47" fmla="*/ 302 h 982"/>
              <a:gd name="T48" fmla="*/ 79 w 1999"/>
              <a:gd name="T49" fmla="*/ 174 h 982"/>
              <a:gd name="T50" fmla="*/ 423 w 1999"/>
              <a:gd name="T51" fmla="*/ 122 h 982"/>
              <a:gd name="T52" fmla="*/ 1799 w 1999"/>
              <a:gd name="T53" fmla="*/ 894 h 982"/>
              <a:gd name="T54" fmla="*/ 1812 w 1999"/>
              <a:gd name="T55" fmla="*/ 647 h 982"/>
              <a:gd name="T56" fmla="*/ 1737 w 1999"/>
              <a:gd name="T57" fmla="*/ 685 h 982"/>
              <a:gd name="T58" fmla="*/ 1688 w 1999"/>
              <a:gd name="T59" fmla="*/ 824 h 982"/>
              <a:gd name="T60" fmla="*/ 1689 w 1999"/>
              <a:gd name="T61" fmla="*/ 656 h 982"/>
              <a:gd name="T62" fmla="*/ 1957 w 1999"/>
              <a:gd name="T63" fmla="*/ 875 h 982"/>
              <a:gd name="T64" fmla="*/ 1680 w 1999"/>
              <a:gd name="T65" fmla="*/ 612 h 982"/>
              <a:gd name="T66" fmla="*/ 1852 w 1999"/>
              <a:gd name="T67" fmla="*/ 124 h 982"/>
              <a:gd name="T68" fmla="*/ 1629 w 1999"/>
              <a:gd name="T69" fmla="*/ 107 h 982"/>
              <a:gd name="T70" fmla="*/ 1402 w 1999"/>
              <a:gd name="T71" fmla="*/ 115 h 982"/>
              <a:gd name="T72" fmla="*/ 1247 w 1999"/>
              <a:gd name="T73" fmla="*/ 141 h 982"/>
              <a:gd name="T74" fmla="*/ 948 w 1999"/>
              <a:gd name="T75" fmla="*/ 213 h 982"/>
              <a:gd name="T76" fmla="*/ 931 w 1999"/>
              <a:gd name="T77" fmla="*/ 331 h 982"/>
              <a:gd name="T78" fmla="*/ 1037 w 1999"/>
              <a:gd name="T79" fmla="*/ 577 h 982"/>
              <a:gd name="T80" fmla="*/ 1215 w 1999"/>
              <a:gd name="T81" fmla="*/ 684 h 982"/>
              <a:gd name="T82" fmla="*/ 1271 w 1999"/>
              <a:gd name="T83" fmla="*/ 428 h 982"/>
              <a:gd name="T84" fmla="*/ 1437 w 1999"/>
              <a:gd name="T85" fmla="*/ 539 h 982"/>
              <a:gd name="T86" fmla="*/ 1565 w 1999"/>
              <a:gd name="T87" fmla="*/ 538 h 982"/>
              <a:gd name="T88" fmla="*/ 1668 w 1999"/>
              <a:gd name="T89" fmla="*/ 346 h 982"/>
              <a:gd name="T90" fmla="*/ 1792 w 1999"/>
              <a:gd name="T91" fmla="*/ 245 h 982"/>
              <a:gd name="T92" fmla="*/ 1902 w 1999"/>
              <a:gd name="T93" fmla="*/ 214 h 982"/>
              <a:gd name="T94" fmla="*/ 1145 w 1999"/>
              <a:gd name="T95" fmla="*/ 329 h 982"/>
              <a:gd name="T96" fmla="*/ 1112 w 1999"/>
              <a:gd name="T97" fmla="*/ 213 h 982"/>
              <a:gd name="T98" fmla="*/ 1174 w 1999"/>
              <a:gd name="T99" fmla="*/ 605 h 982"/>
              <a:gd name="T100" fmla="*/ 986 w 1999"/>
              <a:gd name="T101" fmla="*/ 342 h 982"/>
              <a:gd name="T102" fmla="*/ 1168 w 1999"/>
              <a:gd name="T103" fmla="*/ 366 h 982"/>
              <a:gd name="T104" fmla="*/ 1247 w 1999"/>
              <a:gd name="T105" fmla="*/ 306 h 982"/>
              <a:gd name="T106" fmla="*/ 853 w 1999"/>
              <a:gd name="T107" fmla="*/ 115 h 982"/>
              <a:gd name="T108" fmla="*/ 678 w 1999"/>
              <a:gd name="T109" fmla="*/ 38 h 982"/>
              <a:gd name="T110" fmla="*/ 672 w 1999"/>
              <a:gd name="T111" fmla="*/ 146 h 982"/>
              <a:gd name="T112" fmla="*/ 835 w 1999"/>
              <a:gd name="T113" fmla="*/ 117 h 982"/>
              <a:gd name="T114" fmla="*/ 1263 w 1999"/>
              <a:gd name="T115" fmla="*/ 688 h 982"/>
              <a:gd name="T116" fmla="*/ 538 w 1999"/>
              <a:gd name="T117" fmla="*/ 461 h 982"/>
              <a:gd name="T118" fmla="*/ 1534 w 1999"/>
              <a:gd name="T119" fmla="*/ 572 h 982"/>
              <a:gd name="T120" fmla="*/ 1735 w 1999"/>
              <a:gd name="T121" fmla="*/ 388 h 982"/>
              <a:gd name="T122" fmla="*/ 1641 w 1999"/>
              <a:gd name="T123" fmla="*/ 627 h 982"/>
              <a:gd name="T124" fmla="*/ 1675 w 1999"/>
              <a:gd name="T125" fmla="*/ 50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9" h="982">
                <a:moveTo>
                  <a:pt x="1274" y="128"/>
                </a:moveTo>
                <a:cubicBezTo>
                  <a:pt x="1274" y="128"/>
                  <a:pt x="1274" y="128"/>
                  <a:pt x="1274" y="128"/>
                </a:cubicBezTo>
                <a:cubicBezTo>
                  <a:pt x="1277" y="129"/>
                  <a:pt x="1283" y="130"/>
                  <a:pt x="1288" y="133"/>
                </a:cubicBezTo>
                <a:cubicBezTo>
                  <a:pt x="1291" y="135"/>
                  <a:pt x="1295" y="136"/>
                  <a:pt x="1299" y="136"/>
                </a:cubicBezTo>
                <a:cubicBezTo>
                  <a:pt x="1299" y="136"/>
                  <a:pt x="1299" y="136"/>
                  <a:pt x="1299" y="136"/>
                </a:cubicBezTo>
                <a:cubicBezTo>
                  <a:pt x="1302" y="136"/>
                  <a:pt x="1305" y="135"/>
                  <a:pt x="1307" y="133"/>
                </a:cubicBezTo>
                <a:cubicBezTo>
                  <a:pt x="1308" y="131"/>
                  <a:pt x="1309" y="129"/>
                  <a:pt x="1309" y="127"/>
                </a:cubicBezTo>
                <a:cubicBezTo>
                  <a:pt x="1309" y="125"/>
                  <a:pt x="1308" y="124"/>
                  <a:pt x="1308" y="122"/>
                </a:cubicBezTo>
                <a:cubicBezTo>
                  <a:pt x="1307" y="121"/>
                  <a:pt x="1306" y="119"/>
                  <a:pt x="1304" y="119"/>
                </a:cubicBezTo>
                <a:cubicBezTo>
                  <a:pt x="1304" y="119"/>
                  <a:pt x="1304" y="119"/>
                  <a:pt x="1304" y="119"/>
                </a:cubicBezTo>
                <a:cubicBezTo>
                  <a:pt x="1304" y="119"/>
                  <a:pt x="1304" y="119"/>
                  <a:pt x="1304" y="118"/>
                </a:cubicBezTo>
                <a:cubicBezTo>
                  <a:pt x="1304" y="118"/>
                  <a:pt x="1304" y="116"/>
                  <a:pt x="1307" y="114"/>
                </a:cubicBezTo>
                <a:cubicBezTo>
                  <a:pt x="1313" y="110"/>
                  <a:pt x="1320" y="105"/>
                  <a:pt x="1326" y="104"/>
                </a:cubicBezTo>
                <a:cubicBezTo>
                  <a:pt x="1330" y="104"/>
                  <a:pt x="1336" y="103"/>
                  <a:pt x="1342" y="103"/>
                </a:cubicBezTo>
                <a:cubicBezTo>
                  <a:pt x="1347" y="103"/>
                  <a:pt x="1352" y="104"/>
                  <a:pt x="1354" y="104"/>
                </a:cubicBezTo>
                <a:cubicBezTo>
                  <a:pt x="1355" y="105"/>
                  <a:pt x="1355" y="105"/>
                  <a:pt x="1356" y="105"/>
                </a:cubicBezTo>
                <a:cubicBezTo>
                  <a:pt x="1360" y="105"/>
                  <a:pt x="1364" y="102"/>
                  <a:pt x="1367" y="100"/>
                </a:cubicBezTo>
                <a:cubicBezTo>
                  <a:pt x="1370" y="97"/>
                  <a:pt x="1372" y="94"/>
                  <a:pt x="1373" y="92"/>
                </a:cubicBezTo>
                <a:cubicBezTo>
                  <a:pt x="1374" y="91"/>
                  <a:pt x="1374" y="90"/>
                  <a:pt x="1374" y="89"/>
                </a:cubicBezTo>
                <a:cubicBezTo>
                  <a:pt x="1374" y="87"/>
                  <a:pt x="1373" y="86"/>
                  <a:pt x="1371" y="85"/>
                </a:cubicBezTo>
                <a:cubicBezTo>
                  <a:pt x="1370" y="84"/>
                  <a:pt x="1368" y="83"/>
                  <a:pt x="1366" y="83"/>
                </a:cubicBezTo>
                <a:cubicBezTo>
                  <a:pt x="1363" y="83"/>
                  <a:pt x="1360" y="84"/>
                  <a:pt x="1359" y="87"/>
                </a:cubicBezTo>
                <a:cubicBezTo>
                  <a:pt x="1359" y="88"/>
                  <a:pt x="1354" y="89"/>
                  <a:pt x="1350" y="89"/>
                </a:cubicBezTo>
                <a:cubicBezTo>
                  <a:pt x="1346" y="89"/>
                  <a:pt x="1343" y="89"/>
                  <a:pt x="1342" y="88"/>
                </a:cubicBezTo>
                <a:cubicBezTo>
                  <a:pt x="1341" y="88"/>
                  <a:pt x="1341" y="88"/>
                  <a:pt x="1340" y="88"/>
                </a:cubicBezTo>
                <a:cubicBezTo>
                  <a:pt x="1337" y="88"/>
                  <a:pt x="1331" y="89"/>
                  <a:pt x="1325" y="90"/>
                </a:cubicBezTo>
                <a:cubicBezTo>
                  <a:pt x="1319" y="91"/>
                  <a:pt x="1312" y="93"/>
                  <a:pt x="1311" y="93"/>
                </a:cubicBezTo>
                <a:cubicBezTo>
                  <a:pt x="1307" y="93"/>
                  <a:pt x="1305" y="95"/>
                  <a:pt x="1303" y="97"/>
                </a:cubicBezTo>
                <a:cubicBezTo>
                  <a:pt x="1301" y="99"/>
                  <a:pt x="1299" y="102"/>
                  <a:pt x="1296" y="103"/>
                </a:cubicBezTo>
                <a:cubicBezTo>
                  <a:pt x="1290" y="107"/>
                  <a:pt x="1281" y="112"/>
                  <a:pt x="1277" y="113"/>
                </a:cubicBezTo>
                <a:cubicBezTo>
                  <a:pt x="1274" y="115"/>
                  <a:pt x="1271" y="119"/>
                  <a:pt x="1271" y="123"/>
                </a:cubicBezTo>
                <a:cubicBezTo>
                  <a:pt x="1271" y="125"/>
                  <a:pt x="1272" y="127"/>
                  <a:pt x="1274" y="128"/>
                </a:cubicBezTo>
                <a:moveTo>
                  <a:pt x="401" y="83"/>
                </a:moveTo>
                <a:cubicBezTo>
                  <a:pt x="404" y="83"/>
                  <a:pt x="409" y="81"/>
                  <a:pt x="411" y="81"/>
                </a:cubicBezTo>
                <a:cubicBezTo>
                  <a:pt x="411" y="81"/>
                  <a:pt x="411" y="81"/>
                  <a:pt x="411" y="81"/>
                </a:cubicBezTo>
                <a:cubicBezTo>
                  <a:pt x="411" y="82"/>
                  <a:pt x="411" y="83"/>
                  <a:pt x="412" y="83"/>
                </a:cubicBezTo>
                <a:cubicBezTo>
                  <a:pt x="413" y="85"/>
                  <a:pt x="415" y="86"/>
                  <a:pt x="417" y="86"/>
                </a:cubicBezTo>
                <a:cubicBezTo>
                  <a:pt x="421" y="87"/>
                  <a:pt x="423" y="88"/>
                  <a:pt x="426" y="88"/>
                </a:cubicBezTo>
                <a:cubicBezTo>
                  <a:pt x="426" y="88"/>
                  <a:pt x="426" y="88"/>
                  <a:pt x="426" y="88"/>
                </a:cubicBezTo>
                <a:cubicBezTo>
                  <a:pt x="428" y="88"/>
                  <a:pt x="429" y="87"/>
                  <a:pt x="430" y="86"/>
                </a:cubicBezTo>
                <a:cubicBezTo>
                  <a:pt x="430" y="85"/>
                  <a:pt x="430" y="84"/>
                  <a:pt x="430" y="83"/>
                </a:cubicBezTo>
                <a:cubicBezTo>
                  <a:pt x="430" y="81"/>
                  <a:pt x="429" y="78"/>
                  <a:pt x="428" y="76"/>
                </a:cubicBezTo>
                <a:cubicBezTo>
                  <a:pt x="427" y="74"/>
                  <a:pt x="426" y="73"/>
                  <a:pt x="425" y="72"/>
                </a:cubicBezTo>
                <a:cubicBezTo>
                  <a:pt x="423" y="71"/>
                  <a:pt x="422" y="71"/>
                  <a:pt x="419" y="70"/>
                </a:cubicBezTo>
                <a:cubicBezTo>
                  <a:pt x="415" y="68"/>
                  <a:pt x="411" y="68"/>
                  <a:pt x="407" y="68"/>
                </a:cubicBezTo>
                <a:cubicBezTo>
                  <a:pt x="406" y="68"/>
                  <a:pt x="404" y="68"/>
                  <a:pt x="403" y="68"/>
                </a:cubicBezTo>
                <a:cubicBezTo>
                  <a:pt x="401" y="68"/>
                  <a:pt x="399" y="68"/>
                  <a:pt x="397" y="69"/>
                </a:cubicBezTo>
                <a:cubicBezTo>
                  <a:pt x="395" y="69"/>
                  <a:pt x="392" y="71"/>
                  <a:pt x="392" y="75"/>
                </a:cubicBezTo>
                <a:cubicBezTo>
                  <a:pt x="392" y="75"/>
                  <a:pt x="392" y="75"/>
                  <a:pt x="392" y="76"/>
                </a:cubicBezTo>
                <a:cubicBezTo>
                  <a:pt x="392" y="80"/>
                  <a:pt x="396" y="83"/>
                  <a:pt x="401" y="83"/>
                </a:cubicBezTo>
                <a:moveTo>
                  <a:pt x="536" y="186"/>
                </a:moveTo>
                <a:cubicBezTo>
                  <a:pt x="535" y="186"/>
                  <a:pt x="534" y="186"/>
                  <a:pt x="533" y="186"/>
                </a:cubicBezTo>
                <a:cubicBezTo>
                  <a:pt x="531" y="187"/>
                  <a:pt x="530" y="188"/>
                  <a:pt x="530" y="191"/>
                </a:cubicBezTo>
                <a:cubicBezTo>
                  <a:pt x="530" y="194"/>
                  <a:pt x="533" y="196"/>
                  <a:pt x="536" y="196"/>
                </a:cubicBezTo>
                <a:cubicBezTo>
                  <a:pt x="536" y="196"/>
                  <a:pt x="537" y="196"/>
                  <a:pt x="538" y="195"/>
                </a:cubicBezTo>
                <a:cubicBezTo>
                  <a:pt x="540" y="194"/>
                  <a:pt x="541" y="193"/>
                  <a:pt x="541" y="191"/>
                </a:cubicBezTo>
                <a:cubicBezTo>
                  <a:pt x="541" y="189"/>
                  <a:pt x="541" y="188"/>
                  <a:pt x="540" y="187"/>
                </a:cubicBezTo>
                <a:cubicBezTo>
                  <a:pt x="539" y="186"/>
                  <a:pt x="537" y="186"/>
                  <a:pt x="536" y="186"/>
                </a:cubicBezTo>
                <a:moveTo>
                  <a:pt x="612" y="476"/>
                </a:moveTo>
                <a:cubicBezTo>
                  <a:pt x="612" y="476"/>
                  <a:pt x="612" y="476"/>
                  <a:pt x="612" y="476"/>
                </a:cubicBezTo>
                <a:cubicBezTo>
                  <a:pt x="608" y="477"/>
                  <a:pt x="607" y="481"/>
                  <a:pt x="607" y="483"/>
                </a:cubicBezTo>
                <a:cubicBezTo>
                  <a:pt x="607" y="485"/>
                  <a:pt x="608" y="487"/>
                  <a:pt x="608" y="488"/>
                </a:cubicBezTo>
                <a:cubicBezTo>
                  <a:pt x="609" y="489"/>
                  <a:pt x="611" y="491"/>
                  <a:pt x="613" y="491"/>
                </a:cubicBezTo>
                <a:cubicBezTo>
                  <a:pt x="613" y="491"/>
                  <a:pt x="613" y="491"/>
                  <a:pt x="613" y="491"/>
                </a:cubicBezTo>
                <a:cubicBezTo>
                  <a:pt x="614" y="491"/>
                  <a:pt x="615" y="491"/>
                  <a:pt x="615" y="490"/>
                </a:cubicBezTo>
                <a:cubicBezTo>
                  <a:pt x="618" y="489"/>
                  <a:pt x="620" y="486"/>
                  <a:pt x="620" y="484"/>
                </a:cubicBezTo>
                <a:cubicBezTo>
                  <a:pt x="620" y="480"/>
                  <a:pt x="618" y="477"/>
                  <a:pt x="613" y="476"/>
                </a:cubicBezTo>
                <a:cubicBezTo>
                  <a:pt x="613" y="476"/>
                  <a:pt x="612" y="476"/>
                  <a:pt x="612" y="476"/>
                </a:cubicBezTo>
                <a:close/>
                <a:moveTo>
                  <a:pt x="22" y="253"/>
                </a:moveTo>
                <a:cubicBezTo>
                  <a:pt x="21" y="253"/>
                  <a:pt x="16" y="250"/>
                  <a:pt x="16" y="250"/>
                </a:cubicBezTo>
                <a:cubicBezTo>
                  <a:pt x="15" y="250"/>
                  <a:pt x="15" y="250"/>
                  <a:pt x="15" y="250"/>
                </a:cubicBezTo>
                <a:cubicBezTo>
                  <a:pt x="13" y="250"/>
                  <a:pt x="12" y="250"/>
                  <a:pt x="11" y="250"/>
                </a:cubicBezTo>
                <a:cubicBezTo>
                  <a:pt x="8" y="250"/>
                  <a:pt x="6" y="250"/>
                  <a:pt x="4" y="250"/>
                </a:cubicBezTo>
                <a:cubicBezTo>
                  <a:pt x="3" y="251"/>
                  <a:pt x="1" y="252"/>
                  <a:pt x="0" y="254"/>
                </a:cubicBezTo>
                <a:cubicBezTo>
                  <a:pt x="0" y="254"/>
                  <a:pt x="0" y="255"/>
                  <a:pt x="0" y="255"/>
                </a:cubicBezTo>
                <a:cubicBezTo>
                  <a:pt x="0" y="257"/>
                  <a:pt x="1" y="258"/>
                  <a:pt x="2" y="259"/>
                </a:cubicBezTo>
                <a:cubicBezTo>
                  <a:pt x="4" y="261"/>
                  <a:pt x="8" y="261"/>
                  <a:pt x="11" y="261"/>
                </a:cubicBezTo>
                <a:cubicBezTo>
                  <a:pt x="13" y="261"/>
                  <a:pt x="16" y="261"/>
                  <a:pt x="18" y="260"/>
                </a:cubicBezTo>
                <a:cubicBezTo>
                  <a:pt x="20" y="259"/>
                  <a:pt x="21" y="259"/>
                  <a:pt x="21" y="259"/>
                </a:cubicBezTo>
                <a:cubicBezTo>
                  <a:pt x="22" y="258"/>
                  <a:pt x="22" y="258"/>
                  <a:pt x="23" y="258"/>
                </a:cubicBezTo>
                <a:cubicBezTo>
                  <a:pt x="23" y="258"/>
                  <a:pt x="24" y="257"/>
                  <a:pt x="24" y="256"/>
                </a:cubicBezTo>
                <a:cubicBezTo>
                  <a:pt x="24" y="254"/>
                  <a:pt x="23" y="253"/>
                  <a:pt x="22" y="253"/>
                </a:cubicBezTo>
                <a:moveTo>
                  <a:pt x="587" y="469"/>
                </a:moveTo>
                <a:cubicBezTo>
                  <a:pt x="584" y="469"/>
                  <a:pt x="581" y="469"/>
                  <a:pt x="580" y="470"/>
                </a:cubicBezTo>
                <a:cubicBezTo>
                  <a:pt x="577" y="470"/>
                  <a:pt x="574" y="473"/>
                  <a:pt x="572" y="475"/>
                </a:cubicBezTo>
                <a:cubicBezTo>
                  <a:pt x="569" y="477"/>
                  <a:pt x="567" y="479"/>
                  <a:pt x="567" y="479"/>
                </a:cubicBezTo>
                <a:cubicBezTo>
                  <a:pt x="567" y="480"/>
                  <a:pt x="567" y="481"/>
                  <a:pt x="567" y="482"/>
                </a:cubicBezTo>
                <a:cubicBezTo>
                  <a:pt x="567" y="483"/>
                  <a:pt x="568" y="483"/>
                  <a:pt x="569" y="484"/>
                </a:cubicBezTo>
                <a:cubicBezTo>
                  <a:pt x="569" y="484"/>
                  <a:pt x="574" y="485"/>
                  <a:pt x="578" y="485"/>
                </a:cubicBezTo>
                <a:cubicBezTo>
                  <a:pt x="580" y="485"/>
                  <a:pt x="581" y="486"/>
                  <a:pt x="585" y="489"/>
                </a:cubicBezTo>
                <a:cubicBezTo>
                  <a:pt x="586" y="489"/>
                  <a:pt x="587" y="489"/>
                  <a:pt x="588" y="489"/>
                </a:cubicBezTo>
                <a:cubicBezTo>
                  <a:pt x="590" y="489"/>
                  <a:pt x="592" y="488"/>
                  <a:pt x="593" y="488"/>
                </a:cubicBezTo>
                <a:cubicBezTo>
                  <a:pt x="594" y="487"/>
                  <a:pt x="595" y="487"/>
                  <a:pt x="595" y="487"/>
                </a:cubicBezTo>
                <a:cubicBezTo>
                  <a:pt x="595" y="487"/>
                  <a:pt x="595" y="487"/>
                  <a:pt x="595" y="487"/>
                </a:cubicBezTo>
                <a:cubicBezTo>
                  <a:pt x="596" y="487"/>
                  <a:pt x="596" y="487"/>
                  <a:pt x="596" y="488"/>
                </a:cubicBezTo>
                <a:cubicBezTo>
                  <a:pt x="597" y="488"/>
                  <a:pt x="597" y="489"/>
                  <a:pt x="599" y="489"/>
                </a:cubicBezTo>
                <a:cubicBezTo>
                  <a:pt x="601" y="489"/>
                  <a:pt x="602" y="488"/>
                  <a:pt x="603" y="487"/>
                </a:cubicBezTo>
                <a:cubicBezTo>
                  <a:pt x="603" y="486"/>
                  <a:pt x="603" y="485"/>
                  <a:pt x="603" y="484"/>
                </a:cubicBezTo>
                <a:cubicBezTo>
                  <a:pt x="603" y="483"/>
                  <a:pt x="603" y="483"/>
                  <a:pt x="603" y="483"/>
                </a:cubicBezTo>
                <a:cubicBezTo>
                  <a:pt x="603" y="474"/>
                  <a:pt x="596" y="470"/>
                  <a:pt x="592" y="469"/>
                </a:cubicBezTo>
                <a:cubicBezTo>
                  <a:pt x="590" y="469"/>
                  <a:pt x="589" y="469"/>
                  <a:pt x="587" y="469"/>
                </a:cubicBezTo>
                <a:moveTo>
                  <a:pt x="52" y="238"/>
                </a:moveTo>
                <a:cubicBezTo>
                  <a:pt x="52" y="238"/>
                  <a:pt x="52" y="238"/>
                  <a:pt x="52" y="238"/>
                </a:cubicBezTo>
                <a:cubicBezTo>
                  <a:pt x="51" y="237"/>
                  <a:pt x="51" y="237"/>
                  <a:pt x="50" y="237"/>
                </a:cubicBezTo>
                <a:cubicBezTo>
                  <a:pt x="48" y="237"/>
                  <a:pt x="47" y="239"/>
                  <a:pt x="46" y="240"/>
                </a:cubicBezTo>
                <a:cubicBezTo>
                  <a:pt x="45" y="242"/>
                  <a:pt x="45" y="243"/>
                  <a:pt x="45" y="244"/>
                </a:cubicBezTo>
                <a:cubicBezTo>
                  <a:pt x="44" y="246"/>
                  <a:pt x="44" y="246"/>
                  <a:pt x="43" y="246"/>
                </a:cubicBezTo>
                <a:cubicBezTo>
                  <a:pt x="41" y="247"/>
                  <a:pt x="39" y="247"/>
                  <a:pt x="38" y="248"/>
                </a:cubicBezTo>
                <a:cubicBezTo>
                  <a:pt x="37" y="249"/>
                  <a:pt x="36" y="249"/>
                  <a:pt x="35" y="250"/>
                </a:cubicBezTo>
                <a:cubicBezTo>
                  <a:pt x="35" y="250"/>
                  <a:pt x="34" y="251"/>
                  <a:pt x="34" y="253"/>
                </a:cubicBezTo>
                <a:cubicBezTo>
                  <a:pt x="34" y="254"/>
                  <a:pt x="34" y="255"/>
                  <a:pt x="35" y="255"/>
                </a:cubicBezTo>
                <a:cubicBezTo>
                  <a:pt x="35" y="256"/>
                  <a:pt x="36" y="256"/>
                  <a:pt x="37" y="256"/>
                </a:cubicBezTo>
                <a:cubicBezTo>
                  <a:pt x="38" y="256"/>
                  <a:pt x="39" y="257"/>
                  <a:pt x="41" y="257"/>
                </a:cubicBezTo>
                <a:cubicBezTo>
                  <a:pt x="43" y="257"/>
                  <a:pt x="45" y="256"/>
                  <a:pt x="47" y="256"/>
                </a:cubicBezTo>
                <a:cubicBezTo>
                  <a:pt x="50" y="255"/>
                  <a:pt x="51" y="255"/>
                  <a:pt x="53" y="253"/>
                </a:cubicBezTo>
                <a:cubicBezTo>
                  <a:pt x="54" y="251"/>
                  <a:pt x="54" y="250"/>
                  <a:pt x="54" y="248"/>
                </a:cubicBezTo>
                <a:cubicBezTo>
                  <a:pt x="54" y="247"/>
                  <a:pt x="54" y="245"/>
                  <a:pt x="54" y="243"/>
                </a:cubicBezTo>
                <a:cubicBezTo>
                  <a:pt x="54" y="242"/>
                  <a:pt x="54" y="241"/>
                  <a:pt x="54" y="241"/>
                </a:cubicBezTo>
                <a:cubicBezTo>
                  <a:pt x="54" y="240"/>
                  <a:pt x="54" y="239"/>
                  <a:pt x="52" y="238"/>
                </a:cubicBezTo>
                <a:moveTo>
                  <a:pt x="783" y="636"/>
                </a:moveTo>
                <a:cubicBezTo>
                  <a:pt x="783" y="636"/>
                  <a:pt x="783" y="636"/>
                  <a:pt x="783" y="636"/>
                </a:cubicBezTo>
                <a:cubicBezTo>
                  <a:pt x="779" y="634"/>
                  <a:pt x="772" y="633"/>
                  <a:pt x="771" y="630"/>
                </a:cubicBezTo>
                <a:cubicBezTo>
                  <a:pt x="769" y="627"/>
                  <a:pt x="767" y="625"/>
                  <a:pt x="764" y="623"/>
                </a:cubicBezTo>
                <a:cubicBezTo>
                  <a:pt x="761" y="622"/>
                  <a:pt x="759" y="621"/>
                  <a:pt x="756" y="621"/>
                </a:cubicBezTo>
                <a:cubicBezTo>
                  <a:pt x="755" y="621"/>
                  <a:pt x="755" y="621"/>
                  <a:pt x="754" y="621"/>
                </a:cubicBezTo>
                <a:cubicBezTo>
                  <a:pt x="753" y="621"/>
                  <a:pt x="751" y="622"/>
                  <a:pt x="749" y="622"/>
                </a:cubicBezTo>
                <a:cubicBezTo>
                  <a:pt x="748" y="622"/>
                  <a:pt x="746" y="622"/>
                  <a:pt x="745" y="621"/>
                </a:cubicBezTo>
                <a:cubicBezTo>
                  <a:pt x="741" y="618"/>
                  <a:pt x="735" y="614"/>
                  <a:pt x="733" y="612"/>
                </a:cubicBezTo>
                <a:cubicBezTo>
                  <a:pt x="729" y="609"/>
                  <a:pt x="723" y="608"/>
                  <a:pt x="720" y="608"/>
                </a:cubicBezTo>
                <a:cubicBezTo>
                  <a:pt x="719" y="608"/>
                  <a:pt x="719" y="607"/>
                  <a:pt x="717" y="607"/>
                </a:cubicBezTo>
                <a:cubicBezTo>
                  <a:pt x="716" y="607"/>
                  <a:pt x="715" y="608"/>
                  <a:pt x="715" y="608"/>
                </a:cubicBezTo>
                <a:cubicBezTo>
                  <a:pt x="714" y="607"/>
                  <a:pt x="714" y="605"/>
                  <a:pt x="713" y="604"/>
                </a:cubicBezTo>
                <a:cubicBezTo>
                  <a:pt x="711" y="603"/>
                  <a:pt x="709" y="602"/>
                  <a:pt x="708" y="602"/>
                </a:cubicBezTo>
                <a:cubicBezTo>
                  <a:pt x="707" y="602"/>
                  <a:pt x="707" y="602"/>
                  <a:pt x="707" y="602"/>
                </a:cubicBezTo>
                <a:cubicBezTo>
                  <a:pt x="708" y="601"/>
                  <a:pt x="709" y="600"/>
                  <a:pt x="709" y="598"/>
                </a:cubicBezTo>
                <a:cubicBezTo>
                  <a:pt x="709" y="597"/>
                  <a:pt x="709" y="594"/>
                  <a:pt x="708" y="592"/>
                </a:cubicBezTo>
                <a:cubicBezTo>
                  <a:pt x="707" y="590"/>
                  <a:pt x="706" y="587"/>
                  <a:pt x="702" y="587"/>
                </a:cubicBezTo>
                <a:cubicBezTo>
                  <a:pt x="702" y="587"/>
                  <a:pt x="702" y="587"/>
                  <a:pt x="702" y="587"/>
                </a:cubicBezTo>
                <a:cubicBezTo>
                  <a:pt x="702" y="587"/>
                  <a:pt x="702" y="587"/>
                  <a:pt x="702" y="587"/>
                </a:cubicBezTo>
                <a:cubicBezTo>
                  <a:pt x="701" y="586"/>
                  <a:pt x="700" y="581"/>
                  <a:pt x="695" y="575"/>
                </a:cubicBezTo>
                <a:cubicBezTo>
                  <a:pt x="690" y="568"/>
                  <a:pt x="683" y="563"/>
                  <a:pt x="677" y="563"/>
                </a:cubicBezTo>
                <a:cubicBezTo>
                  <a:pt x="676" y="563"/>
                  <a:pt x="675" y="563"/>
                  <a:pt x="674" y="563"/>
                </a:cubicBezTo>
                <a:cubicBezTo>
                  <a:pt x="672" y="564"/>
                  <a:pt x="670" y="564"/>
                  <a:pt x="668" y="564"/>
                </a:cubicBezTo>
                <a:cubicBezTo>
                  <a:pt x="666" y="564"/>
                  <a:pt x="666" y="564"/>
                  <a:pt x="664" y="561"/>
                </a:cubicBezTo>
                <a:cubicBezTo>
                  <a:pt x="661" y="554"/>
                  <a:pt x="657" y="553"/>
                  <a:pt x="656" y="550"/>
                </a:cubicBezTo>
                <a:cubicBezTo>
                  <a:pt x="655" y="548"/>
                  <a:pt x="652" y="547"/>
                  <a:pt x="651" y="547"/>
                </a:cubicBezTo>
                <a:cubicBezTo>
                  <a:pt x="649" y="547"/>
                  <a:pt x="648" y="548"/>
                  <a:pt x="647" y="548"/>
                </a:cubicBezTo>
                <a:cubicBezTo>
                  <a:pt x="646" y="546"/>
                  <a:pt x="646" y="546"/>
                  <a:pt x="646" y="546"/>
                </a:cubicBezTo>
                <a:cubicBezTo>
                  <a:pt x="646" y="546"/>
                  <a:pt x="645" y="545"/>
                  <a:pt x="644" y="545"/>
                </a:cubicBezTo>
                <a:cubicBezTo>
                  <a:pt x="647" y="541"/>
                  <a:pt x="648" y="535"/>
                  <a:pt x="648" y="532"/>
                </a:cubicBezTo>
                <a:cubicBezTo>
                  <a:pt x="648" y="531"/>
                  <a:pt x="648" y="531"/>
                  <a:pt x="648" y="530"/>
                </a:cubicBezTo>
                <a:cubicBezTo>
                  <a:pt x="648" y="530"/>
                  <a:pt x="647" y="529"/>
                  <a:pt x="647" y="529"/>
                </a:cubicBezTo>
                <a:cubicBezTo>
                  <a:pt x="647" y="528"/>
                  <a:pt x="646" y="528"/>
                  <a:pt x="645" y="528"/>
                </a:cubicBezTo>
                <a:cubicBezTo>
                  <a:pt x="645" y="528"/>
                  <a:pt x="644" y="528"/>
                  <a:pt x="644" y="528"/>
                </a:cubicBezTo>
                <a:cubicBezTo>
                  <a:pt x="642" y="529"/>
                  <a:pt x="642" y="530"/>
                  <a:pt x="642" y="531"/>
                </a:cubicBezTo>
                <a:cubicBezTo>
                  <a:pt x="641" y="532"/>
                  <a:pt x="640" y="533"/>
                  <a:pt x="639" y="535"/>
                </a:cubicBezTo>
                <a:cubicBezTo>
                  <a:pt x="639" y="535"/>
                  <a:pt x="639" y="535"/>
                  <a:pt x="639" y="535"/>
                </a:cubicBezTo>
                <a:cubicBezTo>
                  <a:pt x="638" y="534"/>
                  <a:pt x="637" y="533"/>
                  <a:pt x="635" y="531"/>
                </a:cubicBezTo>
                <a:cubicBezTo>
                  <a:pt x="633" y="530"/>
                  <a:pt x="630" y="529"/>
                  <a:pt x="628" y="529"/>
                </a:cubicBezTo>
                <a:cubicBezTo>
                  <a:pt x="626" y="529"/>
                  <a:pt x="624" y="530"/>
                  <a:pt x="622" y="531"/>
                </a:cubicBezTo>
                <a:cubicBezTo>
                  <a:pt x="620" y="531"/>
                  <a:pt x="619" y="533"/>
                  <a:pt x="619" y="535"/>
                </a:cubicBezTo>
                <a:cubicBezTo>
                  <a:pt x="619" y="535"/>
                  <a:pt x="619" y="535"/>
                  <a:pt x="619" y="535"/>
                </a:cubicBezTo>
                <a:cubicBezTo>
                  <a:pt x="618" y="535"/>
                  <a:pt x="618" y="535"/>
                  <a:pt x="618" y="534"/>
                </a:cubicBezTo>
                <a:cubicBezTo>
                  <a:pt x="617" y="531"/>
                  <a:pt x="613" y="530"/>
                  <a:pt x="610" y="530"/>
                </a:cubicBezTo>
                <a:cubicBezTo>
                  <a:pt x="608" y="530"/>
                  <a:pt x="605" y="531"/>
                  <a:pt x="603" y="532"/>
                </a:cubicBezTo>
                <a:cubicBezTo>
                  <a:pt x="603" y="532"/>
                  <a:pt x="602" y="530"/>
                  <a:pt x="602" y="529"/>
                </a:cubicBezTo>
                <a:cubicBezTo>
                  <a:pt x="601" y="528"/>
                  <a:pt x="601" y="527"/>
                  <a:pt x="600" y="526"/>
                </a:cubicBezTo>
                <a:cubicBezTo>
                  <a:pt x="600" y="525"/>
                  <a:pt x="599" y="524"/>
                  <a:pt x="597" y="524"/>
                </a:cubicBezTo>
                <a:cubicBezTo>
                  <a:pt x="593" y="524"/>
                  <a:pt x="588" y="527"/>
                  <a:pt x="585" y="533"/>
                </a:cubicBezTo>
                <a:cubicBezTo>
                  <a:pt x="585" y="534"/>
                  <a:pt x="585" y="534"/>
                  <a:pt x="584" y="535"/>
                </a:cubicBezTo>
                <a:cubicBezTo>
                  <a:pt x="584" y="534"/>
                  <a:pt x="584" y="533"/>
                  <a:pt x="584" y="533"/>
                </a:cubicBezTo>
                <a:cubicBezTo>
                  <a:pt x="585" y="532"/>
                  <a:pt x="585" y="531"/>
                  <a:pt x="586" y="529"/>
                </a:cubicBezTo>
                <a:cubicBezTo>
                  <a:pt x="587" y="528"/>
                  <a:pt x="588" y="526"/>
                  <a:pt x="588" y="524"/>
                </a:cubicBezTo>
                <a:cubicBezTo>
                  <a:pt x="588" y="522"/>
                  <a:pt x="586" y="520"/>
                  <a:pt x="585" y="520"/>
                </a:cubicBezTo>
                <a:cubicBezTo>
                  <a:pt x="584" y="520"/>
                  <a:pt x="584" y="520"/>
                  <a:pt x="583" y="520"/>
                </a:cubicBezTo>
                <a:cubicBezTo>
                  <a:pt x="580" y="520"/>
                  <a:pt x="578" y="522"/>
                  <a:pt x="575" y="523"/>
                </a:cubicBezTo>
                <a:cubicBezTo>
                  <a:pt x="574" y="524"/>
                  <a:pt x="573" y="525"/>
                  <a:pt x="573" y="525"/>
                </a:cubicBezTo>
                <a:cubicBezTo>
                  <a:pt x="572" y="526"/>
                  <a:pt x="572" y="526"/>
                  <a:pt x="572" y="526"/>
                </a:cubicBezTo>
                <a:cubicBezTo>
                  <a:pt x="572" y="526"/>
                  <a:pt x="571" y="526"/>
                  <a:pt x="571" y="526"/>
                </a:cubicBezTo>
                <a:cubicBezTo>
                  <a:pt x="568" y="527"/>
                  <a:pt x="563" y="531"/>
                  <a:pt x="560" y="536"/>
                </a:cubicBezTo>
                <a:cubicBezTo>
                  <a:pt x="557" y="541"/>
                  <a:pt x="556" y="543"/>
                  <a:pt x="554" y="545"/>
                </a:cubicBezTo>
                <a:cubicBezTo>
                  <a:pt x="553" y="545"/>
                  <a:pt x="553" y="545"/>
                  <a:pt x="552" y="545"/>
                </a:cubicBezTo>
                <a:cubicBezTo>
                  <a:pt x="552" y="545"/>
                  <a:pt x="552" y="545"/>
                  <a:pt x="551" y="545"/>
                </a:cubicBezTo>
                <a:cubicBezTo>
                  <a:pt x="551" y="545"/>
                  <a:pt x="551" y="545"/>
                  <a:pt x="551" y="545"/>
                </a:cubicBezTo>
                <a:cubicBezTo>
                  <a:pt x="551" y="543"/>
                  <a:pt x="550" y="542"/>
                  <a:pt x="550" y="541"/>
                </a:cubicBezTo>
                <a:cubicBezTo>
                  <a:pt x="547" y="539"/>
                  <a:pt x="544" y="537"/>
                  <a:pt x="540" y="536"/>
                </a:cubicBezTo>
                <a:cubicBezTo>
                  <a:pt x="539" y="536"/>
                  <a:pt x="538" y="537"/>
                  <a:pt x="537" y="538"/>
                </a:cubicBezTo>
                <a:cubicBezTo>
                  <a:pt x="537" y="539"/>
                  <a:pt x="532" y="541"/>
                  <a:pt x="528" y="543"/>
                </a:cubicBezTo>
                <a:cubicBezTo>
                  <a:pt x="528" y="544"/>
                  <a:pt x="527" y="544"/>
                  <a:pt x="527" y="544"/>
                </a:cubicBezTo>
                <a:cubicBezTo>
                  <a:pt x="526" y="544"/>
                  <a:pt x="523" y="541"/>
                  <a:pt x="522" y="540"/>
                </a:cubicBezTo>
                <a:cubicBezTo>
                  <a:pt x="521" y="536"/>
                  <a:pt x="520" y="537"/>
                  <a:pt x="519" y="530"/>
                </a:cubicBezTo>
                <a:cubicBezTo>
                  <a:pt x="519" y="529"/>
                  <a:pt x="519" y="528"/>
                  <a:pt x="519" y="527"/>
                </a:cubicBezTo>
                <a:cubicBezTo>
                  <a:pt x="519" y="521"/>
                  <a:pt x="520" y="515"/>
                  <a:pt x="522" y="511"/>
                </a:cubicBezTo>
                <a:cubicBezTo>
                  <a:pt x="522" y="510"/>
                  <a:pt x="522" y="510"/>
                  <a:pt x="522" y="509"/>
                </a:cubicBezTo>
                <a:cubicBezTo>
                  <a:pt x="522" y="506"/>
                  <a:pt x="520" y="503"/>
                  <a:pt x="517" y="500"/>
                </a:cubicBezTo>
                <a:cubicBezTo>
                  <a:pt x="515" y="497"/>
                  <a:pt x="512" y="495"/>
                  <a:pt x="509" y="495"/>
                </a:cubicBezTo>
                <a:cubicBezTo>
                  <a:pt x="509" y="495"/>
                  <a:pt x="509" y="495"/>
                  <a:pt x="508" y="495"/>
                </a:cubicBezTo>
                <a:cubicBezTo>
                  <a:pt x="506" y="495"/>
                  <a:pt x="504" y="496"/>
                  <a:pt x="503" y="497"/>
                </a:cubicBezTo>
                <a:cubicBezTo>
                  <a:pt x="501" y="498"/>
                  <a:pt x="500" y="499"/>
                  <a:pt x="499" y="499"/>
                </a:cubicBezTo>
                <a:cubicBezTo>
                  <a:pt x="499" y="499"/>
                  <a:pt x="499" y="499"/>
                  <a:pt x="499" y="499"/>
                </a:cubicBezTo>
                <a:cubicBezTo>
                  <a:pt x="498" y="498"/>
                  <a:pt x="498" y="498"/>
                  <a:pt x="497" y="498"/>
                </a:cubicBezTo>
                <a:cubicBezTo>
                  <a:pt x="496" y="497"/>
                  <a:pt x="495" y="497"/>
                  <a:pt x="493" y="497"/>
                </a:cubicBezTo>
                <a:cubicBezTo>
                  <a:pt x="493" y="496"/>
                  <a:pt x="494" y="495"/>
                  <a:pt x="494" y="494"/>
                </a:cubicBezTo>
                <a:cubicBezTo>
                  <a:pt x="494" y="493"/>
                  <a:pt x="494" y="491"/>
                  <a:pt x="494" y="490"/>
                </a:cubicBezTo>
                <a:cubicBezTo>
                  <a:pt x="494" y="489"/>
                  <a:pt x="494" y="487"/>
                  <a:pt x="494" y="485"/>
                </a:cubicBezTo>
                <a:cubicBezTo>
                  <a:pt x="494" y="482"/>
                  <a:pt x="495" y="480"/>
                  <a:pt x="497" y="479"/>
                </a:cubicBezTo>
                <a:cubicBezTo>
                  <a:pt x="500" y="476"/>
                  <a:pt x="501" y="472"/>
                  <a:pt x="501" y="468"/>
                </a:cubicBezTo>
                <a:cubicBezTo>
                  <a:pt x="501" y="466"/>
                  <a:pt x="500" y="464"/>
                  <a:pt x="500" y="462"/>
                </a:cubicBezTo>
                <a:cubicBezTo>
                  <a:pt x="499" y="460"/>
                  <a:pt x="498" y="459"/>
                  <a:pt x="495" y="458"/>
                </a:cubicBezTo>
                <a:cubicBezTo>
                  <a:pt x="495" y="458"/>
                  <a:pt x="494" y="458"/>
                  <a:pt x="494" y="458"/>
                </a:cubicBezTo>
                <a:cubicBezTo>
                  <a:pt x="490" y="458"/>
                  <a:pt x="486" y="459"/>
                  <a:pt x="483" y="459"/>
                </a:cubicBezTo>
                <a:cubicBezTo>
                  <a:pt x="482" y="459"/>
                  <a:pt x="482" y="459"/>
                  <a:pt x="481" y="459"/>
                </a:cubicBezTo>
                <a:cubicBezTo>
                  <a:pt x="481" y="459"/>
                  <a:pt x="481" y="459"/>
                  <a:pt x="480" y="459"/>
                </a:cubicBezTo>
                <a:cubicBezTo>
                  <a:pt x="475" y="459"/>
                  <a:pt x="472" y="464"/>
                  <a:pt x="472" y="469"/>
                </a:cubicBezTo>
                <a:cubicBezTo>
                  <a:pt x="472" y="470"/>
                  <a:pt x="472" y="471"/>
                  <a:pt x="472" y="472"/>
                </a:cubicBezTo>
                <a:cubicBezTo>
                  <a:pt x="473" y="472"/>
                  <a:pt x="473" y="473"/>
                  <a:pt x="473" y="473"/>
                </a:cubicBezTo>
                <a:cubicBezTo>
                  <a:pt x="473" y="474"/>
                  <a:pt x="472" y="475"/>
                  <a:pt x="472" y="476"/>
                </a:cubicBezTo>
                <a:cubicBezTo>
                  <a:pt x="472" y="476"/>
                  <a:pt x="472" y="476"/>
                  <a:pt x="471" y="476"/>
                </a:cubicBezTo>
                <a:cubicBezTo>
                  <a:pt x="471" y="476"/>
                  <a:pt x="469" y="475"/>
                  <a:pt x="468" y="475"/>
                </a:cubicBezTo>
                <a:cubicBezTo>
                  <a:pt x="466" y="475"/>
                  <a:pt x="463" y="476"/>
                  <a:pt x="461" y="478"/>
                </a:cubicBezTo>
                <a:cubicBezTo>
                  <a:pt x="459" y="480"/>
                  <a:pt x="458" y="480"/>
                  <a:pt x="457" y="480"/>
                </a:cubicBezTo>
                <a:cubicBezTo>
                  <a:pt x="457" y="480"/>
                  <a:pt x="455" y="479"/>
                  <a:pt x="452" y="476"/>
                </a:cubicBezTo>
                <a:cubicBezTo>
                  <a:pt x="447" y="471"/>
                  <a:pt x="442" y="466"/>
                  <a:pt x="441" y="459"/>
                </a:cubicBezTo>
                <a:cubicBezTo>
                  <a:pt x="440" y="455"/>
                  <a:pt x="440" y="451"/>
                  <a:pt x="440" y="448"/>
                </a:cubicBezTo>
                <a:cubicBezTo>
                  <a:pt x="440" y="445"/>
                  <a:pt x="440" y="442"/>
                  <a:pt x="441" y="440"/>
                </a:cubicBezTo>
                <a:cubicBezTo>
                  <a:pt x="442" y="438"/>
                  <a:pt x="443" y="435"/>
                  <a:pt x="443" y="432"/>
                </a:cubicBezTo>
                <a:cubicBezTo>
                  <a:pt x="443" y="430"/>
                  <a:pt x="442" y="428"/>
                  <a:pt x="442" y="427"/>
                </a:cubicBezTo>
                <a:cubicBezTo>
                  <a:pt x="442" y="426"/>
                  <a:pt x="441" y="425"/>
                  <a:pt x="440" y="424"/>
                </a:cubicBezTo>
                <a:cubicBezTo>
                  <a:pt x="440" y="424"/>
                  <a:pt x="440" y="424"/>
                  <a:pt x="440" y="424"/>
                </a:cubicBezTo>
                <a:cubicBezTo>
                  <a:pt x="441" y="422"/>
                  <a:pt x="444" y="420"/>
                  <a:pt x="445" y="420"/>
                </a:cubicBezTo>
                <a:cubicBezTo>
                  <a:pt x="450" y="418"/>
                  <a:pt x="454" y="413"/>
                  <a:pt x="456" y="410"/>
                </a:cubicBezTo>
                <a:cubicBezTo>
                  <a:pt x="457" y="410"/>
                  <a:pt x="458" y="409"/>
                  <a:pt x="460" y="409"/>
                </a:cubicBezTo>
                <a:cubicBezTo>
                  <a:pt x="461" y="409"/>
                  <a:pt x="463" y="410"/>
                  <a:pt x="465" y="410"/>
                </a:cubicBezTo>
                <a:cubicBezTo>
                  <a:pt x="470" y="410"/>
                  <a:pt x="470" y="409"/>
                  <a:pt x="475" y="413"/>
                </a:cubicBezTo>
                <a:cubicBezTo>
                  <a:pt x="476" y="414"/>
                  <a:pt x="478" y="414"/>
                  <a:pt x="479" y="414"/>
                </a:cubicBezTo>
                <a:cubicBezTo>
                  <a:pt x="482" y="414"/>
                  <a:pt x="484" y="412"/>
                  <a:pt x="484" y="411"/>
                </a:cubicBezTo>
                <a:cubicBezTo>
                  <a:pt x="485" y="409"/>
                  <a:pt x="485" y="408"/>
                  <a:pt x="485" y="407"/>
                </a:cubicBezTo>
                <a:cubicBezTo>
                  <a:pt x="485" y="407"/>
                  <a:pt x="485" y="405"/>
                  <a:pt x="489" y="405"/>
                </a:cubicBezTo>
                <a:cubicBezTo>
                  <a:pt x="489" y="405"/>
                  <a:pt x="490" y="405"/>
                  <a:pt x="490" y="405"/>
                </a:cubicBezTo>
                <a:cubicBezTo>
                  <a:pt x="491" y="405"/>
                  <a:pt x="491" y="405"/>
                  <a:pt x="492" y="405"/>
                </a:cubicBezTo>
                <a:cubicBezTo>
                  <a:pt x="496" y="405"/>
                  <a:pt x="501" y="404"/>
                  <a:pt x="503" y="404"/>
                </a:cubicBezTo>
                <a:cubicBezTo>
                  <a:pt x="503" y="404"/>
                  <a:pt x="504" y="404"/>
                  <a:pt x="504" y="404"/>
                </a:cubicBezTo>
                <a:cubicBezTo>
                  <a:pt x="504" y="405"/>
                  <a:pt x="505" y="406"/>
                  <a:pt x="506" y="407"/>
                </a:cubicBezTo>
                <a:cubicBezTo>
                  <a:pt x="507" y="409"/>
                  <a:pt x="508" y="411"/>
                  <a:pt x="511" y="411"/>
                </a:cubicBezTo>
                <a:cubicBezTo>
                  <a:pt x="512" y="411"/>
                  <a:pt x="513" y="411"/>
                  <a:pt x="514" y="410"/>
                </a:cubicBezTo>
                <a:cubicBezTo>
                  <a:pt x="514" y="410"/>
                  <a:pt x="515" y="410"/>
                  <a:pt x="515" y="409"/>
                </a:cubicBezTo>
                <a:cubicBezTo>
                  <a:pt x="515" y="413"/>
                  <a:pt x="516" y="417"/>
                  <a:pt x="517" y="421"/>
                </a:cubicBezTo>
                <a:cubicBezTo>
                  <a:pt x="519" y="425"/>
                  <a:pt x="520" y="428"/>
                  <a:pt x="524" y="430"/>
                </a:cubicBezTo>
                <a:cubicBezTo>
                  <a:pt x="525" y="430"/>
                  <a:pt x="525" y="431"/>
                  <a:pt x="526" y="433"/>
                </a:cubicBezTo>
                <a:cubicBezTo>
                  <a:pt x="526" y="434"/>
                  <a:pt x="526" y="435"/>
                  <a:pt x="527" y="437"/>
                </a:cubicBezTo>
                <a:cubicBezTo>
                  <a:pt x="527" y="438"/>
                  <a:pt x="529" y="439"/>
                  <a:pt x="531" y="439"/>
                </a:cubicBezTo>
                <a:cubicBezTo>
                  <a:pt x="531" y="439"/>
                  <a:pt x="531" y="439"/>
                  <a:pt x="531" y="439"/>
                </a:cubicBezTo>
                <a:cubicBezTo>
                  <a:pt x="533" y="439"/>
                  <a:pt x="534" y="438"/>
                  <a:pt x="535" y="437"/>
                </a:cubicBezTo>
                <a:cubicBezTo>
                  <a:pt x="538" y="434"/>
                  <a:pt x="539" y="429"/>
                  <a:pt x="539" y="425"/>
                </a:cubicBezTo>
                <a:cubicBezTo>
                  <a:pt x="539" y="424"/>
                  <a:pt x="539" y="422"/>
                  <a:pt x="538" y="421"/>
                </a:cubicBezTo>
                <a:cubicBezTo>
                  <a:pt x="538" y="419"/>
                  <a:pt x="536" y="415"/>
                  <a:pt x="535" y="411"/>
                </a:cubicBezTo>
                <a:cubicBezTo>
                  <a:pt x="534" y="407"/>
                  <a:pt x="533" y="404"/>
                  <a:pt x="531" y="401"/>
                </a:cubicBezTo>
                <a:cubicBezTo>
                  <a:pt x="531" y="401"/>
                  <a:pt x="530" y="399"/>
                  <a:pt x="530" y="398"/>
                </a:cubicBezTo>
                <a:cubicBezTo>
                  <a:pt x="530" y="396"/>
                  <a:pt x="531" y="394"/>
                  <a:pt x="533" y="393"/>
                </a:cubicBezTo>
                <a:cubicBezTo>
                  <a:pt x="536" y="391"/>
                  <a:pt x="540" y="388"/>
                  <a:pt x="544" y="384"/>
                </a:cubicBezTo>
                <a:cubicBezTo>
                  <a:pt x="547" y="381"/>
                  <a:pt x="551" y="377"/>
                  <a:pt x="553" y="375"/>
                </a:cubicBezTo>
                <a:cubicBezTo>
                  <a:pt x="554" y="374"/>
                  <a:pt x="556" y="373"/>
                  <a:pt x="559" y="371"/>
                </a:cubicBezTo>
                <a:cubicBezTo>
                  <a:pt x="561" y="370"/>
                  <a:pt x="563" y="368"/>
                  <a:pt x="564" y="364"/>
                </a:cubicBezTo>
                <a:cubicBezTo>
                  <a:pt x="564" y="363"/>
                  <a:pt x="563" y="362"/>
                  <a:pt x="563" y="361"/>
                </a:cubicBezTo>
                <a:cubicBezTo>
                  <a:pt x="561" y="358"/>
                  <a:pt x="560" y="356"/>
                  <a:pt x="559" y="354"/>
                </a:cubicBezTo>
                <a:cubicBezTo>
                  <a:pt x="560" y="354"/>
                  <a:pt x="561" y="355"/>
                  <a:pt x="562" y="355"/>
                </a:cubicBezTo>
                <a:cubicBezTo>
                  <a:pt x="564" y="355"/>
                  <a:pt x="566" y="353"/>
                  <a:pt x="567" y="352"/>
                </a:cubicBezTo>
                <a:cubicBezTo>
                  <a:pt x="568" y="351"/>
                  <a:pt x="569" y="349"/>
                  <a:pt x="570" y="347"/>
                </a:cubicBezTo>
                <a:cubicBezTo>
                  <a:pt x="570" y="346"/>
                  <a:pt x="569" y="345"/>
                  <a:pt x="569" y="344"/>
                </a:cubicBezTo>
                <a:cubicBezTo>
                  <a:pt x="569" y="344"/>
                  <a:pt x="569" y="343"/>
                  <a:pt x="569" y="342"/>
                </a:cubicBezTo>
                <a:cubicBezTo>
                  <a:pt x="569" y="342"/>
                  <a:pt x="569" y="342"/>
                  <a:pt x="569" y="342"/>
                </a:cubicBezTo>
                <a:cubicBezTo>
                  <a:pt x="569" y="342"/>
                  <a:pt x="569" y="342"/>
                  <a:pt x="569" y="342"/>
                </a:cubicBezTo>
                <a:cubicBezTo>
                  <a:pt x="569" y="342"/>
                  <a:pt x="570" y="342"/>
                  <a:pt x="570" y="342"/>
                </a:cubicBezTo>
                <a:cubicBezTo>
                  <a:pt x="571" y="342"/>
                  <a:pt x="573" y="341"/>
                  <a:pt x="574" y="340"/>
                </a:cubicBezTo>
                <a:cubicBezTo>
                  <a:pt x="575" y="339"/>
                  <a:pt x="575" y="338"/>
                  <a:pt x="575" y="336"/>
                </a:cubicBezTo>
                <a:cubicBezTo>
                  <a:pt x="575" y="335"/>
                  <a:pt x="575" y="334"/>
                  <a:pt x="574" y="333"/>
                </a:cubicBezTo>
                <a:cubicBezTo>
                  <a:pt x="575" y="333"/>
                  <a:pt x="576" y="332"/>
                  <a:pt x="577" y="332"/>
                </a:cubicBezTo>
                <a:cubicBezTo>
                  <a:pt x="577" y="332"/>
                  <a:pt x="578" y="332"/>
                  <a:pt x="578" y="332"/>
                </a:cubicBezTo>
                <a:cubicBezTo>
                  <a:pt x="579" y="333"/>
                  <a:pt x="580" y="333"/>
                  <a:pt x="581" y="333"/>
                </a:cubicBezTo>
                <a:cubicBezTo>
                  <a:pt x="584" y="333"/>
                  <a:pt x="586" y="333"/>
                  <a:pt x="589" y="332"/>
                </a:cubicBezTo>
                <a:cubicBezTo>
                  <a:pt x="591" y="331"/>
                  <a:pt x="593" y="331"/>
                  <a:pt x="594" y="329"/>
                </a:cubicBezTo>
                <a:cubicBezTo>
                  <a:pt x="595" y="328"/>
                  <a:pt x="595" y="327"/>
                  <a:pt x="595" y="326"/>
                </a:cubicBezTo>
                <a:cubicBezTo>
                  <a:pt x="595" y="324"/>
                  <a:pt x="594" y="323"/>
                  <a:pt x="593" y="322"/>
                </a:cubicBezTo>
                <a:cubicBezTo>
                  <a:pt x="592" y="320"/>
                  <a:pt x="592" y="319"/>
                  <a:pt x="592" y="318"/>
                </a:cubicBezTo>
                <a:cubicBezTo>
                  <a:pt x="592" y="317"/>
                  <a:pt x="593" y="315"/>
                  <a:pt x="594" y="314"/>
                </a:cubicBezTo>
                <a:cubicBezTo>
                  <a:pt x="596" y="313"/>
                  <a:pt x="598" y="312"/>
                  <a:pt x="599" y="311"/>
                </a:cubicBezTo>
                <a:cubicBezTo>
                  <a:pt x="600" y="311"/>
                  <a:pt x="602" y="311"/>
                  <a:pt x="604" y="311"/>
                </a:cubicBezTo>
                <a:cubicBezTo>
                  <a:pt x="604" y="311"/>
                  <a:pt x="605" y="311"/>
                  <a:pt x="606" y="311"/>
                </a:cubicBezTo>
                <a:cubicBezTo>
                  <a:pt x="607" y="310"/>
                  <a:pt x="608" y="309"/>
                  <a:pt x="609" y="308"/>
                </a:cubicBezTo>
                <a:cubicBezTo>
                  <a:pt x="609" y="308"/>
                  <a:pt x="609" y="307"/>
                  <a:pt x="610" y="307"/>
                </a:cubicBezTo>
                <a:cubicBezTo>
                  <a:pt x="610" y="308"/>
                  <a:pt x="610" y="310"/>
                  <a:pt x="610" y="312"/>
                </a:cubicBezTo>
                <a:cubicBezTo>
                  <a:pt x="610" y="314"/>
                  <a:pt x="611" y="315"/>
                  <a:pt x="612" y="316"/>
                </a:cubicBezTo>
                <a:cubicBezTo>
                  <a:pt x="612" y="317"/>
                  <a:pt x="614" y="318"/>
                  <a:pt x="616" y="318"/>
                </a:cubicBezTo>
                <a:cubicBezTo>
                  <a:pt x="619" y="318"/>
                  <a:pt x="621" y="317"/>
                  <a:pt x="623" y="315"/>
                </a:cubicBezTo>
                <a:cubicBezTo>
                  <a:pt x="624" y="314"/>
                  <a:pt x="625" y="314"/>
                  <a:pt x="626" y="313"/>
                </a:cubicBezTo>
                <a:cubicBezTo>
                  <a:pt x="626" y="313"/>
                  <a:pt x="626" y="313"/>
                  <a:pt x="627" y="313"/>
                </a:cubicBezTo>
                <a:cubicBezTo>
                  <a:pt x="627" y="313"/>
                  <a:pt x="627" y="312"/>
                  <a:pt x="627" y="312"/>
                </a:cubicBezTo>
                <a:cubicBezTo>
                  <a:pt x="627" y="312"/>
                  <a:pt x="627" y="312"/>
                  <a:pt x="627" y="312"/>
                </a:cubicBezTo>
                <a:cubicBezTo>
                  <a:pt x="628" y="312"/>
                  <a:pt x="637" y="310"/>
                  <a:pt x="639" y="309"/>
                </a:cubicBezTo>
                <a:cubicBezTo>
                  <a:pt x="639" y="309"/>
                  <a:pt x="643" y="308"/>
                  <a:pt x="646" y="308"/>
                </a:cubicBezTo>
                <a:cubicBezTo>
                  <a:pt x="647" y="307"/>
                  <a:pt x="649" y="307"/>
                  <a:pt x="650" y="306"/>
                </a:cubicBezTo>
                <a:cubicBezTo>
                  <a:pt x="651" y="305"/>
                  <a:pt x="653" y="304"/>
                  <a:pt x="653" y="302"/>
                </a:cubicBezTo>
                <a:cubicBezTo>
                  <a:pt x="653" y="301"/>
                  <a:pt x="653" y="301"/>
                  <a:pt x="652" y="300"/>
                </a:cubicBezTo>
                <a:cubicBezTo>
                  <a:pt x="651" y="296"/>
                  <a:pt x="650" y="292"/>
                  <a:pt x="648" y="290"/>
                </a:cubicBezTo>
                <a:cubicBezTo>
                  <a:pt x="647" y="289"/>
                  <a:pt x="646" y="288"/>
                  <a:pt x="645" y="288"/>
                </a:cubicBezTo>
                <a:cubicBezTo>
                  <a:pt x="643" y="288"/>
                  <a:pt x="642" y="289"/>
                  <a:pt x="641" y="290"/>
                </a:cubicBezTo>
                <a:cubicBezTo>
                  <a:pt x="640" y="291"/>
                  <a:pt x="640" y="292"/>
                  <a:pt x="639" y="293"/>
                </a:cubicBezTo>
                <a:cubicBezTo>
                  <a:pt x="638" y="294"/>
                  <a:pt x="638" y="294"/>
                  <a:pt x="637" y="294"/>
                </a:cubicBezTo>
                <a:cubicBezTo>
                  <a:pt x="637" y="294"/>
                  <a:pt x="637" y="294"/>
                  <a:pt x="637" y="294"/>
                </a:cubicBezTo>
                <a:cubicBezTo>
                  <a:pt x="637" y="294"/>
                  <a:pt x="637" y="292"/>
                  <a:pt x="637" y="291"/>
                </a:cubicBezTo>
                <a:cubicBezTo>
                  <a:pt x="637" y="290"/>
                  <a:pt x="637" y="289"/>
                  <a:pt x="636" y="288"/>
                </a:cubicBezTo>
                <a:cubicBezTo>
                  <a:pt x="636" y="287"/>
                  <a:pt x="635" y="285"/>
                  <a:pt x="633" y="285"/>
                </a:cubicBezTo>
                <a:cubicBezTo>
                  <a:pt x="632" y="285"/>
                  <a:pt x="631" y="286"/>
                  <a:pt x="631" y="286"/>
                </a:cubicBezTo>
                <a:cubicBezTo>
                  <a:pt x="629" y="287"/>
                  <a:pt x="628" y="289"/>
                  <a:pt x="627" y="289"/>
                </a:cubicBezTo>
                <a:cubicBezTo>
                  <a:pt x="627" y="289"/>
                  <a:pt x="627" y="289"/>
                  <a:pt x="627" y="289"/>
                </a:cubicBezTo>
                <a:cubicBezTo>
                  <a:pt x="627" y="289"/>
                  <a:pt x="626" y="288"/>
                  <a:pt x="626" y="288"/>
                </a:cubicBezTo>
                <a:cubicBezTo>
                  <a:pt x="626" y="287"/>
                  <a:pt x="626" y="287"/>
                  <a:pt x="626" y="287"/>
                </a:cubicBezTo>
                <a:cubicBezTo>
                  <a:pt x="627" y="286"/>
                  <a:pt x="628" y="285"/>
                  <a:pt x="628" y="282"/>
                </a:cubicBezTo>
                <a:cubicBezTo>
                  <a:pt x="628" y="281"/>
                  <a:pt x="627" y="279"/>
                  <a:pt x="626" y="277"/>
                </a:cubicBezTo>
                <a:cubicBezTo>
                  <a:pt x="624" y="274"/>
                  <a:pt x="621" y="273"/>
                  <a:pt x="618" y="273"/>
                </a:cubicBezTo>
                <a:cubicBezTo>
                  <a:pt x="615" y="273"/>
                  <a:pt x="612" y="274"/>
                  <a:pt x="610" y="275"/>
                </a:cubicBezTo>
                <a:cubicBezTo>
                  <a:pt x="607" y="277"/>
                  <a:pt x="606" y="277"/>
                  <a:pt x="605" y="278"/>
                </a:cubicBezTo>
                <a:cubicBezTo>
                  <a:pt x="605" y="278"/>
                  <a:pt x="605" y="278"/>
                  <a:pt x="605" y="278"/>
                </a:cubicBezTo>
                <a:cubicBezTo>
                  <a:pt x="608" y="275"/>
                  <a:pt x="612" y="273"/>
                  <a:pt x="616" y="269"/>
                </a:cubicBezTo>
                <a:cubicBezTo>
                  <a:pt x="616" y="269"/>
                  <a:pt x="616" y="269"/>
                  <a:pt x="617" y="269"/>
                </a:cubicBezTo>
                <a:cubicBezTo>
                  <a:pt x="618" y="269"/>
                  <a:pt x="619" y="269"/>
                  <a:pt x="621" y="270"/>
                </a:cubicBezTo>
                <a:cubicBezTo>
                  <a:pt x="622" y="271"/>
                  <a:pt x="623" y="271"/>
                  <a:pt x="623" y="271"/>
                </a:cubicBezTo>
                <a:cubicBezTo>
                  <a:pt x="624" y="272"/>
                  <a:pt x="625" y="272"/>
                  <a:pt x="626" y="271"/>
                </a:cubicBezTo>
                <a:cubicBezTo>
                  <a:pt x="626" y="272"/>
                  <a:pt x="626" y="272"/>
                  <a:pt x="626" y="272"/>
                </a:cubicBezTo>
                <a:cubicBezTo>
                  <a:pt x="626" y="274"/>
                  <a:pt x="626" y="275"/>
                  <a:pt x="626" y="277"/>
                </a:cubicBezTo>
                <a:cubicBezTo>
                  <a:pt x="626" y="278"/>
                  <a:pt x="628" y="280"/>
                  <a:pt x="630" y="280"/>
                </a:cubicBezTo>
                <a:cubicBezTo>
                  <a:pt x="632" y="280"/>
                  <a:pt x="634" y="279"/>
                  <a:pt x="636" y="278"/>
                </a:cubicBezTo>
                <a:cubicBezTo>
                  <a:pt x="637" y="277"/>
                  <a:pt x="638" y="277"/>
                  <a:pt x="639" y="276"/>
                </a:cubicBezTo>
                <a:cubicBezTo>
                  <a:pt x="640" y="275"/>
                  <a:pt x="641" y="275"/>
                  <a:pt x="641" y="273"/>
                </a:cubicBezTo>
                <a:cubicBezTo>
                  <a:pt x="641" y="273"/>
                  <a:pt x="641" y="273"/>
                  <a:pt x="641" y="273"/>
                </a:cubicBezTo>
                <a:cubicBezTo>
                  <a:pt x="643" y="273"/>
                  <a:pt x="646" y="273"/>
                  <a:pt x="647" y="271"/>
                </a:cubicBezTo>
                <a:cubicBezTo>
                  <a:pt x="650" y="269"/>
                  <a:pt x="653" y="269"/>
                  <a:pt x="656" y="267"/>
                </a:cubicBezTo>
                <a:cubicBezTo>
                  <a:pt x="658" y="266"/>
                  <a:pt x="659" y="264"/>
                  <a:pt x="660" y="263"/>
                </a:cubicBezTo>
                <a:cubicBezTo>
                  <a:pt x="661" y="262"/>
                  <a:pt x="661" y="261"/>
                  <a:pt x="662" y="261"/>
                </a:cubicBezTo>
                <a:cubicBezTo>
                  <a:pt x="662" y="261"/>
                  <a:pt x="662" y="261"/>
                  <a:pt x="662" y="262"/>
                </a:cubicBezTo>
                <a:cubicBezTo>
                  <a:pt x="662" y="263"/>
                  <a:pt x="662" y="264"/>
                  <a:pt x="660" y="265"/>
                </a:cubicBezTo>
                <a:cubicBezTo>
                  <a:pt x="657" y="268"/>
                  <a:pt x="656" y="271"/>
                  <a:pt x="654" y="274"/>
                </a:cubicBezTo>
                <a:cubicBezTo>
                  <a:pt x="654" y="277"/>
                  <a:pt x="652" y="280"/>
                  <a:pt x="652" y="280"/>
                </a:cubicBezTo>
                <a:cubicBezTo>
                  <a:pt x="651" y="281"/>
                  <a:pt x="650" y="282"/>
                  <a:pt x="650" y="284"/>
                </a:cubicBezTo>
                <a:cubicBezTo>
                  <a:pt x="650" y="285"/>
                  <a:pt x="651" y="287"/>
                  <a:pt x="652" y="288"/>
                </a:cubicBezTo>
                <a:cubicBezTo>
                  <a:pt x="653" y="288"/>
                  <a:pt x="654" y="289"/>
                  <a:pt x="656" y="289"/>
                </a:cubicBezTo>
                <a:cubicBezTo>
                  <a:pt x="656" y="289"/>
                  <a:pt x="657" y="289"/>
                  <a:pt x="657" y="289"/>
                </a:cubicBezTo>
                <a:cubicBezTo>
                  <a:pt x="658" y="289"/>
                  <a:pt x="659" y="289"/>
                  <a:pt x="659" y="289"/>
                </a:cubicBezTo>
                <a:cubicBezTo>
                  <a:pt x="661" y="289"/>
                  <a:pt x="662" y="289"/>
                  <a:pt x="664" y="289"/>
                </a:cubicBezTo>
                <a:cubicBezTo>
                  <a:pt x="665" y="289"/>
                  <a:pt x="666" y="289"/>
                  <a:pt x="668" y="288"/>
                </a:cubicBezTo>
                <a:cubicBezTo>
                  <a:pt x="668" y="288"/>
                  <a:pt x="669" y="288"/>
                  <a:pt x="669" y="288"/>
                </a:cubicBezTo>
                <a:cubicBezTo>
                  <a:pt x="670" y="288"/>
                  <a:pt x="671" y="289"/>
                  <a:pt x="671" y="290"/>
                </a:cubicBezTo>
                <a:cubicBezTo>
                  <a:pt x="672" y="291"/>
                  <a:pt x="673" y="291"/>
                  <a:pt x="674" y="291"/>
                </a:cubicBezTo>
                <a:cubicBezTo>
                  <a:pt x="676" y="291"/>
                  <a:pt x="677" y="290"/>
                  <a:pt x="678" y="290"/>
                </a:cubicBezTo>
                <a:cubicBezTo>
                  <a:pt x="678" y="289"/>
                  <a:pt x="678" y="289"/>
                  <a:pt x="679" y="289"/>
                </a:cubicBezTo>
                <a:cubicBezTo>
                  <a:pt x="679" y="289"/>
                  <a:pt x="679" y="289"/>
                  <a:pt x="679" y="289"/>
                </a:cubicBezTo>
                <a:cubicBezTo>
                  <a:pt x="679" y="289"/>
                  <a:pt x="680" y="289"/>
                  <a:pt x="681" y="289"/>
                </a:cubicBezTo>
                <a:cubicBezTo>
                  <a:pt x="682" y="289"/>
                  <a:pt x="683" y="289"/>
                  <a:pt x="683" y="289"/>
                </a:cubicBezTo>
                <a:cubicBezTo>
                  <a:pt x="684" y="290"/>
                  <a:pt x="685" y="291"/>
                  <a:pt x="687" y="291"/>
                </a:cubicBezTo>
                <a:cubicBezTo>
                  <a:pt x="688" y="291"/>
                  <a:pt x="689" y="290"/>
                  <a:pt x="690" y="289"/>
                </a:cubicBezTo>
                <a:cubicBezTo>
                  <a:pt x="690" y="288"/>
                  <a:pt x="690" y="287"/>
                  <a:pt x="690" y="286"/>
                </a:cubicBezTo>
                <a:cubicBezTo>
                  <a:pt x="690" y="285"/>
                  <a:pt x="690" y="283"/>
                  <a:pt x="689" y="282"/>
                </a:cubicBezTo>
                <a:cubicBezTo>
                  <a:pt x="688" y="279"/>
                  <a:pt x="686" y="276"/>
                  <a:pt x="685" y="273"/>
                </a:cubicBezTo>
                <a:cubicBezTo>
                  <a:pt x="684" y="270"/>
                  <a:pt x="681" y="268"/>
                  <a:pt x="678" y="268"/>
                </a:cubicBezTo>
                <a:cubicBezTo>
                  <a:pt x="677" y="268"/>
                  <a:pt x="676" y="268"/>
                  <a:pt x="675" y="268"/>
                </a:cubicBezTo>
                <a:cubicBezTo>
                  <a:pt x="674" y="269"/>
                  <a:pt x="674" y="269"/>
                  <a:pt x="673" y="269"/>
                </a:cubicBezTo>
                <a:cubicBezTo>
                  <a:pt x="673" y="269"/>
                  <a:pt x="673" y="268"/>
                  <a:pt x="672" y="268"/>
                </a:cubicBezTo>
                <a:cubicBezTo>
                  <a:pt x="672" y="268"/>
                  <a:pt x="671" y="267"/>
                  <a:pt x="670" y="266"/>
                </a:cubicBezTo>
                <a:cubicBezTo>
                  <a:pt x="669" y="266"/>
                  <a:pt x="669" y="266"/>
                  <a:pt x="669" y="265"/>
                </a:cubicBezTo>
                <a:cubicBezTo>
                  <a:pt x="670" y="263"/>
                  <a:pt x="671" y="262"/>
                  <a:pt x="672" y="259"/>
                </a:cubicBezTo>
                <a:cubicBezTo>
                  <a:pt x="673" y="258"/>
                  <a:pt x="674" y="256"/>
                  <a:pt x="675" y="255"/>
                </a:cubicBezTo>
                <a:cubicBezTo>
                  <a:pt x="676" y="253"/>
                  <a:pt x="677" y="251"/>
                  <a:pt x="677" y="249"/>
                </a:cubicBezTo>
                <a:cubicBezTo>
                  <a:pt x="677" y="247"/>
                  <a:pt x="675" y="244"/>
                  <a:pt x="672" y="244"/>
                </a:cubicBezTo>
                <a:cubicBezTo>
                  <a:pt x="669" y="243"/>
                  <a:pt x="667" y="242"/>
                  <a:pt x="666" y="242"/>
                </a:cubicBezTo>
                <a:cubicBezTo>
                  <a:pt x="666" y="241"/>
                  <a:pt x="665" y="241"/>
                  <a:pt x="665" y="239"/>
                </a:cubicBezTo>
                <a:cubicBezTo>
                  <a:pt x="664" y="237"/>
                  <a:pt x="662" y="234"/>
                  <a:pt x="660" y="232"/>
                </a:cubicBezTo>
                <a:cubicBezTo>
                  <a:pt x="658" y="231"/>
                  <a:pt x="657" y="230"/>
                  <a:pt x="656" y="229"/>
                </a:cubicBezTo>
                <a:cubicBezTo>
                  <a:pt x="655" y="229"/>
                  <a:pt x="654" y="228"/>
                  <a:pt x="652" y="228"/>
                </a:cubicBezTo>
                <a:cubicBezTo>
                  <a:pt x="652" y="228"/>
                  <a:pt x="650" y="228"/>
                  <a:pt x="648" y="227"/>
                </a:cubicBezTo>
                <a:cubicBezTo>
                  <a:pt x="647" y="227"/>
                  <a:pt x="646" y="227"/>
                  <a:pt x="646" y="227"/>
                </a:cubicBezTo>
                <a:cubicBezTo>
                  <a:pt x="646" y="227"/>
                  <a:pt x="646" y="227"/>
                  <a:pt x="646" y="227"/>
                </a:cubicBezTo>
                <a:cubicBezTo>
                  <a:pt x="645" y="223"/>
                  <a:pt x="640" y="217"/>
                  <a:pt x="638" y="214"/>
                </a:cubicBezTo>
                <a:cubicBezTo>
                  <a:pt x="637" y="213"/>
                  <a:pt x="634" y="209"/>
                  <a:pt x="631" y="205"/>
                </a:cubicBezTo>
                <a:cubicBezTo>
                  <a:pt x="630" y="203"/>
                  <a:pt x="628" y="201"/>
                  <a:pt x="627" y="200"/>
                </a:cubicBezTo>
                <a:cubicBezTo>
                  <a:pt x="626" y="199"/>
                  <a:pt x="625" y="198"/>
                  <a:pt x="625" y="197"/>
                </a:cubicBezTo>
                <a:cubicBezTo>
                  <a:pt x="624" y="196"/>
                  <a:pt x="623" y="196"/>
                  <a:pt x="622" y="196"/>
                </a:cubicBezTo>
                <a:cubicBezTo>
                  <a:pt x="618" y="196"/>
                  <a:pt x="617" y="199"/>
                  <a:pt x="613" y="204"/>
                </a:cubicBezTo>
                <a:cubicBezTo>
                  <a:pt x="610" y="209"/>
                  <a:pt x="608" y="210"/>
                  <a:pt x="607" y="210"/>
                </a:cubicBezTo>
                <a:cubicBezTo>
                  <a:pt x="606" y="210"/>
                  <a:pt x="606" y="210"/>
                  <a:pt x="605" y="209"/>
                </a:cubicBezTo>
                <a:cubicBezTo>
                  <a:pt x="603" y="208"/>
                  <a:pt x="602" y="208"/>
                  <a:pt x="602" y="208"/>
                </a:cubicBezTo>
                <a:cubicBezTo>
                  <a:pt x="601" y="207"/>
                  <a:pt x="600" y="207"/>
                  <a:pt x="599" y="204"/>
                </a:cubicBezTo>
                <a:cubicBezTo>
                  <a:pt x="598" y="204"/>
                  <a:pt x="598" y="203"/>
                  <a:pt x="598" y="203"/>
                </a:cubicBezTo>
                <a:cubicBezTo>
                  <a:pt x="598" y="203"/>
                  <a:pt x="599" y="203"/>
                  <a:pt x="599" y="202"/>
                </a:cubicBezTo>
                <a:cubicBezTo>
                  <a:pt x="600" y="202"/>
                  <a:pt x="601" y="201"/>
                  <a:pt x="601" y="199"/>
                </a:cubicBezTo>
                <a:cubicBezTo>
                  <a:pt x="601" y="198"/>
                  <a:pt x="601" y="197"/>
                  <a:pt x="601" y="197"/>
                </a:cubicBezTo>
                <a:cubicBezTo>
                  <a:pt x="599" y="194"/>
                  <a:pt x="597" y="193"/>
                  <a:pt x="594" y="192"/>
                </a:cubicBezTo>
                <a:cubicBezTo>
                  <a:pt x="591" y="191"/>
                  <a:pt x="588" y="191"/>
                  <a:pt x="585" y="191"/>
                </a:cubicBezTo>
                <a:cubicBezTo>
                  <a:pt x="584" y="191"/>
                  <a:pt x="582" y="189"/>
                  <a:pt x="580" y="187"/>
                </a:cubicBezTo>
                <a:cubicBezTo>
                  <a:pt x="577" y="186"/>
                  <a:pt x="574" y="184"/>
                  <a:pt x="570" y="183"/>
                </a:cubicBezTo>
                <a:cubicBezTo>
                  <a:pt x="569" y="183"/>
                  <a:pt x="568" y="183"/>
                  <a:pt x="567" y="183"/>
                </a:cubicBezTo>
                <a:cubicBezTo>
                  <a:pt x="560" y="183"/>
                  <a:pt x="553" y="184"/>
                  <a:pt x="552" y="184"/>
                </a:cubicBezTo>
                <a:cubicBezTo>
                  <a:pt x="550" y="184"/>
                  <a:pt x="549" y="185"/>
                  <a:pt x="548" y="186"/>
                </a:cubicBezTo>
                <a:cubicBezTo>
                  <a:pt x="546" y="189"/>
                  <a:pt x="547" y="192"/>
                  <a:pt x="546" y="197"/>
                </a:cubicBezTo>
                <a:cubicBezTo>
                  <a:pt x="546" y="198"/>
                  <a:pt x="546" y="198"/>
                  <a:pt x="546" y="199"/>
                </a:cubicBezTo>
                <a:cubicBezTo>
                  <a:pt x="546" y="201"/>
                  <a:pt x="546" y="202"/>
                  <a:pt x="546" y="203"/>
                </a:cubicBezTo>
                <a:cubicBezTo>
                  <a:pt x="546" y="204"/>
                  <a:pt x="546" y="204"/>
                  <a:pt x="546" y="204"/>
                </a:cubicBezTo>
                <a:cubicBezTo>
                  <a:pt x="545" y="204"/>
                  <a:pt x="544" y="205"/>
                  <a:pt x="543" y="205"/>
                </a:cubicBezTo>
                <a:cubicBezTo>
                  <a:pt x="543" y="205"/>
                  <a:pt x="542" y="205"/>
                  <a:pt x="542" y="206"/>
                </a:cubicBezTo>
                <a:cubicBezTo>
                  <a:pt x="541" y="206"/>
                  <a:pt x="540" y="207"/>
                  <a:pt x="540" y="208"/>
                </a:cubicBezTo>
                <a:cubicBezTo>
                  <a:pt x="541" y="210"/>
                  <a:pt x="541" y="211"/>
                  <a:pt x="542" y="211"/>
                </a:cubicBezTo>
                <a:cubicBezTo>
                  <a:pt x="543" y="212"/>
                  <a:pt x="543" y="212"/>
                  <a:pt x="544" y="213"/>
                </a:cubicBezTo>
                <a:cubicBezTo>
                  <a:pt x="546" y="213"/>
                  <a:pt x="548" y="216"/>
                  <a:pt x="550" y="218"/>
                </a:cubicBezTo>
                <a:cubicBezTo>
                  <a:pt x="551" y="220"/>
                  <a:pt x="552" y="222"/>
                  <a:pt x="553" y="222"/>
                </a:cubicBezTo>
                <a:cubicBezTo>
                  <a:pt x="553" y="223"/>
                  <a:pt x="553" y="223"/>
                  <a:pt x="553" y="224"/>
                </a:cubicBezTo>
                <a:cubicBezTo>
                  <a:pt x="552" y="225"/>
                  <a:pt x="552" y="227"/>
                  <a:pt x="550" y="228"/>
                </a:cubicBezTo>
                <a:cubicBezTo>
                  <a:pt x="548" y="230"/>
                  <a:pt x="546" y="231"/>
                  <a:pt x="546" y="231"/>
                </a:cubicBezTo>
                <a:cubicBezTo>
                  <a:pt x="546" y="231"/>
                  <a:pt x="546" y="231"/>
                  <a:pt x="546" y="231"/>
                </a:cubicBezTo>
                <a:cubicBezTo>
                  <a:pt x="544" y="228"/>
                  <a:pt x="542" y="227"/>
                  <a:pt x="540" y="227"/>
                </a:cubicBezTo>
                <a:cubicBezTo>
                  <a:pt x="539" y="227"/>
                  <a:pt x="538" y="227"/>
                  <a:pt x="537" y="228"/>
                </a:cubicBezTo>
                <a:cubicBezTo>
                  <a:pt x="536" y="229"/>
                  <a:pt x="535" y="230"/>
                  <a:pt x="535" y="231"/>
                </a:cubicBezTo>
                <a:cubicBezTo>
                  <a:pt x="535" y="232"/>
                  <a:pt x="535" y="233"/>
                  <a:pt x="535" y="234"/>
                </a:cubicBezTo>
                <a:cubicBezTo>
                  <a:pt x="536" y="236"/>
                  <a:pt x="538" y="237"/>
                  <a:pt x="538" y="238"/>
                </a:cubicBezTo>
                <a:cubicBezTo>
                  <a:pt x="539" y="239"/>
                  <a:pt x="539" y="240"/>
                  <a:pt x="540" y="241"/>
                </a:cubicBezTo>
                <a:cubicBezTo>
                  <a:pt x="540" y="243"/>
                  <a:pt x="540" y="245"/>
                  <a:pt x="541" y="247"/>
                </a:cubicBezTo>
                <a:cubicBezTo>
                  <a:pt x="541" y="249"/>
                  <a:pt x="542" y="252"/>
                  <a:pt x="542" y="253"/>
                </a:cubicBezTo>
                <a:cubicBezTo>
                  <a:pt x="542" y="254"/>
                  <a:pt x="542" y="254"/>
                  <a:pt x="542" y="254"/>
                </a:cubicBezTo>
                <a:cubicBezTo>
                  <a:pt x="541" y="255"/>
                  <a:pt x="541" y="255"/>
                  <a:pt x="540" y="255"/>
                </a:cubicBezTo>
                <a:cubicBezTo>
                  <a:pt x="539" y="255"/>
                  <a:pt x="538" y="255"/>
                  <a:pt x="536" y="254"/>
                </a:cubicBezTo>
                <a:cubicBezTo>
                  <a:pt x="535" y="254"/>
                  <a:pt x="535" y="255"/>
                  <a:pt x="535" y="255"/>
                </a:cubicBezTo>
                <a:cubicBezTo>
                  <a:pt x="534" y="254"/>
                  <a:pt x="534" y="254"/>
                  <a:pt x="534" y="253"/>
                </a:cubicBezTo>
                <a:cubicBezTo>
                  <a:pt x="535" y="252"/>
                  <a:pt x="535" y="250"/>
                  <a:pt x="535" y="249"/>
                </a:cubicBezTo>
                <a:cubicBezTo>
                  <a:pt x="535" y="245"/>
                  <a:pt x="534" y="241"/>
                  <a:pt x="534" y="241"/>
                </a:cubicBezTo>
                <a:cubicBezTo>
                  <a:pt x="534" y="240"/>
                  <a:pt x="533" y="239"/>
                  <a:pt x="532" y="239"/>
                </a:cubicBezTo>
                <a:cubicBezTo>
                  <a:pt x="531" y="239"/>
                  <a:pt x="530" y="240"/>
                  <a:pt x="529" y="240"/>
                </a:cubicBezTo>
                <a:cubicBezTo>
                  <a:pt x="529" y="240"/>
                  <a:pt x="529" y="241"/>
                  <a:pt x="528" y="242"/>
                </a:cubicBezTo>
                <a:cubicBezTo>
                  <a:pt x="528" y="241"/>
                  <a:pt x="528" y="240"/>
                  <a:pt x="527" y="240"/>
                </a:cubicBezTo>
                <a:cubicBezTo>
                  <a:pt x="527" y="238"/>
                  <a:pt x="526" y="238"/>
                  <a:pt x="526" y="237"/>
                </a:cubicBezTo>
                <a:cubicBezTo>
                  <a:pt x="526" y="235"/>
                  <a:pt x="526" y="233"/>
                  <a:pt x="524" y="231"/>
                </a:cubicBezTo>
                <a:cubicBezTo>
                  <a:pt x="523" y="230"/>
                  <a:pt x="521" y="229"/>
                  <a:pt x="519" y="229"/>
                </a:cubicBezTo>
                <a:cubicBezTo>
                  <a:pt x="518" y="229"/>
                  <a:pt x="517" y="229"/>
                  <a:pt x="516" y="230"/>
                </a:cubicBezTo>
                <a:cubicBezTo>
                  <a:pt x="516" y="230"/>
                  <a:pt x="515" y="230"/>
                  <a:pt x="515" y="230"/>
                </a:cubicBezTo>
                <a:cubicBezTo>
                  <a:pt x="512" y="230"/>
                  <a:pt x="507" y="228"/>
                  <a:pt x="500" y="226"/>
                </a:cubicBezTo>
                <a:cubicBezTo>
                  <a:pt x="492" y="224"/>
                  <a:pt x="489" y="223"/>
                  <a:pt x="482" y="220"/>
                </a:cubicBezTo>
                <a:cubicBezTo>
                  <a:pt x="480" y="218"/>
                  <a:pt x="477" y="217"/>
                  <a:pt x="475" y="217"/>
                </a:cubicBezTo>
                <a:cubicBezTo>
                  <a:pt x="472" y="217"/>
                  <a:pt x="470" y="218"/>
                  <a:pt x="469" y="219"/>
                </a:cubicBezTo>
                <a:cubicBezTo>
                  <a:pt x="469" y="218"/>
                  <a:pt x="468" y="216"/>
                  <a:pt x="468" y="215"/>
                </a:cubicBezTo>
                <a:cubicBezTo>
                  <a:pt x="467" y="213"/>
                  <a:pt x="466" y="210"/>
                  <a:pt x="463" y="210"/>
                </a:cubicBezTo>
                <a:cubicBezTo>
                  <a:pt x="461" y="209"/>
                  <a:pt x="459" y="209"/>
                  <a:pt x="458" y="209"/>
                </a:cubicBezTo>
                <a:cubicBezTo>
                  <a:pt x="458" y="209"/>
                  <a:pt x="458" y="209"/>
                  <a:pt x="458" y="209"/>
                </a:cubicBezTo>
                <a:cubicBezTo>
                  <a:pt x="458" y="208"/>
                  <a:pt x="458" y="207"/>
                  <a:pt x="457" y="205"/>
                </a:cubicBezTo>
                <a:cubicBezTo>
                  <a:pt x="457" y="205"/>
                  <a:pt x="457" y="204"/>
                  <a:pt x="457" y="203"/>
                </a:cubicBezTo>
                <a:cubicBezTo>
                  <a:pt x="457" y="201"/>
                  <a:pt x="458" y="200"/>
                  <a:pt x="459" y="198"/>
                </a:cubicBezTo>
                <a:cubicBezTo>
                  <a:pt x="461" y="196"/>
                  <a:pt x="464" y="194"/>
                  <a:pt x="468" y="191"/>
                </a:cubicBezTo>
                <a:cubicBezTo>
                  <a:pt x="474" y="187"/>
                  <a:pt x="476" y="183"/>
                  <a:pt x="478" y="182"/>
                </a:cubicBezTo>
                <a:cubicBezTo>
                  <a:pt x="480" y="180"/>
                  <a:pt x="481" y="179"/>
                  <a:pt x="484" y="179"/>
                </a:cubicBezTo>
                <a:cubicBezTo>
                  <a:pt x="486" y="178"/>
                  <a:pt x="488" y="178"/>
                  <a:pt x="489" y="178"/>
                </a:cubicBezTo>
                <a:cubicBezTo>
                  <a:pt x="491" y="178"/>
                  <a:pt x="492" y="178"/>
                  <a:pt x="494" y="178"/>
                </a:cubicBezTo>
                <a:cubicBezTo>
                  <a:pt x="495" y="178"/>
                  <a:pt x="495" y="178"/>
                  <a:pt x="497" y="178"/>
                </a:cubicBezTo>
                <a:cubicBezTo>
                  <a:pt x="498" y="177"/>
                  <a:pt x="498" y="175"/>
                  <a:pt x="498" y="174"/>
                </a:cubicBezTo>
                <a:cubicBezTo>
                  <a:pt x="498" y="174"/>
                  <a:pt x="498" y="173"/>
                  <a:pt x="499" y="172"/>
                </a:cubicBezTo>
                <a:cubicBezTo>
                  <a:pt x="499" y="172"/>
                  <a:pt x="499" y="173"/>
                  <a:pt x="499" y="173"/>
                </a:cubicBezTo>
                <a:cubicBezTo>
                  <a:pt x="500" y="173"/>
                  <a:pt x="501" y="174"/>
                  <a:pt x="501" y="174"/>
                </a:cubicBezTo>
                <a:cubicBezTo>
                  <a:pt x="501" y="174"/>
                  <a:pt x="501" y="174"/>
                  <a:pt x="501" y="174"/>
                </a:cubicBezTo>
                <a:cubicBezTo>
                  <a:pt x="500" y="176"/>
                  <a:pt x="498" y="177"/>
                  <a:pt x="498" y="179"/>
                </a:cubicBezTo>
                <a:cubicBezTo>
                  <a:pt x="498" y="181"/>
                  <a:pt x="500" y="183"/>
                  <a:pt x="501" y="183"/>
                </a:cubicBezTo>
                <a:cubicBezTo>
                  <a:pt x="502" y="183"/>
                  <a:pt x="503" y="183"/>
                  <a:pt x="504" y="183"/>
                </a:cubicBezTo>
                <a:cubicBezTo>
                  <a:pt x="507" y="183"/>
                  <a:pt x="509" y="182"/>
                  <a:pt x="512" y="181"/>
                </a:cubicBezTo>
                <a:cubicBezTo>
                  <a:pt x="513" y="180"/>
                  <a:pt x="515" y="179"/>
                  <a:pt x="515" y="179"/>
                </a:cubicBezTo>
                <a:cubicBezTo>
                  <a:pt x="515" y="179"/>
                  <a:pt x="516" y="178"/>
                  <a:pt x="517" y="178"/>
                </a:cubicBezTo>
                <a:cubicBezTo>
                  <a:pt x="518" y="178"/>
                  <a:pt x="520" y="177"/>
                  <a:pt x="521" y="177"/>
                </a:cubicBezTo>
                <a:cubicBezTo>
                  <a:pt x="521" y="177"/>
                  <a:pt x="521" y="177"/>
                  <a:pt x="521" y="177"/>
                </a:cubicBezTo>
                <a:cubicBezTo>
                  <a:pt x="521" y="177"/>
                  <a:pt x="521" y="177"/>
                  <a:pt x="521" y="177"/>
                </a:cubicBezTo>
                <a:cubicBezTo>
                  <a:pt x="522" y="179"/>
                  <a:pt x="523" y="180"/>
                  <a:pt x="523" y="182"/>
                </a:cubicBezTo>
                <a:cubicBezTo>
                  <a:pt x="523" y="182"/>
                  <a:pt x="523" y="182"/>
                  <a:pt x="523" y="182"/>
                </a:cubicBezTo>
                <a:cubicBezTo>
                  <a:pt x="522" y="181"/>
                  <a:pt x="521" y="181"/>
                  <a:pt x="519" y="181"/>
                </a:cubicBezTo>
                <a:cubicBezTo>
                  <a:pt x="517" y="181"/>
                  <a:pt x="515" y="182"/>
                  <a:pt x="514" y="184"/>
                </a:cubicBezTo>
                <a:cubicBezTo>
                  <a:pt x="513" y="184"/>
                  <a:pt x="513" y="185"/>
                  <a:pt x="513" y="185"/>
                </a:cubicBezTo>
                <a:cubicBezTo>
                  <a:pt x="513" y="188"/>
                  <a:pt x="515" y="189"/>
                  <a:pt x="516" y="189"/>
                </a:cubicBezTo>
                <a:cubicBezTo>
                  <a:pt x="518" y="190"/>
                  <a:pt x="519" y="190"/>
                  <a:pt x="521" y="190"/>
                </a:cubicBezTo>
                <a:cubicBezTo>
                  <a:pt x="522" y="190"/>
                  <a:pt x="524" y="190"/>
                  <a:pt x="525" y="188"/>
                </a:cubicBezTo>
                <a:cubicBezTo>
                  <a:pt x="525" y="188"/>
                  <a:pt x="526" y="187"/>
                  <a:pt x="526" y="186"/>
                </a:cubicBezTo>
                <a:cubicBezTo>
                  <a:pt x="525" y="185"/>
                  <a:pt x="525" y="185"/>
                  <a:pt x="525" y="184"/>
                </a:cubicBezTo>
                <a:cubicBezTo>
                  <a:pt x="526" y="185"/>
                  <a:pt x="527" y="186"/>
                  <a:pt x="529" y="185"/>
                </a:cubicBezTo>
                <a:cubicBezTo>
                  <a:pt x="531" y="185"/>
                  <a:pt x="533" y="185"/>
                  <a:pt x="534" y="184"/>
                </a:cubicBezTo>
                <a:cubicBezTo>
                  <a:pt x="536" y="182"/>
                  <a:pt x="538" y="181"/>
                  <a:pt x="538" y="178"/>
                </a:cubicBezTo>
                <a:cubicBezTo>
                  <a:pt x="538" y="176"/>
                  <a:pt x="536" y="174"/>
                  <a:pt x="534" y="172"/>
                </a:cubicBezTo>
                <a:cubicBezTo>
                  <a:pt x="531" y="170"/>
                  <a:pt x="528" y="169"/>
                  <a:pt x="526" y="168"/>
                </a:cubicBezTo>
                <a:cubicBezTo>
                  <a:pt x="524" y="167"/>
                  <a:pt x="523" y="167"/>
                  <a:pt x="521" y="165"/>
                </a:cubicBezTo>
                <a:cubicBezTo>
                  <a:pt x="520" y="164"/>
                  <a:pt x="520" y="163"/>
                  <a:pt x="519" y="163"/>
                </a:cubicBezTo>
                <a:cubicBezTo>
                  <a:pt x="521" y="162"/>
                  <a:pt x="524" y="161"/>
                  <a:pt x="525" y="160"/>
                </a:cubicBezTo>
                <a:cubicBezTo>
                  <a:pt x="525" y="160"/>
                  <a:pt x="528" y="160"/>
                  <a:pt x="530" y="159"/>
                </a:cubicBezTo>
                <a:cubicBezTo>
                  <a:pt x="532" y="158"/>
                  <a:pt x="535" y="156"/>
                  <a:pt x="535" y="152"/>
                </a:cubicBezTo>
                <a:cubicBezTo>
                  <a:pt x="535" y="152"/>
                  <a:pt x="535" y="151"/>
                  <a:pt x="534" y="150"/>
                </a:cubicBezTo>
                <a:cubicBezTo>
                  <a:pt x="534" y="147"/>
                  <a:pt x="531" y="145"/>
                  <a:pt x="529" y="144"/>
                </a:cubicBezTo>
                <a:cubicBezTo>
                  <a:pt x="529" y="144"/>
                  <a:pt x="528" y="143"/>
                  <a:pt x="527" y="143"/>
                </a:cubicBezTo>
                <a:cubicBezTo>
                  <a:pt x="528" y="143"/>
                  <a:pt x="530" y="142"/>
                  <a:pt x="531" y="141"/>
                </a:cubicBezTo>
                <a:cubicBezTo>
                  <a:pt x="531" y="141"/>
                  <a:pt x="532" y="141"/>
                  <a:pt x="533" y="141"/>
                </a:cubicBezTo>
                <a:cubicBezTo>
                  <a:pt x="534" y="141"/>
                  <a:pt x="536" y="141"/>
                  <a:pt x="537" y="141"/>
                </a:cubicBezTo>
                <a:cubicBezTo>
                  <a:pt x="538" y="141"/>
                  <a:pt x="538" y="142"/>
                  <a:pt x="538" y="142"/>
                </a:cubicBezTo>
                <a:cubicBezTo>
                  <a:pt x="538" y="142"/>
                  <a:pt x="539" y="142"/>
                  <a:pt x="540" y="142"/>
                </a:cubicBezTo>
                <a:cubicBezTo>
                  <a:pt x="541" y="142"/>
                  <a:pt x="542" y="142"/>
                  <a:pt x="543" y="141"/>
                </a:cubicBezTo>
                <a:cubicBezTo>
                  <a:pt x="543" y="141"/>
                  <a:pt x="544" y="141"/>
                  <a:pt x="544" y="140"/>
                </a:cubicBezTo>
                <a:cubicBezTo>
                  <a:pt x="545" y="140"/>
                  <a:pt x="545" y="141"/>
                  <a:pt x="545" y="141"/>
                </a:cubicBezTo>
                <a:cubicBezTo>
                  <a:pt x="546" y="142"/>
                  <a:pt x="547" y="142"/>
                  <a:pt x="548" y="142"/>
                </a:cubicBezTo>
                <a:cubicBezTo>
                  <a:pt x="549" y="142"/>
                  <a:pt x="549" y="142"/>
                  <a:pt x="550" y="142"/>
                </a:cubicBezTo>
                <a:cubicBezTo>
                  <a:pt x="551" y="142"/>
                  <a:pt x="552" y="142"/>
                  <a:pt x="552" y="142"/>
                </a:cubicBezTo>
                <a:cubicBezTo>
                  <a:pt x="553" y="142"/>
                  <a:pt x="553" y="142"/>
                  <a:pt x="555" y="143"/>
                </a:cubicBezTo>
                <a:cubicBezTo>
                  <a:pt x="555" y="143"/>
                  <a:pt x="555" y="143"/>
                  <a:pt x="555" y="144"/>
                </a:cubicBezTo>
                <a:cubicBezTo>
                  <a:pt x="555" y="144"/>
                  <a:pt x="555" y="146"/>
                  <a:pt x="554" y="147"/>
                </a:cubicBezTo>
                <a:cubicBezTo>
                  <a:pt x="554" y="147"/>
                  <a:pt x="554" y="148"/>
                  <a:pt x="553" y="148"/>
                </a:cubicBezTo>
                <a:cubicBezTo>
                  <a:pt x="553" y="149"/>
                  <a:pt x="553" y="149"/>
                  <a:pt x="553" y="149"/>
                </a:cubicBezTo>
                <a:cubicBezTo>
                  <a:pt x="552" y="149"/>
                  <a:pt x="551" y="150"/>
                  <a:pt x="550" y="150"/>
                </a:cubicBezTo>
                <a:cubicBezTo>
                  <a:pt x="549" y="151"/>
                  <a:pt x="548" y="151"/>
                  <a:pt x="548" y="154"/>
                </a:cubicBezTo>
                <a:cubicBezTo>
                  <a:pt x="548" y="155"/>
                  <a:pt x="549" y="156"/>
                  <a:pt x="550" y="157"/>
                </a:cubicBezTo>
                <a:cubicBezTo>
                  <a:pt x="551" y="157"/>
                  <a:pt x="552" y="157"/>
                  <a:pt x="553" y="158"/>
                </a:cubicBezTo>
                <a:cubicBezTo>
                  <a:pt x="558" y="158"/>
                  <a:pt x="562" y="158"/>
                  <a:pt x="562" y="158"/>
                </a:cubicBezTo>
                <a:cubicBezTo>
                  <a:pt x="563" y="158"/>
                  <a:pt x="563" y="158"/>
                  <a:pt x="564" y="157"/>
                </a:cubicBezTo>
                <a:cubicBezTo>
                  <a:pt x="564" y="157"/>
                  <a:pt x="567" y="153"/>
                  <a:pt x="569" y="149"/>
                </a:cubicBezTo>
                <a:cubicBezTo>
                  <a:pt x="569" y="149"/>
                  <a:pt x="569" y="149"/>
                  <a:pt x="569" y="149"/>
                </a:cubicBezTo>
                <a:cubicBezTo>
                  <a:pt x="570" y="149"/>
                  <a:pt x="570" y="150"/>
                  <a:pt x="571" y="150"/>
                </a:cubicBezTo>
                <a:cubicBezTo>
                  <a:pt x="572" y="151"/>
                  <a:pt x="573" y="151"/>
                  <a:pt x="573" y="151"/>
                </a:cubicBezTo>
                <a:cubicBezTo>
                  <a:pt x="567" y="154"/>
                  <a:pt x="564" y="157"/>
                  <a:pt x="563" y="160"/>
                </a:cubicBezTo>
                <a:cubicBezTo>
                  <a:pt x="563" y="161"/>
                  <a:pt x="562" y="162"/>
                  <a:pt x="562" y="162"/>
                </a:cubicBezTo>
                <a:cubicBezTo>
                  <a:pt x="562" y="162"/>
                  <a:pt x="562" y="162"/>
                  <a:pt x="561" y="162"/>
                </a:cubicBezTo>
                <a:cubicBezTo>
                  <a:pt x="561" y="162"/>
                  <a:pt x="560" y="162"/>
                  <a:pt x="558" y="162"/>
                </a:cubicBezTo>
                <a:cubicBezTo>
                  <a:pt x="555" y="161"/>
                  <a:pt x="553" y="161"/>
                  <a:pt x="551" y="161"/>
                </a:cubicBezTo>
                <a:cubicBezTo>
                  <a:pt x="548" y="161"/>
                  <a:pt x="545" y="162"/>
                  <a:pt x="544" y="165"/>
                </a:cubicBezTo>
                <a:cubicBezTo>
                  <a:pt x="543" y="166"/>
                  <a:pt x="543" y="168"/>
                  <a:pt x="543" y="170"/>
                </a:cubicBezTo>
                <a:cubicBezTo>
                  <a:pt x="543" y="172"/>
                  <a:pt x="543" y="174"/>
                  <a:pt x="544" y="175"/>
                </a:cubicBezTo>
                <a:cubicBezTo>
                  <a:pt x="544" y="176"/>
                  <a:pt x="544" y="177"/>
                  <a:pt x="545" y="178"/>
                </a:cubicBezTo>
                <a:cubicBezTo>
                  <a:pt x="545" y="178"/>
                  <a:pt x="546" y="179"/>
                  <a:pt x="548" y="179"/>
                </a:cubicBezTo>
                <a:cubicBezTo>
                  <a:pt x="548" y="179"/>
                  <a:pt x="549" y="179"/>
                  <a:pt x="549" y="179"/>
                </a:cubicBezTo>
                <a:cubicBezTo>
                  <a:pt x="551" y="178"/>
                  <a:pt x="553" y="178"/>
                  <a:pt x="557" y="177"/>
                </a:cubicBezTo>
                <a:cubicBezTo>
                  <a:pt x="557" y="177"/>
                  <a:pt x="558" y="177"/>
                  <a:pt x="559" y="177"/>
                </a:cubicBezTo>
                <a:cubicBezTo>
                  <a:pt x="562" y="177"/>
                  <a:pt x="568" y="178"/>
                  <a:pt x="572" y="178"/>
                </a:cubicBezTo>
                <a:cubicBezTo>
                  <a:pt x="572" y="178"/>
                  <a:pt x="573" y="178"/>
                  <a:pt x="573" y="177"/>
                </a:cubicBezTo>
                <a:cubicBezTo>
                  <a:pt x="574" y="177"/>
                  <a:pt x="574" y="178"/>
                  <a:pt x="574" y="178"/>
                </a:cubicBezTo>
                <a:cubicBezTo>
                  <a:pt x="575" y="178"/>
                  <a:pt x="576" y="179"/>
                  <a:pt x="577" y="180"/>
                </a:cubicBezTo>
                <a:cubicBezTo>
                  <a:pt x="579" y="181"/>
                  <a:pt x="579" y="182"/>
                  <a:pt x="582" y="182"/>
                </a:cubicBezTo>
                <a:cubicBezTo>
                  <a:pt x="582" y="182"/>
                  <a:pt x="582" y="182"/>
                  <a:pt x="583" y="182"/>
                </a:cubicBezTo>
                <a:cubicBezTo>
                  <a:pt x="584" y="183"/>
                  <a:pt x="586" y="184"/>
                  <a:pt x="588" y="186"/>
                </a:cubicBezTo>
                <a:cubicBezTo>
                  <a:pt x="588" y="187"/>
                  <a:pt x="589" y="187"/>
                  <a:pt x="590" y="187"/>
                </a:cubicBezTo>
                <a:cubicBezTo>
                  <a:pt x="591" y="187"/>
                  <a:pt x="592" y="186"/>
                  <a:pt x="593" y="186"/>
                </a:cubicBezTo>
                <a:cubicBezTo>
                  <a:pt x="593" y="185"/>
                  <a:pt x="594" y="185"/>
                  <a:pt x="594" y="185"/>
                </a:cubicBezTo>
                <a:cubicBezTo>
                  <a:pt x="594" y="185"/>
                  <a:pt x="594" y="185"/>
                  <a:pt x="595" y="185"/>
                </a:cubicBezTo>
                <a:cubicBezTo>
                  <a:pt x="597" y="188"/>
                  <a:pt x="597" y="188"/>
                  <a:pt x="598" y="189"/>
                </a:cubicBezTo>
                <a:cubicBezTo>
                  <a:pt x="598" y="189"/>
                  <a:pt x="598" y="190"/>
                  <a:pt x="599" y="190"/>
                </a:cubicBezTo>
                <a:cubicBezTo>
                  <a:pt x="600" y="191"/>
                  <a:pt x="601" y="191"/>
                  <a:pt x="601" y="191"/>
                </a:cubicBezTo>
                <a:cubicBezTo>
                  <a:pt x="602" y="191"/>
                  <a:pt x="602" y="191"/>
                  <a:pt x="602" y="191"/>
                </a:cubicBezTo>
                <a:cubicBezTo>
                  <a:pt x="604" y="191"/>
                  <a:pt x="610" y="191"/>
                  <a:pt x="610" y="191"/>
                </a:cubicBezTo>
                <a:cubicBezTo>
                  <a:pt x="611" y="191"/>
                  <a:pt x="612" y="191"/>
                  <a:pt x="612" y="191"/>
                </a:cubicBezTo>
                <a:cubicBezTo>
                  <a:pt x="613" y="190"/>
                  <a:pt x="613" y="190"/>
                  <a:pt x="613" y="189"/>
                </a:cubicBezTo>
                <a:cubicBezTo>
                  <a:pt x="613" y="189"/>
                  <a:pt x="613" y="189"/>
                  <a:pt x="613" y="188"/>
                </a:cubicBezTo>
                <a:cubicBezTo>
                  <a:pt x="613" y="188"/>
                  <a:pt x="613" y="187"/>
                  <a:pt x="614" y="187"/>
                </a:cubicBezTo>
                <a:cubicBezTo>
                  <a:pt x="614" y="187"/>
                  <a:pt x="614" y="186"/>
                  <a:pt x="615" y="186"/>
                </a:cubicBezTo>
                <a:cubicBezTo>
                  <a:pt x="615" y="186"/>
                  <a:pt x="615" y="186"/>
                  <a:pt x="615" y="187"/>
                </a:cubicBezTo>
                <a:cubicBezTo>
                  <a:pt x="616" y="187"/>
                  <a:pt x="618" y="188"/>
                  <a:pt x="619" y="189"/>
                </a:cubicBezTo>
                <a:cubicBezTo>
                  <a:pt x="620" y="189"/>
                  <a:pt x="621" y="190"/>
                  <a:pt x="621" y="190"/>
                </a:cubicBezTo>
                <a:cubicBezTo>
                  <a:pt x="622" y="190"/>
                  <a:pt x="622" y="191"/>
                  <a:pt x="624" y="191"/>
                </a:cubicBezTo>
                <a:cubicBezTo>
                  <a:pt x="625" y="191"/>
                  <a:pt x="626" y="190"/>
                  <a:pt x="626" y="190"/>
                </a:cubicBezTo>
                <a:cubicBezTo>
                  <a:pt x="627" y="189"/>
                  <a:pt x="627" y="188"/>
                  <a:pt x="627" y="188"/>
                </a:cubicBezTo>
                <a:cubicBezTo>
                  <a:pt x="627" y="187"/>
                  <a:pt x="627" y="187"/>
                  <a:pt x="627" y="187"/>
                </a:cubicBezTo>
                <a:cubicBezTo>
                  <a:pt x="627" y="185"/>
                  <a:pt x="627" y="183"/>
                  <a:pt x="626" y="180"/>
                </a:cubicBezTo>
                <a:cubicBezTo>
                  <a:pt x="626" y="178"/>
                  <a:pt x="625" y="176"/>
                  <a:pt x="623" y="174"/>
                </a:cubicBezTo>
                <a:cubicBezTo>
                  <a:pt x="621" y="172"/>
                  <a:pt x="618" y="170"/>
                  <a:pt x="616" y="169"/>
                </a:cubicBezTo>
                <a:cubicBezTo>
                  <a:pt x="615" y="168"/>
                  <a:pt x="614" y="168"/>
                  <a:pt x="613" y="167"/>
                </a:cubicBezTo>
                <a:cubicBezTo>
                  <a:pt x="613" y="167"/>
                  <a:pt x="612" y="167"/>
                  <a:pt x="612" y="167"/>
                </a:cubicBezTo>
                <a:cubicBezTo>
                  <a:pt x="612" y="167"/>
                  <a:pt x="612" y="167"/>
                  <a:pt x="612" y="167"/>
                </a:cubicBezTo>
                <a:cubicBezTo>
                  <a:pt x="612" y="166"/>
                  <a:pt x="612" y="166"/>
                  <a:pt x="612" y="165"/>
                </a:cubicBezTo>
                <a:cubicBezTo>
                  <a:pt x="613" y="165"/>
                  <a:pt x="618" y="167"/>
                  <a:pt x="620" y="168"/>
                </a:cubicBezTo>
                <a:cubicBezTo>
                  <a:pt x="623" y="170"/>
                  <a:pt x="625" y="173"/>
                  <a:pt x="629" y="173"/>
                </a:cubicBezTo>
                <a:cubicBezTo>
                  <a:pt x="631" y="173"/>
                  <a:pt x="632" y="173"/>
                  <a:pt x="633" y="172"/>
                </a:cubicBezTo>
                <a:cubicBezTo>
                  <a:pt x="636" y="170"/>
                  <a:pt x="639" y="169"/>
                  <a:pt x="641" y="166"/>
                </a:cubicBezTo>
                <a:cubicBezTo>
                  <a:pt x="643" y="164"/>
                  <a:pt x="646" y="159"/>
                  <a:pt x="646" y="159"/>
                </a:cubicBezTo>
                <a:cubicBezTo>
                  <a:pt x="646" y="158"/>
                  <a:pt x="647" y="158"/>
                  <a:pt x="646" y="157"/>
                </a:cubicBezTo>
                <a:cubicBezTo>
                  <a:pt x="646" y="156"/>
                  <a:pt x="645" y="155"/>
                  <a:pt x="644" y="155"/>
                </a:cubicBezTo>
                <a:cubicBezTo>
                  <a:pt x="644" y="155"/>
                  <a:pt x="641" y="155"/>
                  <a:pt x="637" y="154"/>
                </a:cubicBezTo>
                <a:cubicBezTo>
                  <a:pt x="635" y="153"/>
                  <a:pt x="633" y="153"/>
                  <a:pt x="632" y="152"/>
                </a:cubicBezTo>
                <a:cubicBezTo>
                  <a:pt x="631" y="152"/>
                  <a:pt x="631" y="152"/>
                  <a:pt x="630" y="152"/>
                </a:cubicBezTo>
                <a:cubicBezTo>
                  <a:pt x="630" y="151"/>
                  <a:pt x="630" y="151"/>
                  <a:pt x="630" y="151"/>
                </a:cubicBezTo>
                <a:cubicBezTo>
                  <a:pt x="628" y="149"/>
                  <a:pt x="626" y="148"/>
                  <a:pt x="624" y="146"/>
                </a:cubicBezTo>
                <a:cubicBezTo>
                  <a:pt x="621" y="145"/>
                  <a:pt x="620" y="144"/>
                  <a:pt x="617" y="143"/>
                </a:cubicBezTo>
                <a:cubicBezTo>
                  <a:pt x="616" y="143"/>
                  <a:pt x="615" y="144"/>
                  <a:pt x="614" y="144"/>
                </a:cubicBezTo>
                <a:cubicBezTo>
                  <a:pt x="613" y="145"/>
                  <a:pt x="612" y="145"/>
                  <a:pt x="612" y="145"/>
                </a:cubicBezTo>
                <a:cubicBezTo>
                  <a:pt x="611" y="145"/>
                  <a:pt x="611" y="145"/>
                  <a:pt x="611" y="143"/>
                </a:cubicBezTo>
                <a:cubicBezTo>
                  <a:pt x="610" y="141"/>
                  <a:pt x="609" y="138"/>
                  <a:pt x="609" y="135"/>
                </a:cubicBezTo>
                <a:cubicBezTo>
                  <a:pt x="608" y="134"/>
                  <a:pt x="608" y="133"/>
                  <a:pt x="608" y="132"/>
                </a:cubicBezTo>
                <a:cubicBezTo>
                  <a:pt x="607" y="131"/>
                  <a:pt x="607" y="129"/>
                  <a:pt x="605" y="129"/>
                </a:cubicBezTo>
                <a:cubicBezTo>
                  <a:pt x="604" y="128"/>
                  <a:pt x="599" y="127"/>
                  <a:pt x="593" y="126"/>
                </a:cubicBezTo>
                <a:cubicBezTo>
                  <a:pt x="590" y="126"/>
                  <a:pt x="587" y="125"/>
                  <a:pt x="585" y="124"/>
                </a:cubicBezTo>
                <a:cubicBezTo>
                  <a:pt x="583" y="124"/>
                  <a:pt x="581" y="123"/>
                  <a:pt x="581" y="123"/>
                </a:cubicBezTo>
                <a:cubicBezTo>
                  <a:pt x="579" y="122"/>
                  <a:pt x="576" y="121"/>
                  <a:pt x="572" y="119"/>
                </a:cubicBezTo>
                <a:cubicBezTo>
                  <a:pt x="568" y="118"/>
                  <a:pt x="564" y="116"/>
                  <a:pt x="562" y="115"/>
                </a:cubicBezTo>
                <a:cubicBezTo>
                  <a:pt x="558" y="112"/>
                  <a:pt x="552" y="108"/>
                  <a:pt x="547" y="107"/>
                </a:cubicBezTo>
                <a:cubicBezTo>
                  <a:pt x="543" y="107"/>
                  <a:pt x="530" y="109"/>
                  <a:pt x="526" y="109"/>
                </a:cubicBezTo>
                <a:cubicBezTo>
                  <a:pt x="525" y="109"/>
                  <a:pt x="525" y="109"/>
                  <a:pt x="525" y="109"/>
                </a:cubicBezTo>
                <a:cubicBezTo>
                  <a:pt x="524" y="109"/>
                  <a:pt x="524" y="109"/>
                  <a:pt x="523" y="109"/>
                </a:cubicBezTo>
                <a:cubicBezTo>
                  <a:pt x="519" y="109"/>
                  <a:pt x="512" y="110"/>
                  <a:pt x="509" y="111"/>
                </a:cubicBezTo>
                <a:cubicBezTo>
                  <a:pt x="509" y="111"/>
                  <a:pt x="508" y="111"/>
                  <a:pt x="507" y="112"/>
                </a:cubicBezTo>
                <a:cubicBezTo>
                  <a:pt x="506" y="113"/>
                  <a:pt x="506" y="114"/>
                  <a:pt x="506" y="114"/>
                </a:cubicBezTo>
                <a:cubicBezTo>
                  <a:pt x="506" y="117"/>
                  <a:pt x="508" y="119"/>
                  <a:pt x="507" y="120"/>
                </a:cubicBezTo>
                <a:cubicBezTo>
                  <a:pt x="507" y="120"/>
                  <a:pt x="508" y="120"/>
                  <a:pt x="506" y="121"/>
                </a:cubicBezTo>
                <a:cubicBezTo>
                  <a:pt x="505" y="121"/>
                  <a:pt x="505" y="121"/>
                  <a:pt x="504" y="121"/>
                </a:cubicBezTo>
                <a:cubicBezTo>
                  <a:pt x="504" y="120"/>
                  <a:pt x="504" y="119"/>
                  <a:pt x="505" y="118"/>
                </a:cubicBezTo>
                <a:cubicBezTo>
                  <a:pt x="505" y="117"/>
                  <a:pt x="505" y="116"/>
                  <a:pt x="505" y="115"/>
                </a:cubicBezTo>
                <a:cubicBezTo>
                  <a:pt x="505" y="112"/>
                  <a:pt x="504" y="110"/>
                  <a:pt x="502" y="108"/>
                </a:cubicBezTo>
                <a:cubicBezTo>
                  <a:pt x="502" y="108"/>
                  <a:pt x="501" y="107"/>
                  <a:pt x="500" y="107"/>
                </a:cubicBezTo>
                <a:cubicBezTo>
                  <a:pt x="501" y="107"/>
                  <a:pt x="501" y="107"/>
                  <a:pt x="501" y="107"/>
                </a:cubicBezTo>
                <a:cubicBezTo>
                  <a:pt x="502" y="107"/>
                  <a:pt x="503" y="107"/>
                  <a:pt x="504" y="107"/>
                </a:cubicBezTo>
                <a:cubicBezTo>
                  <a:pt x="510" y="108"/>
                  <a:pt x="519" y="109"/>
                  <a:pt x="525" y="109"/>
                </a:cubicBezTo>
                <a:cubicBezTo>
                  <a:pt x="527" y="109"/>
                  <a:pt x="527" y="108"/>
                  <a:pt x="528" y="108"/>
                </a:cubicBezTo>
                <a:cubicBezTo>
                  <a:pt x="532" y="108"/>
                  <a:pt x="534" y="108"/>
                  <a:pt x="536" y="106"/>
                </a:cubicBezTo>
                <a:cubicBezTo>
                  <a:pt x="537" y="105"/>
                  <a:pt x="538" y="103"/>
                  <a:pt x="538" y="103"/>
                </a:cubicBezTo>
                <a:cubicBezTo>
                  <a:pt x="538" y="102"/>
                  <a:pt x="538" y="102"/>
                  <a:pt x="538" y="102"/>
                </a:cubicBezTo>
                <a:cubicBezTo>
                  <a:pt x="538" y="100"/>
                  <a:pt x="537" y="99"/>
                  <a:pt x="537" y="99"/>
                </a:cubicBezTo>
                <a:cubicBezTo>
                  <a:pt x="535" y="98"/>
                  <a:pt x="533" y="97"/>
                  <a:pt x="530" y="96"/>
                </a:cubicBezTo>
                <a:cubicBezTo>
                  <a:pt x="527" y="96"/>
                  <a:pt x="524" y="95"/>
                  <a:pt x="522" y="95"/>
                </a:cubicBezTo>
                <a:cubicBezTo>
                  <a:pt x="522" y="95"/>
                  <a:pt x="522" y="95"/>
                  <a:pt x="521" y="95"/>
                </a:cubicBezTo>
                <a:cubicBezTo>
                  <a:pt x="521" y="95"/>
                  <a:pt x="516" y="95"/>
                  <a:pt x="511" y="95"/>
                </a:cubicBezTo>
                <a:cubicBezTo>
                  <a:pt x="506" y="95"/>
                  <a:pt x="500" y="95"/>
                  <a:pt x="498" y="95"/>
                </a:cubicBezTo>
                <a:cubicBezTo>
                  <a:pt x="496" y="95"/>
                  <a:pt x="493" y="95"/>
                  <a:pt x="490" y="95"/>
                </a:cubicBezTo>
                <a:cubicBezTo>
                  <a:pt x="488" y="95"/>
                  <a:pt x="485" y="95"/>
                  <a:pt x="483" y="95"/>
                </a:cubicBezTo>
                <a:cubicBezTo>
                  <a:pt x="483" y="95"/>
                  <a:pt x="483" y="95"/>
                  <a:pt x="483" y="95"/>
                </a:cubicBezTo>
                <a:cubicBezTo>
                  <a:pt x="481" y="95"/>
                  <a:pt x="478" y="93"/>
                  <a:pt x="475" y="91"/>
                </a:cubicBezTo>
                <a:cubicBezTo>
                  <a:pt x="474" y="90"/>
                  <a:pt x="472" y="88"/>
                  <a:pt x="469" y="86"/>
                </a:cubicBezTo>
                <a:cubicBezTo>
                  <a:pt x="467" y="84"/>
                  <a:pt x="464" y="82"/>
                  <a:pt x="461" y="81"/>
                </a:cubicBezTo>
                <a:cubicBezTo>
                  <a:pt x="458" y="81"/>
                  <a:pt x="459" y="81"/>
                  <a:pt x="451" y="78"/>
                </a:cubicBezTo>
                <a:cubicBezTo>
                  <a:pt x="448" y="78"/>
                  <a:pt x="446" y="77"/>
                  <a:pt x="444" y="77"/>
                </a:cubicBezTo>
                <a:cubicBezTo>
                  <a:pt x="443" y="76"/>
                  <a:pt x="442" y="76"/>
                  <a:pt x="441" y="76"/>
                </a:cubicBezTo>
                <a:cubicBezTo>
                  <a:pt x="441" y="76"/>
                  <a:pt x="441" y="76"/>
                  <a:pt x="441" y="76"/>
                </a:cubicBezTo>
                <a:cubicBezTo>
                  <a:pt x="441" y="76"/>
                  <a:pt x="441" y="76"/>
                  <a:pt x="441" y="75"/>
                </a:cubicBezTo>
                <a:cubicBezTo>
                  <a:pt x="441" y="75"/>
                  <a:pt x="440" y="74"/>
                  <a:pt x="439" y="74"/>
                </a:cubicBezTo>
                <a:cubicBezTo>
                  <a:pt x="438" y="74"/>
                  <a:pt x="437" y="75"/>
                  <a:pt x="437" y="75"/>
                </a:cubicBezTo>
                <a:cubicBezTo>
                  <a:pt x="436" y="76"/>
                  <a:pt x="437" y="76"/>
                  <a:pt x="436" y="76"/>
                </a:cubicBezTo>
                <a:cubicBezTo>
                  <a:pt x="436" y="77"/>
                  <a:pt x="436" y="78"/>
                  <a:pt x="436" y="80"/>
                </a:cubicBezTo>
                <a:cubicBezTo>
                  <a:pt x="436" y="82"/>
                  <a:pt x="436" y="85"/>
                  <a:pt x="439" y="86"/>
                </a:cubicBezTo>
                <a:cubicBezTo>
                  <a:pt x="443" y="88"/>
                  <a:pt x="449" y="92"/>
                  <a:pt x="453" y="94"/>
                </a:cubicBezTo>
                <a:cubicBezTo>
                  <a:pt x="455" y="95"/>
                  <a:pt x="458" y="95"/>
                  <a:pt x="461" y="96"/>
                </a:cubicBezTo>
                <a:cubicBezTo>
                  <a:pt x="464" y="97"/>
                  <a:pt x="466" y="98"/>
                  <a:pt x="466" y="99"/>
                </a:cubicBezTo>
                <a:cubicBezTo>
                  <a:pt x="470" y="104"/>
                  <a:pt x="479" y="107"/>
                  <a:pt x="479" y="107"/>
                </a:cubicBezTo>
                <a:cubicBezTo>
                  <a:pt x="479" y="107"/>
                  <a:pt x="479" y="107"/>
                  <a:pt x="479" y="107"/>
                </a:cubicBezTo>
                <a:cubicBezTo>
                  <a:pt x="489" y="108"/>
                  <a:pt x="489" y="108"/>
                  <a:pt x="489" y="108"/>
                </a:cubicBezTo>
                <a:cubicBezTo>
                  <a:pt x="487" y="109"/>
                  <a:pt x="484" y="111"/>
                  <a:pt x="481" y="112"/>
                </a:cubicBezTo>
                <a:cubicBezTo>
                  <a:pt x="479" y="113"/>
                  <a:pt x="478" y="113"/>
                  <a:pt x="477" y="114"/>
                </a:cubicBezTo>
                <a:cubicBezTo>
                  <a:pt x="476" y="115"/>
                  <a:pt x="474" y="116"/>
                  <a:pt x="474" y="118"/>
                </a:cubicBezTo>
                <a:cubicBezTo>
                  <a:pt x="474" y="119"/>
                  <a:pt x="475" y="120"/>
                  <a:pt x="475" y="121"/>
                </a:cubicBezTo>
                <a:cubicBezTo>
                  <a:pt x="476" y="122"/>
                  <a:pt x="476" y="123"/>
                  <a:pt x="476" y="125"/>
                </a:cubicBezTo>
                <a:cubicBezTo>
                  <a:pt x="476" y="127"/>
                  <a:pt x="477" y="130"/>
                  <a:pt x="480" y="132"/>
                </a:cubicBezTo>
                <a:cubicBezTo>
                  <a:pt x="482" y="135"/>
                  <a:pt x="485" y="136"/>
                  <a:pt x="487" y="137"/>
                </a:cubicBezTo>
                <a:cubicBezTo>
                  <a:pt x="487" y="137"/>
                  <a:pt x="487" y="137"/>
                  <a:pt x="486" y="137"/>
                </a:cubicBezTo>
                <a:cubicBezTo>
                  <a:pt x="484" y="137"/>
                  <a:pt x="483" y="138"/>
                  <a:pt x="481" y="139"/>
                </a:cubicBezTo>
                <a:cubicBezTo>
                  <a:pt x="480" y="140"/>
                  <a:pt x="480" y="140"/>
                  <a:pt x="479" y="141"/>
                </a:cubicBezTo>
                <a:cubicBezTo>
                  <a:pt x="479" y="141"/>
                  <a:pt x="479" y="140"/>
                  <a:pt x="479" y="140"/>
                </a:cubicBezTo>
                <a:cubicBezTo>
                  <a:pt x="477" y="135"/>
                  <a:pt x="472" y="131"/>
                  <a:pt x="471" y="130"/>
                </a:cubicBezTo>
                <a:cubicBezTo>
                  <a:pt x="470" y="129"/>
                  <a:pt x="467" y="125"/>
                  <a:pt x="464" y="122"/>
                </a:cubicBezTo>
                <a:cubicBezTo>
                  <a:pt x="463" y="121"/>
                  <a:pt x="462" y="120"/>
                  <a:pt x="461" y="120"/>
                </a:cubicBezTo>
                <a:cubicBezTo>
                  <a:pt x="464" y="120"/>
                  <a:pt x="467" y="119"/>
                  <a:pt x="469" y="119"/>
                </a:cubicBezTo>
                <a:cubicBezTo>
                  <a:pt x="472" y="118"/>
                  <a:pt x="473" y="115"/>
                  <a:pt x="473" y="113"/>
                </a:cubicBezTo>
                <a:cubicBezTo>
                  <a:pt x="473" y="111"/>
                  <a:pt x="472" y="108"/>
                  <a:pt x="469" y="108"/>
                </a:cubicBezTo>
                <a:cubicBezTo>
                  <a:pt x="468" y="108"/>
                  <a:pt x="467" y="107"/>
                  <a:pt x="466" y="106"/>
                </a:cubicBezTo>
                <a:cubicBezTo>
                  <a:pt x="465" y="106"/>
                  <a:pt x="463" y="105"/>
                  <a:pt x="461" y="105"/>
                </a:cubicBezTo>
                <a:cubicBezTo>
                  <a:pt x="461" y="105"/>
                  <a:pt x="461" y="105"/>
                  <a:pt x="460" y="105"/>
                </a:cubicBezTo>
                <a:cubicBezTo>
                  <a:pt x="461" y="104"/>
                  <a:pt x="461" y="103"/>
                  <a:pt x="461" y="102"/>
                </a:cubicBezTo>
                <a:cubicBezTo>
                  <a:pt x="461" y="102"/>
                  <a:pt x="461" y="101"/>
                  <a:pt x="461" y="101"/>
                </a:cubicBezTo>
                <a:cubicBezTo>
                  <a:pt x="459" y="97"/>
                  <a:pt x="455" y="95"/>
                  <a:pt x="452" y="95"/>
                </a:cubicBezTo>
                <a:cubicBezTo>
                  <a:pt x="449" y="95"/>
                  <a:pt x="446" y="96"/>
                  <a:pt x="445" y="99"/>
                </a:cubicBezTo>
                <a:cubicBezTo>
                  <a:pt x="445" y="100"/>
                  <a:pt x="445" y="100"/>
                  <a:pt x="445" y="101"/>
                </a:cubicBezTo>
                <a:cubicBezTo>
                  <a:pt x="445" y="104"/>
                  <a:pt x="447" y="105"/>
                  <a:pt x="449" y="106"/>
                </a:cubicBezTo>
                <a:cubicBezTo>
                  <a:pt x="451" y="106"/>
                  <a:pt x="453" y="107"/>
                  <a:pt x="455" y="107"/>
                </a:cubicBezTo>
                <a:cubicBezTo>
                  <a:pt x="455" y="107"/>
                  <a:pt x="455" y="107"/>
                  <a:pt x="455" y="107"/>
                </a:cubicBezTo>
                <a:cubicBezTo>
                  <a:pt x="454" y="107"/>
                  <a:pt x="453" y="108"/>
                  <a:pt x="452" y="109"/>
                </a:cubicBezTo>
                <a:cubicBezTo>
                  <a:pt x="450" y="110"/>
                  <a:pt x="449" y="111"/>
                  <a:pt x="448" y="112"/>
                </a:cubicBezTo>
                <a:cubicBezTo>
                  <a:pt x="447" y="113"/>
                  <a:pt x="446" y="114"/>
                  <a:pt x="446" y="116"/>
                </a:cubicBezTo>
                <a:cubicBezTo>
                  <a:pt x="446" y="116"/>
                  <a:pt x="446" y="117"/>
                  <a:pt x="446" y="117"/>
                </a:cubicBezTo>
                <a:cubicBezTo>
                  <a:pt x="447" y="119"/>
                  <a:pt x="449" y="121"/>
                  <a:pt x="452" y="121"/>
                </a:cubicBezTo>
                <a:cubicBezTo>
                  <a:pt x="452" y="122"/>
                  <a:pt x="451" y="123"/>
                  <a:pt x="451" y="124"/>
                </a:cubicBezTo>
                <a:cubicBezTo>
                  <a:pt x="451" y="124"/>
                  <a:pt x="451" y="125"/>
                  <a:pt x="451" y="125"/>
                </a:cubicBezTo>
                <a:cubicBezTo>
                  <a:pt x="451" y="129"/>
                  <a:pt x="452" y="132"/>
                  <a:pt x="454" y="136"/>
                </a:cubicBezTo>
                <a:cubicBezTo>
                  <a:pt x="455" y="139"/>
                  <a:pt x="456" y="143"/>
                  <a:pt x="456" y="146"/>
                </a:cubicBezTo>
                <a:cubicBezTo>
                  <a:pt x="456" y="147"/>
                  <a:pt x="456" y="148"/>
                  <a:pt x="456" y="148"/>
                </a:cubicBezTo>
                <a:cubicBezTo>
                  <a:pt x="453" y="149"/>
                  <a:pt x="452" y="149"/>
                  <a:pt x="449" y="150"/>
                </a:cubicBezTo>
                <a:cubicBezTo>
                  <a:pt x="449" y="150"/>
                  <a:pt x="448" y="150"/>
                  <a:pt x="448" y="150"/>
                </a:cubicBezTo>
                <a:cubicBezTo>
                  <a:pt x="448" y="150"/>
                  <a:pt x="448" y="150"/>
                  <a:pt x="448" y="150"/>
                </a:cubicBezTo>
                <a:cubicBezTo>
                  <a:pt x="448" y="150"/>
                  <a:pt x="448" y="150"/>
                  <a:pt x="448" y="149"/>
                </a:cubicBezTo>
                <a:cubicBezTo>
                  <a:pt x="448" y="149"/>
                  <a:pt x="447" y="148"/>
                  <a:pt x="447" y="146"/>
                </a:cubicBezTo>
                <a:cubicBezTo>
                  <a:pt x="447" y="143"/>
                  <a:pt x="447" y="139"/>
                  <a:pt x="447" y="138"/>
                </a:cubicBezTo>
                <a:cubicBezTo>
                  <a:pt x="447" y="138"/>
                  <a:pt x="447" y="137"/>
                  <a:pt x="447" y="137"/>
                </a:cubicBezTo>
                <a:cubicBezTo>
                  <a:pt x="447" y="137"/>
                  <a:pt x="447" y="137"/>
                  <a:pt x="447" y="137"/>
                </a:cubicBezTo>
                <a:cubicBezTo>
                  <a:pt x="447" y="137"/>
                  <a:pt x="447" y="137"/>
                  <a:pt x="447" y="136"/>
                </a:cubicBezTo>
                <a:cubicBezTo>
                  <a:pt x="447" y="135"/>
                  <a:pt x="446" y="134"/>
                  <a:pt x="446" y="133"/>
                </a:cubicBezTo>
                <a:cubicBezTo>
                  <a:pt x="445" y="133"/>
                  <a:pt x="445" y="133"/>
                  <a:pt x="444" y="133"/>
                </a:cubicBezTo>
                <a:cubicBezTo>
                  <a:pt x="442" y="133"/>
                  <a:pt x="441" y="134"/>
                  <a:pt x="438" y="134"/>
                </a:cubicBezTo>
                <a:cubicBezTo>
                  <a:pt x="438" y="134"/>
                  <a:pt x="437" y="134"/>
                  <a:pt x="436" y="134"/>
                </a:cubicBezTo>
                <a:cubicBezTo>
                  <a:pt x="436" y="134"/>
                  <a:pt x="435" y="133"/>
                  <a:pt x="434" y="133"/>
                </a:cubicBezTo>
                <a:cubicBezTo>
                  <a:pt x="432" y="133"/>
                  <a:pt x="431" y="134"/>
                  <a:pt x="430" y="134"/>
                </a:cubicBezTo>
                <a:cubicBezTo>
                  <a:pt x="429" y="135"/>
                  <a:pt x="427" y="136"/>
                  <a:pt x="427" y="138"/>
                </a:cubicBezTo>
                <a:cubicBezTo>
                  <a:pt x="427" y="141"/>
                  <a:pt x="429" y="142"/>
                  <a:pt x="431" y="143"/>
                </a:cubicBezTo>
                <a:cubicBezTo>
                  <a:pt x="433" y="143"/>
                  <a:pt x="434" y="145"/>
                  <a:pt x="434" y="146"/>
                </a:cubicBezTo>
                <a:cubicBezTo>
                  <a:pt x="434" y="147"/>
                  <a:pt x="433" y="148"/>
                  <a:pt x="433" y="148"/>
                </a:cubicBezTo>
                <a:cubicBezTo>
                  <a:pt x="432" y="148"/>
                  <a:pt x="429" y="149"/>
                  <a:pt x="426" y="149"/>
                </a:cubicBezTo>
                <a:cubicBezTo>
                  <a:pt x="420" y="149"/>
                  <a:pt x="412" y="148"/>
                  <a:pt x="408" y="148"/>
                </a:cubicBezTo>
                <a:cubicBezTo>
                  <a:pt x="405" y="148"/>
                  <a:pt x="402" y="148"/>
                  <a:pt x="399" y="148"/>
                </a:cubicBezTo>
                <a:cubicBezTo>
                  <a:pt x="398" y="148"/>
                  <a:pt x="397" y="148"/>
                  <a:pt x="396" y="148"/>
                </a:cubicBezTo>
                <a:cubicBezTo>
                  <a:pt x="396" y="148"/>
                  <a:pt x="396" y="148"/>
                  <a:pt x="396" y="148"/>
                </a:cubicBezTo>
                <a:cubicBezTo>
                  <a:pt x="396" y="148"/>
                  <a:pt x="396" y="148"/>
                  <a:pt x="396" y="148"/>
                </a:cubicBezTo>
                <a:cubicBezTo>
                  <a:pt x="396" y="148"/>
                  <a:pt x="396" y="148"/>
                  <a:pt x="396" y="147"/>
                </a:cubicBezTo>
                <a:cubicBezTo>
                  <a:pt x="397" y="147"/>
                  <a:pt x="400" y="145"/>
                  <a:pt x="401" y="146"/>
                </a:cubicBezTo>
                <a:cubicBezTo>
                  <a:pt x="403" y="146"/>
                  <a:pt x="403" y="146"/>
                  <a:pt x="403" y="146"/>
                </a:cubicBezTo>
                <a:cubicBezTo>
                  <a:pt x="407" y="145"/>
                  <a:pt x="416" y="145"/>
                  <a:pt x="420" y="139"/>
                </a:cubicBezTo>
                <a:cubicBezTo>
                  <a:pt x="421" y="137"/>
                  <a:pt x="422" y="136"/>
                  <a:pt x="422" y="134"/>
                </a:cubicBezTo>
                <a:cubicBezTo>
                  <a:pt x="422" y="131"/>
                  <a:pt x="419" y="129"/>
                  <a:pt x="416" y="128"/>
                </a:cubicBezTo>
                <a:cubicBezTo>
                  <a:pt x="414" y="128"/>
                  <a:pt x="411" y="127"/>
                  <a:pt x="410" y="127"/>
                </a:cubicBezTo>
                <a:cubicBezTo>
                  <a:pt x="407" y="127"/>
                  <a:pt x="405" y="126"/>
                  <a:pt x="401" y="121"/>
                </a:cubicBezTo>
                <a:cubicBezTo>
                  <a:pt x="400" y="121"/>
                  <a:pt x="400" y="120"/>
                  <a:pt x="400" y="120"/>
                </a:cubicBezTo>
                <a:cubicBezTo>
                  <a:pt x="400" y="119"/>
                  <a:pt x="400" y="118"/>
                  <a:pt x="401" y="117"/>
                </a:cubicBezTo>
                <a:cubicBezTo>
                  <a:pt x="402" y="116"/>
                  <a:pt x="403" y="115"/>
                  <a:pt x="403" y="113"/>
                </a:cubicBezTo>
                <a:cubicBezTo>
                  <a:pt x="403" y="112"/>
                  <a:pt x="403" y="112"/>
                  <a:pt x="403" y="111"/>
                </a:cubicBezTo>
                <a:cubicBezTo>
                  <a:pt x="403" y="111"/>
                  <a:pt x="402" y="110"/>
                  <a:pt x="402" y="110"/>
                </a:cubicBezTo>
                <a:cubicBezTo>
                  <a:pt x="402" y="110"/>
                  <a:pt x="402" y="110"/>
                  <a:pt x="402" y="110"/>
                </a:cubicBezTo>
                <a:cubicBezTo>
                  <a:pt x="402" y="110"/>
                  <a:pt x="403" y="110"/>
                  <a:pt x="403" y="110"/>
                </a:cubicBezTo>
                <a:cubicBezTo>
                  <a:pt x="406" y="108"/>
                  <a:pt x="407" y="106"/>
                  <a:pt x="408" y="104"/>
                </a:cubicBezTo>
                <a:cubicBezTo>
                  <a:pt x="408" y="103"/>
                  <a:pt x="409" y="102"/>
                  <a:pt x="409" y="102"/>
                </a:cubicBezTo>
                <a:cubicBezTo>
                  <a:pt x="409" y="102"/>
                  <a:pt x="409" y="102"/>
                  <a:pt x="409" y="102"/>
                </a:cubicBezTo>
                <a:cubicBezTo>
                  <a:pt x="411" y="101"/>
                  <a:pt x="414" y="101"/>
                  <a:pt x="416" y="101"/>
                </a:cubicBezTo>
                <a:cubicBezTo>
                  <a:pt x="417" y="101"/>
                  <a:pt x="418" y="101"/>
                  <a:pt x="419" y="101"/>
                </a:cubicBezTo>
                <a:cubicBezTo>
                  <a:pt x="419" y="101"/>
                  <a:pt x="419" y="101"/>
                  <a:pt x="419" y="101"/>
                </a:cubicBezTo>
                <a:cubicBezTo>
                  <a:pt x="420" y="103"/>
                  <a:pt x="420" y="104"/>
                  <a:pt x="421" y="104"/>
                </a:cubicBezTo>
                <a:cubicBezTo>
                  <a:pt x="421" y="105"/>
                  <a:pt x="423" y="106"/>
                  <a:pt x="424" y="106"/>
                </a:cubicBezTo>
                <a:cubicBezTo>
                  <a:pt x="425" y="106"/>
                  <a:pt x="425" y="106"/>
                  <a:pt x="426" y="106"/>
                </a:cubicBezTo>
                <a:cubicBezTo>
                  <a:pt x="427" y="106"/>
                  <a:pt x="427" y="106"/>
                  <a:pt x="427" y="106"/>
                </a:cubicBezTo>
                <a:cubicBezTo>
                  <a:pt x="428" y="106"/>
                  <a:pt x="428" y="106"/>
                  <a:pt x="428" y="106"/>
                </a:cubicBezTo>
                <a:cubicBezTo>
                  <a:pt x="431" y="106"/>
                  <a:pt x="434" y="104"/>
                  <a:pt x="435" y="102"/>
                </a:cubicBezTo>
                <a:cubicBezTo>
                  <a:pt x="437" y="100"/>
                  <a:pt x="438" y="98"/>
                  <a:pt x="438" y="96"/>
                </a:cubicBezTo>
                <a:cubicBezTo>
                  <a:pt x="438" y="96"/>
                  <a:pt x="438" y="96"/>
                  <a:pt x="438" y="96"/>
                </a:cubicBezTo>
                <a:cubicBezTo>
                  <a:pt x="438" y="92"/>
                  <a:pt x="435" y="89"/>
                  <a:pt x="429" y="89"/>
                </a:cubicBezTo>
                <a:cubicBezTo>
                  <a:pt x="429" y="89"/>
                  <a:pt x="428" y="89"/>
                  <a:pt x="427" y="89"/>
                </a:cubicBezTo>
                <a:cubicBezTo>
                  <a:pt x="426" y="89"/>
                  <a:pt x="425" y="89"/>
                  <a:pt x="423" y="89"/>
                </a:cubicBezTo>
                <a:cubicBezTo>
                  <a:pt x="420" y="89"/>
                  <a:pt x="415" y="89"/>
                  <a:pt x="411" y="89"/>
                </a:cubicBezTo>
                <a:cubicBezTo>
                  <a:pt x="409" y="89"/>
                  <a:pt x="406" y="89"/>
                  <a:pt x="404" y="89"/>
                </a:cubicBezTo>
                <a:cubicBezTo>
                  <a:pt x="402" y="89"/>
                  <a:pt x="401" y="89"/>
                  <a:pt x="399" y="91"/>
                </a:cubicBezTo>
                <a:cubicBezTo>
                  <a:pt x="399" y="91"/>
                  <a:pt x="399" y="91"/>
                  <a:pt x="399" y="91"/>
                </a:cubicBezTo>
                <a:cubicBezTo>
                  <a:pt x="397" y="93"/>
                  <a:pt x="397" y="95"/>
                  <a:pt x="397" y="97"/>
                </a:cubicBezTo>
                <a:cubicBezTo>
                  <a:pt x="397" y="99"/>
                  <a:pt x="397" y="101"/>
                  <a:pt x="397" y="102"/>
                </a:cubicBezTo>
                <a:cubicBezTo>
                  <a:pt x="397" y="103"/>
                  <a:pt x="397" y="104"/>
                  <a:pt x="397" y="105"/>
                </a:cubicBezTo>
                <a:cubicBezTo>
                  <a:pt x="397" y="106"/>
                  <a:pt x="397" y="107"/>
                  <a:pt x="398" y="108"/>
                </a:cubicBezTo>
                <a:cubicBezTo>
                  <a:pt x="398" y="108"/>
                  <a:pt x="398" y="108"/>
                  <a:pt x="399" y="109"/>
                </a:cubicBezTo>
                <a:cubicBezTo>
                  <a:pt x="398" y="109"/>
                  <a:pt x="398" y="109"/>
                  <a:pt x="398" y="109"/>
                </a:cubicBezTo>
                <a:cubicBezTo>
                  <a:pt x="395" y="109"/>
                  <a:pt x="393" y="109"/>
                  <a:pt x="391" y="109"/>
                </a:cubicBezTo>
                <a:cubicBezTo>
                  <a:pt x="391" y="109"/>
                  <a:pt x="391" y="109"/>
                  <a:pt x="391" y="109"/>
                </a:cubicBezTo>
                <a:cubicBezTo>
                  <a:pt x="391" y="109"/>
                  <a:pt x="391" y="109"/>
                  <a:pt x="392" y="108"/>
                </a:cubicBezTo>
                <a:cubicBezTo>
                  <a:pt x="393" y="107"/>
                  <a:pt x="394" y="106"/>
                  <a:pt x="395" y="104"/>
                </a:cubicBezTo>
                <a:cubicBezTo>
                  <a:pt x="395" y="102"/>
                  <a:pt x="396" y="95"/>
                  <a:pt x="396" y="95"/>
                </a:cubicBezTo>
                <a:cubicBezTo>
                  <a:pt x="397" y="94"/>
                  <a:pt x="396" y="94"/>
                  <a:pt x="396" y="93"/>
                </a:cubicBezTo>
                <a:cubicBezTo>
                  <a:pt x="396" y="93"/>
                  <a:pt x="395" y="89"/>
                  <a:pt x="391" y="89"/>
                </a:cubicBezTo>
                <a:cubicBezTo>
                  <a:pt x="390" y="89"/>
                  <a:pt x="389" y="89"/>
                  <a:pt x="388" y="90"/>
                </a:cubicBezTo>
                <a:cubicBezTo>
                  <a:pt x="385" y="91"/>
                  <a:pt x="384" y="92"/>
                  <a:pt x="384" y="92"/>
                </a:cubicBezTo>
                <a:cubicBezTo>
                  <a:pt x="383" y="92"/>
                  <a:pt x="383" y="92"/>
                  <a:pt x="383" y="92"/>
                </a:cubicBezTo>
                <a:cubicBezTo>
                  <a:pt x="383" y="92"/>
                  <a:pt x="383" y="92"/>
                  <a:pt x="383" y="92"/>
                </a:cubicBezTo>
                <a:cubicBezTo>
                  <a:pt x="382" y="92"/>
                  <a:pt x="382" y="90"/>
                  <a:pt x="381" y="89"/>
                </a:cubicBezTo>
                <a:cubicBezTo>
                  <a:pt x="380" y="88"/>
                  <a:pt x="378" y="86"/>
                  <a:pt x="375" y="86"/>
                </a:cubicBezTo>
                <a:cubicBezTo>
                  <a:pt x="375" y="86"/>
                  <a:pt x="374" y="86"/>
                  <a:pt x="373" y="86"/>
                </a:cubicBezTo>
                <a:cubicBezTo>
                  <a:pt x="367" y="87"/>
                  <a:pt x="365" y="92"/>
                  <a:pt x="365" y="93"/>
                </a:cubicBezTo>
                <a:cubicBezTo>
                  <a:pt x="364" y="93"/>
                  <a:pt x="362" y="94"/>
                  <a:pt x="361" y="94"/>
                </a:cubicBezTo>
                <a:cubicBezTo>
                  <a:pt x="361" y="94"/>
                  <a:pt x="361" y="94"/>
                  <a:pt x="361" y="94"/>
                </a:cubicBezTo>
                <a:cubicBezTo>
                  <a:pt x="360" y="93"/>
                  <a:pt x="353" y="89"/>
                  <a:pt x="353" y="89"/>
                </a:cubicBezTo>
                <a:cubicBezTo>
                  <a:pt x="353" y="88"/>
                  <a:pt x="352" y="88"/>
                  <a:pt x="352" y="88"/>
                </a:cubicBezTo>
                <a:cubicBezTo>
                  <a:pt x="355" y="88"/>
                  <a:pt x="358" y="87"/>
                  <a:pt x="360" y="87"/>
                </a:cubicBezTo>
                <a:cubicBezTo>
                  <a:pt x="360" y="87"/>
                  <a:pt x="360" y="87"/>
                  <a:pt x="360" y="87"/>
                </a:cubicBezTo>
                <a:cubicBezTo>
                  <a:pt x="362" y="88"/>
                  <a:pt x="363" y="88"/>
                  <a:pt x="364" y="88"/>
                </a:cubicBezTo>
                <a:cubicBezTo>
                  <a:pt x="366" y="88"/>
                  <a:pt x="367" y="88"/>
                  <a:pt x="368" y="87"/>
                </a:cubicBezTo>
                <a:cubicBezTo>
                  <a:pt x="369" y="87"/>
                  <a:pt x="371" y="86"/>
                  <a:pt x="371" y="84"/>
                </a:cubicBezTo>
                <a:cubicBezTo>
                  <a:pt x="371" y="83"/>
                  <a:pt x="371" y="83"/>
                  <a:pt x="371" y="83"/>
                </a:cubicBezTo>
                <a:cubicBezTo>
                  <a:pt x="371" y="83"/>
                  <a:pt x="371" y="83"/>
                  <a:pt x="371" y="83"/>
                </a:cubicBezTo>
                <a:cubicBezTo>
                  <a:pt x="371" y="82"/>
                  <a:pt x="371" y="80"/>
                  <a:pt x="371" y="78"/>
                </a:cubicBezTo>
                <a:cubicBezTo>
                  <a:pt x="371" y="77"/>
                  <a:pt x="371" y="75"/>
                  <a:pt x="370" y="74"/>
                </a:cubicBezTo>
                <a:cubicBezTo>
                  <a:pt x="370" y="73"/>
                  <a:pt x="368" y="71"/>
                  <a:pt x="367" y="71"/>
                </a:cubicBezTo>
                <a:cubicBezTo>
                  <a:pt x="366" y="71"/>
                  <a:pt x="366" y="71"/>
                  <a:pt x="366" y="71"/>
                </a:cubicBezTo>
                <a:cubicBezTo>
                  <a:pt x="360" y="71"/>
                  <a:pt x="356" y="76"/>
                  <a:pt x="351" y="78"/>
                </a:cubicBezTo>
                <a:cubicBezTo>
                  <a:pt x="348" y="79"/>
                  <a:pt x="346" y="81"/>
                  <a:pt x="346" y="83"/>
                </a:cubicBezTo>
                <a:cubicBezTo>
                  <a:pt x="346" y="85"/>
                  <a:pt x="348" y="87"/>
                  <a:pt x="350" y="88"/>
                </a:cubicBezTo>
                <a:cubicBezTo>
                  <a:pt x="348" y="88"/>
                  <a:pt x="346" y="88"/>
                  <a:pt x="344" y="88"/>
                </a:cubicBezTo>
                <a:cubicBezTo>
                  <a:pt x="342" y="87"/>
                  <a:pt x="340" y="87"/>
                  <a:pt x="339" y="87"/>
                </a:cubicBezTo>
                <a:cubicBezTo>
                  <a:pt x="338" y="87"/>
                  <a:pt x="338" y="86"/>
                  <a:pt x="338" y="86"/>
                </a:cubicBezTo>
                <a:cubicBezTo>
                  <a:pt x="337" y="83"/>
                  <a:pt x="333" y="80"/>
                  <a:pt x="327" y="80"/>
                </a:cubicBezTo>
                <a:cubicBezTo>
                  <a:pt x="327" y="80"/>
                  <a:pt x="326" y="80"/>
                  <a:pt x="325" y="80"/>
                </a:cubicBezTo>
                <a:cubicBezTo>
                  <a:pt x="321" y="80"/>
                  <a:pt x="316" y="82"/>
                  <a:pt x="312" y="83"/>
                </a:cubicBezTo>
                <a:cubicBezTo>
                  <a:pt x="310" y="84"/>
                  <a:pt x="308" y="84"/>
                  <a:pt x="307" y="85"/>
                </a:cubicBezTo>
                <a:cubicBezTo>
                  <a:pt x="306" y="85"/>
                  <a:pt x="305" y="85"/>
                  <a:pt x="305" y="85"/>
                </a:cubicBezTo>
                <a:cubicBezTo>
                  <a:pt x="305" y="86"/>
                  <a:pt x="305" y="86"/>
                  <a:pt x="304" y="86"/>
                </a:cubicBezTo>
                <a:cubicBezTo>
                  <a:pt x="304" y="86"/>
                  <a:pt x="303" y="86"/>
                  <a:pt x="302" y="86"/>
                </a:cubicBezTo>
                <a:cubicBezTo>
                  <a:pt x="302" y="87"/>
                  <a:pt x="301" y="88"/>
                  <a:pt x="301" y="89"/>
                </a:cubicBezTo>
                <a:cubicBezTo>
                  <a:pt x="301" y="89"/>
                  <a:pt x="302" y="90"/>
                  <a:pt x="302" y="90"/>
                </a:cubicBezTo>
                <a:cubicBezTo>
                  <a:pt x="301" y="90"/>
                  <a:pt x="300" y="90"/>
                  <a:pt x="299" y="91"/>
                </a:cubicBezTo>
                <a:cubicBezTo>
                  <a:pt x="297" y="91"/>
                  <a:pt x="296" y="93"/>
                  <a:pt x="295" y="95"/>
                </a:cubicBezTo>
                <a:cubicBezTo>
                  <a:pt x="295" y="95"/>
                  <a:pt x="295" y="96"/>
                  <a:pt x="295" y="96"/>
                </a:cubicBezTo>
                <a:cubicBezTo>
                  <a:pt x="295" y="97"/>
                  <a:pt x="296" y="99"/>
                  <a:pt x="296" y="99"/>
                </a:cubicBezTo>
                <a:cubicBezTo>
                  <a:pt x="299" y="101"/>
                  <a:pt x="301" y="100"/>
                  <a:pt x="304" y="100"/>
                </a:cubicBezTo>
                <a:cubicBezTo>
                  <a:pt x="304" y="100"/>
                  <a:pt x="304" y="100"/>
                  <a:pt x="304" y="100"/>
                </a:cubicBezTo>
                <a:cubicBezTo>
                  <a:pt x="307" y="100"/>
                  <a:pt x="309" y="100"/>
                  <a:pt x="312" y="100"/>
                </a:cubicBezTo>
                <a:cubicBezTo>
                  <a:pt x="314" y="100"/>
                  <a:pt x="316" y="100"/>
                  <a:pt x="318" y="99"/>
                </a:cubicBezTo>
                <a:cubicBezTo>
                  <a:pt x="319" y="99"/>
                  <a:pt x="323" y="97"/>
                  <a:pt x="326" y="97"/>
                </a:cubicBezTo>
                <a:cubicBezTo>
                  <a:pt x="326" y="97"/>
                  <a:pt x="326" y="97"/>
                  <a:pt x="326" y="97"/>
                </a:cubicBezTo>
                <a:cubicBezTo>
                  <a:pt x="326" y="98"/>
                  <a:pt x="326" y="100"/>
                  <a:pt x="327" y="101"/>
                </a:cubicBezTo>
                <a:cubicBezTo>
                  <a:pt x="326" y="101"/>
                  <a:pt x="326" y="101"/>
                  <a:pt x="326" y="101"/>
                </a:cubicBezTo>
                <a:cubicBezTo>
                  <a:pt x="326" y="101"/>
                  <a:pt x="325" y="101"/>
                  <a:pt x="325" y="101"/>
                </a:cubicBezTo>
                <a:cubicBezTo>
                  <a:pt x="322" y="100"/>
                  <a:pt x="320" y="102"/>
                  <a:pt x="318" y="102"/>
                </a:cubicBezTo>
                <a:cubicBezTo>
                  <a:pt x="317" y="103"/>
                  <a:pt x="317" y="104"/>
                  <a:pt x="315" y="104"/>
                </a:cubicBezTo>
                <a:cubicBezTo>
                  <a:pt x="315" y="104"/>
                  <a:pt x="314" y="104"/>
                  <a:pt x="313" y="103"/>
                </a:cubicBezTo>
                <a:cubicBezTo>
                  <a:pt x="312" y="103"/>
                  <a:pt x="310" y="103"/>
                  <a:pt x="309" y="103"/>
                </a:cubicBezTo>
                <a:cubicBezTo>
                  <a:pt x="305" y="103"/>
                  <a:pt x="303" y="104"/>
                  <a:pt x="300" y="104"/>
                </a:cubicBezTo>
                <a:cubicBezTo>
                  <a:pt x="300" y="104"/>
                  <a:pt x="299" y="104"/>
                  <a:pt x="298" y="103"/>
                </a:cubicBezTo>
                <a:cubicBezTo>
                  <a:pt x="296" y="103"/>
                  <a:pt x="294" y="103"/>
                  <a:pt x="292" y="103"/>
                </a:cubicBezTo>
                <a:cubicBezTo>
                  <a:pt x="290" y="103"/>
                  <a:pt x="289" y="103"/>
                  <a:pt x="287" y="104"/>
                </a:cubicBezTo>
                <a:cubicBezTo>
                  <a:pt x="286" y="105"/>
                  <a:pt x="285" y="107"/>
                  <a:pt x="284" y="108"/>
                </a:cubicBezTo>
                <a:cubicBezTo>
                  <a:pt x="284" y="110"/>
                  <a:pt x="283" y="113"/>
                  <a:pt x="282" y="115"/>
                </a:cubicBezTo>
                <a:cubicBezTo>
                  <a:pt x="282" y="116"/>
                  <a:pt x="282" y="116"/>
                  <a:pt x="281" y="117"/>
                </a:cubicBezTo>
                <a:cubicBezTo>
                  <a:pt x="281" y="117"/>
                  <a:pt x="281" y="117"/>
                  <a:pt x="281" y="117"/>
                </a:cubicBezTo>
                <a:cubicBezTo>
                  <a:pt x="280" y="117"/>
                  <a:pt x="279" y="118"/>
                  <a:pt x="278" y="118"/>
                </a:cubicBezTo>
                <a:cubicBezTo>
                  <a:pt x="277" y="119"/>
                  <a:pt x="276" y="120"/>
                  <a:pt x="276" y="122"/>
                </a:cubicBezTo>
                <a:cubicBezTo>
                  <a:pt x="276" y="124"/>
                  <a:pt x="277" y="125"/>
                  <a:pt x="278" y="126"/>
                </a:cubicBezTo>
                <a:cubicBezTo>
                  <a:pt x="280" y="126"/>
                  <a:pt x="281" y="127"/>
                  <a:pt x="284" y="127"/>
                </a:cubicBezTo>
                <a:cubicBezTo>
                  <a:pt x="288" y="127"/>
                  <a:pt x="287" y="128"/>
                  <a:pt x="288" y="128"/>
                </a:cubicBezTo>
                <a:cubicBezTo>
                  <a:pt x="288" y="129"/>
                  <a:pt x="289" y="130"/>
                  <a:pt x="290" y="131"/>
                </a:cubicBezTo>
                <a:cubicBezTo>
                  <a:pt x="291" y="132"/>
                  <a:pt x="293" y="132"/>
                  <a:pt x="295" y="132"/>
                </a:cubicBezTo>
                <a:cubicBezTo>
                  <a:pt x="295" y="132"/>
                  <a:pt x="296" y="132"/>
                  <a:pt x="296" y="132"/>
                </a:cubicBezTo>
                <a:cubicBezTo>
                  <a:pt x="300" y="132"/>
                  <a:pt x="304" y="131"/>
                  <a:pt x="307" y="131"/>
                </a:cubicBezTo>
                <a:cubicBezTo>
                  <a:pt x="311" y="130"/>
                  <a:pt x="314" y="129"/>
                  <a:pt x="315" y="125"/>
                </a:cubicBezTo>
                <a:cubicBezTo>
                  <a:pt x="316" y="125"/>
                  <a:pt x="316" y="124"/>
                  <a:pt x="316" y="124"/>
                </a:cubicBezTo>
                <a:cubicBezTo>
                  <a:pt x="318" y="127"/>
                  <a:pt x="323" y="135"/>
                  <a:pt x="323" y="135"/>
                </a:cubicBezTo>
                <a:cubicBezTo>
                  <a:pt x="324" y="135"/>
                  <a:pt x="324" y="135"/>
                  <a:pt x="324" y="135"/>
                </a:cubicBezTo>
                <a:cubicBezTo>
                  <a:pt x="324" y="135"/>
                  <a:pt x="327" y="138"/>
                  <a:pt x="330" y="140"/>
                </a:cubicBezTo>
                <a:cubicBezTo>
                  <a:pt x="329" y="141"/>
                  <a:pt x="329" y="141"/>
                  <a:pt x="329" y="141"/>
                </a:cubicBezTo>
                <a:cubicBezTo>
                  <a:pt x="329" y="141"/>
                  <a:pt x="328" y="141"/>
                  <a:pt x="328" y="140"/>
                </a:cubicBezTo>
                <a:cubicBezTo>
                  <a:pt x="325" y="139"/>
                  <a:pt x="322" y="138"/>
                  <a:pt x="320" y="137"/>
                </a:cubicBezTo>
                <a:cubicBezTo>
                  <a:pt x="317" y="137"/>
                  <a:pt x="315" y="136"/>
                  <a:pt x="314" y="136"/>
                </a:cubicBezTo>
                <a:cubicBezTo>
                  <a:pt x="312" y="134"/>
                  <a:pt x="310" y="133"/>
                  <a:pt x="307" y="133"/>
                </a:cubicBezTo>
                <a:cubicBezTo>
                  <a:pt x="304" y="132"/>
                  <a:pt x="301" y="132"/>
                  <a:pt x="299" y="132"/>
                </a:cubicBezTo>
                <a:cubicBezTo>
                  <a:pt x="296" y="132"/>
                  <a:pt x="294" y="132"/>
                  <a:pt x="293" y="133"/>
                </a:cubicBezTo>
                <a:cubicBezTo>
                  <a:pt x="293" y="133"/>
                  <a:pt x="293" y="133"/>
                  <a:pt x="292" y="133"/>
                </a:cubicBezTo>
                <a:cubicBezTo>
                  <a:pt x="291" y="133"/>
                  <a:pt x="289" y="132"/>
                  <a:pt x="287" y="132"/>
                </a:cubicBezTo>
                <a:cubicBezTo>
                  <a:pt x="286" y="131"/>
                  <a:pt x="284" y="131"/>
                  <a:pt x="283" y="131"/>
                </a:cubicBezTo>
                <a:cubicBezTo>
                  <a:pt x="281" y="131"/>
                  <a:pt x="280" y="131"/>
                  <a:pt x="279" y="132"/>
                </a:cubicBezTo>
                <a:cubicBezTo>
                  <a:pt x="278" y="133"/>
                  <a:pt x="276" y="134"/>
                  <a:pt x="275" y="135"/>
                </a:cubicBezTo>
                <a:cubicBezTo>
                  <a:pt x="274" y="134"/>
                  <a:pt x="274" y="132"/>
                  <a:pt x="273" y="131"/>
                </a:cubicBezTo>
                <a:cubicBezTo>
                  <a:pt x="272" y="130"/>
                  <a:pt x="271" y="129"/>
                  <a:pt x="270" y="129"/>
                </a:cubicBezTo>
                <a:cubicBezTo>
                  <a:pt x="267" y="129"/>
                  <a:pt x="267" y="131"/>
                  <a:pt x="266" y="131"/>
                </a:cubicBezTo>
                <a:cubicBezTo>
                  <a:pt x="265" y="132"/>
                  <a:pt x="265" y="132"/>
                  <a:pt x="265" y="132"/>
                </a:cubicBezTo>
                <a:cubicBezTo>
                  <a:pt x="264" y="132"/>
                  <a:pt x="264" y="132"/>
                  <a:pt x="264" y="133"/>
                </a:cubicBezTo>
                <a:cubicBezTo>
                  <a:pt x="263" y="132"/>
                  <a:pt x="259" y="130"/>
                  <a:pt x="255" y="130"/>
                </a:cubicBezTo>
                <a:cubicBezTo>
                  <a:pt x="253" y="130"/>
                  <a:pt x="252" y="130"/>
                  <a:pt x="251" y="130"/>
                </a:cubicBezTo>
                <a:cubicBezTo>
                  <a:pt x="248" y="132"/>
                  <a:pt x="246" y="133"/>
                  <a:pt x="246" y="134"/>
                </a:cubicBezTo>
                <a:cubicBezTo>
                  <a:pt x="245" y="134"/>
                  <a:pt x="245" y="134"/>
                  <a:pt x="242" y="134"/>
                </a:cubicBezTo>
                <a:cubicBezTo>
                  <a:pt x="241" y="134"/>
                  <a:pt x="241" y="134"/>
                  <a:pt x="240" y="134"/>
                </a:cubicBezTo>
                <a:cubicBezTo>
                  <a:pt x="233" y="134"/>
                  <a:pt x="231" y="133"/>
                  <a:pt x="228" y="132"/>
                </a:cubicBezTo>
                <a:cubicBezTo>
                  <a:pt x="228" y="132"/>
                  <a:pt x="227" y="132"/>
                  <a:pt x="226" y="133"/>
                </a:cubicBezTo>
                <a:cubicBezTo>
                  <a:pt x="224" y="133"/>
                  <a:pt x="224" y="133"/>
                  <a:pt x="224" y="133"/>
                </a:cubicBezTo>
                <a:cubicBezTo>
                  <a:pt x="222" y="133"/>
                  <a:pt x="221" y="135"/>
                  <a:pt x="222" y="136"/>
                </a:cubicBezTo>
                <a:cubicBezTo>
                  <a:pt x="221" y="136"/>
                  <a:pt x="222" y="137"/>
                  <a:pt x="220" y="138"/>
                </a:cubicBezTo>
                <a:cubicBezTo>
                  <a:pt x="219" y="139"/>
                  <a:pt x="218" y="140"/>
                  <a:pt x="217" y="140"/>
                </a:cubicBezTo>
                <a:cubicBezTo>
                  <a:pt x="216" y="141"/>
                  <a:pt x="216" y="141"/>
                  <a:pt x="216" y="141"/>
                </a:cubicBezTo>
                <a:cubicBezTo>
                  <a:pt x="216" y="141"/>
                  <a:pt x="216" y="141"/>
                  <a:pt x="216" y="141"/>
                </a:cubicBezTo>
                <a:cubicBezTo>
                  <a:pt x="215" y="141"/>
                  <a:pt x="215" y="141"/>
                  <a:pt x="215" y="140"/>
                </a:cubicBezTo>
                <a:cubicBezTo>
                  <a:pt x="213" y="137"/>
                  <a:pt x="210" y="136"/>
                  <a:pt x="209" y="136"/>
                </a:cubicBezTo>
                <a:cubicBezTo>
                  <a:pt x="209" y="136"/>
                  <a:pt x="208" y="135"/>
                  <a:pt x="207" y="134"/>
                </a:cubicBezTo>
                <a:cubicBezTo>
                  <a:pt x="205" y="134"/>
                  <a:pt x="203" y="133"/>
                  <a:pt x="201" y="133"/>
                </a:cubicBezTo>
                <a:cubicBezTo>
                  <a:pt x="200" y="133"/>
                  <a:pt x="198" y="133"/>
                  <a:pt x="197" y="134"/>
                </a:cubicBezTo>
                <a:cubicBezTo>
                  <a:pt x="196" y="134"/>
                  <a:pt x="195" y="134"/>
                  <a:pt x="194" y="134"/>
                </a:cubicBezTo>
                <a:cubicBezTo>
                  <a:pt x="191" y="134"/>
                  <a:pt x="188" y="133"/>
                  <a:pt x="186" y="133"/>
                </a:cubicBezTo>
                <a:cubicBezTo>
                  <a:pt x="183" y="132"/>
                  <a:pt x="182" y="131"/>
                  <a:pt x="180" y="131"/>
                </a:cubicBezTo>
                <a:cubicBezTo>
                  <a:pt x="178" y="131"/>
                  <a:pt x="161" y="130"/>
                  <a:pt x="158" y="129"/>
                </a:cubicBezTo>
                <a:cubicBezTo>
                  <a:pt x="155" y="128"/>
                  <a:pt x="150" y="128"/>
                  <a:pt x="146" y="128"/>
                </a:cubicBezTo>
                <a:cubicBezTo>
                  <a:pt x="143" y="128"/>
                  <a:pt x="141" y="128"/>
                  <a:pt x="139" y="129"/>
                </a:cubicBezTo>
                <a:cubicBezTo>
                  <a:pt x="136" y="129"/>
                  <a:pt x="129" y="129"/>
                  <a:pt x="127" y="129"/>
                </a:cubicBezTo>
                <a:cubicBezTo>
                  <a:pt x="126" y="129"/>
                  <a:pt x="125" y="128"/>
                  <a:pt x="124" y="127"/>
                </a:cubicBezTo>
                <a:cubicBezTo>
                  <a:pt x="123" y="126"/>
                  <a:pt x="122" y="125"/>
                  <a:pt x="121" y="125"/>
                </a:cubicBezTo>
                <a:cubicBezTo>
                  <a:pt x="120" y="124"/>
                  <a:pt x="119" y="124"/>
                  <a:pt x="117" y="123"/>
                </a:cubicBezTo>
                <a:cubicBezTo>
                  <a:pt x="116" y="123"/>
                  <a:pt x="115" y="124"/>
                  <a:pt x="114" y="124"/>
                </a:cubicBezTo>
                <a:cubicBezTo>
                  <a:pt x="113" y="124"/>
                  <a:pt x="112" y="125"/>
                  <a:pt x="111" y="125"/>
                </a:cubicBezTo>
                <a:cubicBezTo>
                  <a:pt x="111" y="125"/>
                  <a:pt x="110" y="125"/>
                  <a:pt x="110" y="124"/>
                </a:cubicBezTo>
                <a:cubicBezTo>
                  <a:pt x="107" y="121"/>
                  <a:pt x="103" y="119"/>
                  <a:pt x="103" y="119"/>
                </a:cubicBezTo>
                <a:cubicBezTo>
                  <a:pt x="102" y="119"/>
                  <a:pt x="101" y="119"/>
                  <a:pt x="101" y="119"/>
                </a:cubicBezTo>
                <a:cubicBezTo>
                  <a:pt x="100" y="119"/>
                  <a:pt x="99" y="120"/>
                  <a:pt x="99" y="121"/>
                </a:cubicBezTo>
                <a:cubicBezTo>
                  <a:pt x="99" y="121"/>
                  <a:pt x="99" y="122"/>
                  <a:pt x="98" y="123"/>
                </a:cubicBezTo>
                <a:cubicBezTo>
                  <a:pt x="97" y="125"/>
                  <a:pt x="96" y="126"/>
                  <a:pt x="96" y="126"/>
                </a:cubicBezTo>
                <a:cubicBezTo>
                  <a:pt x="93" y="127"/>
                  <a:pt x="88" y="129"/>
                  <a:pt x="86" y="129"/>
                </a:cubicBezTo>
                <a:cubicBezTo>
                  <a:pt x="86" y="129"/>
                  <a:pt x="86" y="129"/>
                  <a:pt x="86" y="129"/>
                </a:cubicBezTo>
                <a:cubicBezTo>
                  <a:pt x="85" y="128"/>
                  <a:pt x="84" y="128"/>
                  <a:pt x="84" y="128"/>
                </a:cubicBezTo>
                <a:cubicBezTo>
                  <a:pt x="81" y="128"/>
                  <a:pt x="78" y="130"/>
                  <a:pt x="75" y="131"/>
                </a:cubicBezTo>
                <a:cubicBezTo>
                  <a:pt x="72" y="132"/>
                  <a:pt x="70" y="133"/>
                  <a:pt x="70" y="133"/>
                </a:cubicBezTo>
                <a:cubicBezTo>
                  <a:pt x="69" y="134"/>
                  <a:pt x="69" y="134"/>
                  <a:pt x="69" y="134"/>
                </a:cubicBezTo>
                <a:cubicBezTo>
                  <a:pt x="69" y="134"/>
                  <a:pt x="67" y="135"/>
                  <a:pt x="65" y="137"/>
                </a:cubicBezTo>
                <a:cubicBezTo>
                  <a:pt x="64" y="138"/>
                  <a:pt x="63" y="139"/>
                  <a:pt x="62" y="139"/>
                </a:cubicBezTo>
                <a:cubicBezTo>
                  <a:pt x="62" y="140"/>
                  <a:pt x="62" y="140"/>
                  <a:pt x="61" y="140"/>
                </a:cubicBezTo>
                <a:cubicBezTo>
                  <a:pt x="61" y="140"/>
                  <a:pt x="61" y="140"/>
                  <a:pt x="61" y="140"/>
                </a:cubicBezTo>
                <a:cubicBezTo>
                  <a:pt x="60" y="140"/>
                  <a:pt x="58" y="139"/>
                  <a:pt x="55" y="139"/>
                </a:cubicBezTo>
                <a:cubicBezTo>
                  <a:pt x="54" y="139"/>
                  <a:pt x="54" y="139"/>
                  <a:pt x="53" y="139"/>
                </a:cubicBezTo>
                <a:cubicBezTo>
                  <a:pt x="52" y="140"/>
                  <a:pt x="50" y="141"/>
                  <a:pt x="50" y="143"/>
                </a:cubicBezTo>
                <a:cubicBezTo>
                  <a:pt x="50" y="143"/>
                  <a:pt x="50" y="144"/>
                  <a:pt x="50" y="144"/>
                </a:cubicBezTo>
                <a:cubicBezTo>
                  <a:pt x="51" y="144"/>
                  <a:pt x="51" y="146"/>
                  <a:pt x="52" y="149"/>
                </a:cubicBezTo>
                <a:cubicBezTo>
                  <a:pt x="53" y="151"/>
                  <a:pt x="56" y="152"/>
                  <a:pt x="60" y="152"/>
                </a:cubicBezTo>
                <a:cubicBezTo>
                  <a:pt x="64" y="152"/>
                  <a:pt x="65" y="153"/>
                  <a:pt x="66" y="154"/>
                </a:cubicBezTo>
                <a:cubicBezTo>
                  <a:pt x="67" y="154"/>
                  <a:pt x="68" y="156"/>
                  <a:pt x="71" y="156"/>
                </a:cubicBezTo>
                <a:cubicBezTo>
                  <a:pt x="72" y="157"/>
                  <a:pt x="73" y="157"/>
                  <a:pt x="74" y="157"/>
                </a:cubicBezTo>
                <a:cubicBezTo>
                  <a:pt x="74" y="157"/>
                  <a:pt x="75" y="157"/>
                  <a:pt x="77" y="159"/>
                </a:cubicBezTo>
                <a:cubicBezTo>
                  <a:pt x="77" y="160"/>
                  <a:pt x="78" y="161"/>
                  <a:pt x="78" y="161"/>
                </a:cubicBezTo>
                <a:cubicBezTo>
                  <a:pt x="78" y="161"/>
                  <a:pt x="78" y="161"/>
                  <a:pt x="78" y="161"/>
                </a:cubicBezTo>
                <a:cubicBezTo>
                  <a:pt x="74" y="161"/>
                  <a:pt x="69" y="159"/>
                  <a:pt x="67" y="157"/>
                </a:cubicBezTo>
                <a:cubicBezTo>
                  <a:pt x="64" y="154"/>
                  <a:pt x="64" y="154"/>
                  <a:pt x="64" y="154"/>
                </a:cubicBezTo>
                <a:cubicBezTo>
                  <a:pt x="64" y="154"/>
                  <a:pt x="62" y="153"/>
                  <a:pt x="61" y="154"/>
                </a:cubicBezTo>
                <a:cubicBezTo>
                  <a:pt x="57" y="157"/>
                  <a:pt x="57" y="157"/>
                  <a:pt x="57" y="157"/>
                </a:cubicBezTo>
                <a:cubicBezTo>
                  <a:pt x="49" y="157"/>
                  <a:pt x="41" y="161"/>
                  <a:pt x="41" y="161"/>
                </a:cubicBezTo>
                <a:cubicBezTo>
                  <a:pt x="40" y="162"/>
                  <a:pt x="39" y="163"/>
                  <a:pt x="40" y="165"/>
                </a:cubicBezTo>
                <a:cubicBezTo>
                  <a:pt x="40" y="165"/>
                  <a:pt x="42" y="170"/>
                  <a:pt x="47" y="174"/>
                </a:cubicBezTo>
                <a:cubicBezTo>
                  <a:pt x="53" y="178"/>
                  <a:pt x="62" y="178"/>
                  <a:pt x="63" y="178"/>
                </a:cubicBezTo>
                <a:cubicBezTo>
                  <a:pt x="63" y="178"/>
                  <a:pt x="63" y="178"/>
                  <a:pt x="63" y="178"/>
                </a:cubicBezTo>
                <a:cubicBezTo>
                  <a:pt x="61" y="179"/>
                  <a:pt x="59" y="180"/>
                  <a:pt x="58" y="182"/>
                </a:cubicBezTo>
                <a:cubicBezTo>
                  <a:pt x="56" y="183"/>
                  <a:pt x="54" y="184"/>
                  <a:pt x="53" y="185"/>
                </a:cubicBezTo>
                <a:cubicBezTo>
                  <a:pt x="52" y="186"/>
                  <a:pt x="50" y="188"/>
                  <a:pt x="50" y="190"/>
                </a:cubicBezTo>
                <a:cubicBezTo>
                  <a:pt x="50" y="192"/>
                  <a:pt x="50" y="193"/>
                  <a:pt x="51" y="194"/>
                </a:cubicBezTo>
                <a:cubicBezTo>
                  <a:pt x="52" y="196"/>
                  <a:pt x="53" y="197"/>
                  <a:pt x="54" y="199"/>
                </a:cubicBezTo>
                <a:cubicBezTo>
                  <a:pt x="54" y="199"/>
                  <a:pt x="53" y="199"/>
                  <a:pt x="53" y="199"/>
                </a:cubicBezTo>
                <a:cubicBezTo>
                  <a:pt x="52" y="199"/>
                  <a:pt x="52" y="199"/>
                  <a:pt x="52" y="199"/>
                </a:cubicBezTo>
                <a:cubicBezTo>
                  <a:pt x="51" y="199"/>
                  <a:pt x="50" y="199"/>
                  <a:pt x="49" y="199"/>
                </a:cubicBezTo>
                <a:cubicBezTo>
                  <a:pt x="48" y="199"/>
                  <a:pt x="47" y="200"/>
                  <a:pt x="45" y="201"/>
                </a:cubicBezTo>
                <a:cubicBezTo>
                  <a:pt x="44" y="201"/>
                  <a:pt x="43" y="202"/>
                  <a:pt x="43" y="203"/>
                </a:cubicBezTo>
                <a:cubicBezTo>
                  <a:pt x="43" y="205"/>
                  <a:pt x="44" y="206"/>
                  <a:pt x="44" y="206"/>
                </a:cubicBezTo>
                <a:cubicBezTo>
                  <a:pt x="45" y="207"/>
                  <a:pt x="46" y="208"/>
                  <a:pt x="47" y="209"/>
                </a:cubicBezTo>
                <a:cubicBezTo>
                  <a:pt x="49" y="209"/>
                  <a:pt x="50" y="210"/>
                  <a:pt x="51" y="210"/>
                </a:cubicBezTo>
                <a:cubicBezTo>
                  <a:pt x="54" y="210"/>
                  <a:pt x="54" y="208"/>
                  <a:pt x="55" y="207"/>
                </a:cubicBezTo>
                <a:cubicBezTo>
                  <a:pt x="56" y="206"/>
                  <a:pt x="57" y="205"/>
                  <a:pt x="57" y="203"/>
                </a:cubicBezTo>
                <a:cubicBezTo>
                  <a:pt x="57" y="202"/>
                  <a:pt x="57" y="202"/>
                  <a:pt x="57" y="202"/>
                </a:cubicBezTo>
                <a:cubicBezTo>
                  <a:pt x="58" y="203"/>
                  <a:pt x="59" y="204"/>
                  <a:pt x="59" y="205"/>
                </a:cubicBezTo>
                <a:cubicBezTo>
                  <a:pt x="60" y="205"/>
                  <a:pt x="60" y="205"/>
                  <a:pt x="60" y="206"/>
                </a:cubicBezTo>
                <a:cubicBezTo>
                  <a:pt x="60" y="206"/>
                  <a:pt x="60" y="206"/>
                  <a:pt x="60" y="206"/>
                </a:cubicBezTo>
                <a:cubicBezTo>
                  <a:pt x="60" y="208"/>
                  <a:pt x="63" y="209"/>
                  <a:pt x="64" y="209"/>
                </a:cubicBezTo>
                <a:cubicBezTo>
                  <a:pt x="66" y="209"/>
                  <a:pt x="68" y="208"/>
                  <a:pt x="70" y="207"/>
                </a:cubicBezTo>
                <a:cubicBezTo>
                  <a:pt x="72" y="206"/>
                  <a:pt x="73" y="205"/>
                  <a:pt x="74" y="203"/>
                </a:cubicBezTo>
                <a:cubicBezTo>
                  <a:pt x="74" y="203"/>
                  <a:pt x="74" y="204"/>
                  <a:pt x="74" y="204"/>
                </a:cubicBezTo>
                <a:cubicBezTo>
                  <a:pt x="74" y="205"/>
                  <a:pt x="74" y="206"/>
                  <a:pt x="74" y="206"/>
                </a:cubicBezTo>
                <a:cubicBezTo>
                  <a:pt x="74" y="210"/>
                  <a:pt x="76" y="212"/>
                  <a:pt x="77" y="213"/>
                </a:cubicBezTo>
                <a:cubicBezTo>
                  <a:pt x="79" y="214"/>
                  <a:pt x="81" y="214"/>
                  <a:pt x="81" y="214"/>
                </a:cubicBezTo>
                <a:cubicBezTo>
                  <a:pt x="82" y="215"/>
                  <a:pt x="83" y="214"/>
                  <a:pt x="83" y="213"/>
                </a:cubicBezTo>
                <a:cubicBezTo>
                  <a:pt x="83" y="213"/>
                  <a:pt x="84" y="212"/>
                  <a:pt x="85" y="211"/>
                </a:cubicBezTo>
                <a:cubicBezTo>
                  <a:pt x="85" y="211"/>
                  <a:pt x="85" y="211"/>
                  <a:pt x="85" y="210"/>
                </a:cubicBezTo>
                <a:cubicBezTo>
                  <a:pt x="86" y="211"/>
                  <a:pt x="87" y="212"/>
                  <a:pt x="87" y="213"/>
                </a:cubicBezTo>
                <a:cubicBezTo>
                  <a:pt x="89" y="214"/>
                  <a:pt x="90" y="215"/>
                  <a:pt x="90" y="215"/>
                </a:cubicBezTo>
                <a:cubicBezTo>
                  <a:pt x="91" y="216"/>
                  <a:pt x="92" y="217"/>
                  <a:pt x="93" y="216"/>
                </a:cubicBezTo>
                <a:cubicBezTo>
                  <a:pt x="93" y="216"/>
                  <a:pt x="94" y="215"/>
                  <a:pt x="95" y="214"/>
                </a:cubicBezTo>
                <a:cubicBezTo>
                  <a:pt x="96" y="214"/>
                  <a:pt x="97" y="213"/>
                  <a:pt x="98" y="213"/>
                </a:cubicBezTo>
                <a:cubicBezTo>
                  <a:pt x="98" y="214"/>
                  <a:pt x="98" y="214"/>
                  <a:pt x="98" y="214"/>
                </a:cubicBezTo>
                <a:cubicBezTo>
                  <a:pt x="98" y="214"/>
                  <a:pt x="97" y="215"/>
                  <a:pt x="96" y="215"/>
                </a:cubicBezTo>
                <a:cubicBezTo>
                  <a:pt x="95" y="216"/>
                  <a:pt x="94" y="217"/>
                  <a:pt x="93" y="218"/>
                </a:cubicBezTo>
                <a:cubicBezTo>
                  <a:pt x="92" y="219"/>
                  <a:pt x="88" y="220"/>
                  <a:pt x="85" y="222"/>
                </a:cubicBezTo>
                <a:cubicBezTo>
                  <a:pt x="82" y="223"/>
                  <a:pt x="79" y="225"/>
                  <a:pt x="77" y="226"/>
                </a:cubicBezTo>
                <a:cubicBezTo>
                  <a:pt x="76" y="227"/>
                  <a:pt x="73" y="228"/>
                  <a:pt x="70" y="230"/>
                </a:cubicBezTo>
                <a:cubicBezTo>
                  <a:pt x="69" y="231"/>
                  <a:pt x="68" y="231"/>
                  <a:pt x="66" y="232"/>
                </a:cubicBezTo>
                <a:cubicBezTo>
                  <a:pt x="66" y="232"/>
                  <a:pt x="65" y="232"/>
                  <a:pt x="65" y="232"/>
                </a:cubicBezTo>
                <a:cubicBezTo>
                  <a:pt x="65" y="232"/>
                  <a:pt x="65" y="232"/>
                  <a:pt x="65" y="232"/>
                </a:cubicBezTo>
                <a:cubicBezTo>
                  <a:pt x="65" y="232"/>
                  <a:pt x="65" y="232"/>
                  <a:pt x="65" y="232"/>
                </a:cubicBezTo>
                <a:cubicBezTo>
                  <a:pt x="63" y="232"/>
                  <a:pt x="61" y="234"/>
                  <a:pt x="61" y="235"/>
                </a:cubicBezTo>
                <a:cubicBezTo>
                  <a:pt x="60" y="236"/>
                  <a:pt x="60" y="237"/>
                  <a:pt x="60" y="238"/>
                </a:cubicBezTo>
                <a:cubicBezTo>
                  <a:pt x="60" y="239"/>
                  <a:pt x="60" y="241"/>
                  <a:pt x="61" y="242"/>
                </a:cubicBezTo>
                <a:cubicBezTo>
                  <a:pt x="62" y="243"/>
                  <a:pt x="63" y="244"/>
                  <a:pt x="65" y="244"/>
                </a:cubicBezTo>
                <a:cubicBezTo>
                  <a:pt x="65" y="244"/>
                  <a:pt x="66" y="244"/>
                  <a:pt x="66" y="244"/>
                </a:cubicBezTo>
                <a:cubicBezTo>
                  <a:pt x="71" y="243"/>
                  <a:pt x="82" y="238"/>
                  <a:pt x="86" y="236"/>
                </a:cubicBezTo>
                <a:cubicBezTo>
                  <a:pt x="86" y="236"/>
                  <a:pt x="86" y="236"/>
                  <a:pt x="87" y="236"/>
                </a:cubicBezTo>
                <a:cubicBezTo>
                  <a:pt x="87" y="236"/>
                  <a:pt x="87" y="236"/>
                  <a:pt x="87" y="236"/>
                </a:cubicBezTo>
                <a:cubicBezTo>
                  <a:pt x="87" y="236"/>
                  <a:pt x="88" y="236"/>
                  <a:pt x="89" y="236"/>
                </a:cubicBezTo>
                <a:cubicBezTo>
                  <a:pt x="91" y="236"/>
                  <a:pt x="93" y="235"/>
                  <a:pt x="97" y="233"/>
                </a:cubicBezTo>
                <a:cubicBezTo>
                  <a:pt x="101" y="231"/>
                  <a:pt x="104" y="228"/>
                  <a:pt x="107" y="227"/>
                </a:cubicBezTo>
                <a:cubicBezTo>
                  <a:pt x="108" y="226"/>
                  <a:pt x="109" y="225"/>
                  <a:pt x="110" y="225"/>
                </a:cubicBezTo>
                <a:cubicBezTo>
                  <a:pt x="111" y="224"/>
                  <a:pt x="111" y="224"/>
                  <a:pt x="111" y="224"/>
                </a:cubicBezTo>
                <a:cubicBezTo>
                  <a:pt x="111" y="224"/>
                  <a:pt x="111" y="224"/>
                  <a:pt x="111" y="224"/>
                </a:cubicBezTo>
                <a:cubicBezTo>
                  <a:pt x="112" y="225"/>
                  <a:pt x="114" y="229"/>
                  <a:pt x="118" y="230"/>
                </a:cubicBezTo>
                <a:cubicBezTo>
                  <a:pt x="118" y="230"/>
                  <a:pt x="119" y="230"/>
                  <a:pt x="120" y="230"/>
                </a:cubicBezTo>
                <a:cubicBezTo>
                  <a:pt x="125" y="230"/>
                  <a:pt x="128" y="225"/>
                  <a:pt x="129" y="224"/>
                </a:cubicBezTo>
                <a:cubicBezTo>
                  <a:pt x="132" y="222"/>
                  <a:pt x="133" y="219"/>
                  <a:pt x="133" y="216"/>
                </a:cubicBezTo>
                <a:cubicBezTo>
                  <a:pt x="133" y="215"/>
                  <a:pt x="133" y="214"/>
                  <a:pt x="133" y="213"/>
                </a:cubicBezTo>
                <a:cubicBezTo>
                  <a:pt x="132" y="213"/>
                  <a:pt x="131" y="212"/>
                  <a:pt x="130" y="212"/>
                </a:cubicBezTo>
                <a:cubicBezTo>
                  <a:pt x="130" y="212"/>
                  <a:pt x="129" y="212"/>
                  <a:pt x="129" y="212"/>
                </a:cubicBezTo>
                <a:cubicBezTo>
                  <a:pt x="129" y="212"/>
                  <a:pt x="128" y="212"/>
                  <a:pt x="128" y="212"/>
                </a:cubicBezTo>
                <a:cubicBezTo>
                  <a:pt x="129" y="211"/>
                  <a:pt x="130" y="209"/>
                  <a:pt x="130" y="207"/>
                </a:cubicBezTo>
                <a:cubicBezTo>
                  <a:pt x="130" y="205"/>
                  <a:pt x="131" y="202"/>
                  <a:pt x="133" y="201"/>
                </a:cubicBezTo>
                <a:cubicBezTo>
                  <a:pt x="132" y="201"/>
                  <a:pt x="132" y="202"/>
                  <a:pt x="132" y="203"/>
                </a:cubicBezTo>
                <a:cubicBezTo>
                  <a:pt x="131" y="204"/>
                  <a:pt x="131" y="205"/>
                  <a:pt x="131" y="206"/>
                </a:cubicBezTo>
                <a:cubicBezTo>
                  <a:pt x="131" y="207"/>
                  <a:pt x="131" y="209"/>
                  <a:pt x="132" y="210"/>
                </a:cubicBezTo>
                <a:cubicBezTo>
                  <a:pt x="133" y="211"/>
                  <a:pt x="134" y="211"/>
                  <a:pt x="135" y="211"/>
                </a:cubicBezTo>
                <a:cubicBezTo>
                  <a:pt x="139" y="211"/>
                  <a:pt x="141" y="209"/>
                  <a:pt x="143" y="207"/>
                </a:cubicBezTo>
                <a:cubicBezTo>
                  <a:pt x="144" y="206"/>
                  <a:pt x="145" y="206"/>
                  <a:pt x="146" y="206"/>
                </a:cubicBezTo>
                <a:cubicBezTo>
                  <a:pt x="148" y="205"/>
                  <a:pt x="150" y="205"/>
                  <a:pt x="153" y="203"/>
                </a:cubicBezTo>
                <a:cubicBezTo>
                  <a:pt x="156" y="200"/>
                  <a:pt x="157" y="199"/>
                  <a:pt x="158" y="198"/>
                </a:cubicBezTo>
                <a:cubicBezTo>
                  <a:pt x="159" y="197"/>
                  <a:pt x="159" y="197"/>
                  <a:pt x="160" y="197"/>
                </a:cubicBezTo>
                <a:cubicBezTo>
                  <a:pt x="160" y="197"/>
                  <a:pt x="160" y="197"/>
                  <a:pt x="160" y="197"/>
                </a:cubicBezTo>
                <a:cubicBezTo>
                  <a:pt x="161" y="197"/>
                  <a:pt x="162" y="198"/>
                  <a:pt x="164" y="199"/>
                </a:cubicBezTo>
                <a:cubicBezTo>
                  <a:pt x="165" y="200"/>
                  <a:pt x="167" y="201"/>
                  <a:pt x="169" y="201"/>
                </a:cubicBezTo>
                <a:cubicBezTo>
                  <a:pt x="170" y="201"/>
                  <a:pt x="171" y="201"/>
                  <a:pt x="172" y="200"/>
                </a:cubicBezTo>
                <a:cubicBezTo>
                  <a:pt x="172" y="200"/>
                  <a:pt x="172" y="200"/>
                  <a:pt x="173" y="200"/>
                </a:cubicBezTo>
                <a:cubicBezTo>
                  <a:pt x="174" y="200"/>
                  <a:pt x="176" y="201"/>
                  <a:pt x="179" y="202"/>
                </a:cubicBezTo>
                <a:cubicBezTo>
                  <a:pt x="181" y="203"/>
                  <a:pt x="184" y="204"/>
                  <a:pt x="186" y="204"/>
                </a:cubicBezTo>
                <a:cubicBezTo>
                  <a:pt x="188" y="204"/>
                  <a:pt x="193" y="205"/>
                  <a:pt x="198" y="207"/>
                </a:cubicBezTo>
                <a:cubicBezTo>
                  <a:pt x="200" y="208"/>
                  <a:pt x="202" y="209"/>
                  <a:pt x="204" y="210"/>
                </a:cubicBezTo>
                <a:cubicBezTo>
                  <a:pt x="206" y="211"/>
                  <a:pt x="208" y="211"/>
                  <a:pt x="209" y="211"/>
                </a:cubicBezTo>
                <a:cubicBezTo>
                  <a:pt x="210" y="211"/>
                  <a:pt x="212" y="212"/>
                  <a:pt x="215" y="214"/>
                </a:cubicBezTo>
                <a:cubicBezTo>
                  <a:pt x="217" y="215"/>
                  <a:pt x="218" y="217"/>
                  <a:pt x="219" y="220"/>
                </a:cubicBezTo>
                <a:cubicBezTo>
                  <a:pt x="219" y="224"/>
                  <a:pt x="220" y="226"/>
                  <a:pt x="221" y="228"/>
                </a:cubicBezTo>
                <a:cubicBezTo>
                  <a:pt x="223" y="229"/>
                  <a:pt x="225" y="229"/>
                  <a:pt x="226" y="229"/>
                </a:cubicBezTo>
                <a:cubicBezTo>
                  <a:pt x="227" y="229"/>
                  <a:pt x="227" y="229"/>
                  <a:pt x="227" y="229"/>
                </a:cubicBezTo>
                <a:cubicBezTo>
                  <a:pt x="228" y="229"/>
                  <a:pt x="230" y="230"/>
                  <a:pt x="232" y="231"/>
                </a:cubicBezTo>
                <a:cubicBezTo>
                  <a:pt x="233" y="231"/>
                  <a:pt x="234" y="232"/>
                  <a:pt x="234" y="232"/>
                </a:cubicBezTo>
                <a:cubicBezTo>
                  <a:pt x="234" y="232"/>
                  <a:pt x="234" y="233"/>
                  <a:pt x="234" y="233"/>
                </a:cubicBezTo>
                <a:cubicBezTo>
                  <a:pt x="234" y="234"/>
                  <a:pt x="234" y="237"/>
                  <a:pt x="234" y="240"/>
                </a:cubicBezTo>
                <a:cubicBezTo>
                  <a:pt x="234" y="244"/>
                  <a:pt x="234" y="249"/>
                  <a:pt x="238" y="252"/>
                </a:cubicBezTo>
                <a:cubicBezTo>
                  <a:pt x="240" y="253"/>
                  <a:pt x="242" y="255"/>
                  <a:pt x="244" y="256"/>
                </a:cubicBezTo>
                <a:cubicBezTo>
                  <a:pt x="246" y="257"/>
                  <a:pt x="247" y="258"/>
                  <a:pt x="250" y="259"/>
                </a:cubicBezTo>
                <a:cubicBezTo>
                  <a:pt x="251" y="259"/>
                  <a:pt x="251" y="258"/>
                  <a:pt x="252" y="258"/>
                </a:cubicBezTo>
                <a:cubicBezTo>
                  <a:pt x="254" y="257"/>
                  <a:pt x="254" y="255"/>
                  <a:pt x="254" y="253"/>
                </a:cubicBezTo>
                <a:cubicBezTo>
                  <a:pt x="254" y="252"/>
                  <a:pt x="254" y="251"/>
                  <a:pt x="254" y="250"/>
                </a:cubicBezTo>
                <a:cubicBezTo>
                  <a:pt x="254" y="250"/>
                  <a:pt x="254" y="250"/>
                  <a:pt x="254" y="251"/>
                </a:cubicBezTo>
                <a:cubicBezTo>
                  <a:pt x="255" y="252"/>
                  <a:pt x="256" y="253"/>
                  <a:pt x="258" y="253"/>
                </a:cubicBezTo>
                <a:cubicBezTo>
                  <a:pt x="258" y="253"/>
                  <a:pt x="259" y="253"/>
                  <a:pt x="259" y="253"/>
                </a:cubicBezTo>
                <a:cubicBezTo>
                  <a:pt x="260" y="255"/>
                  <a:pt x="262" y="258"/>
                  <a:pt x="262" y="260"/>
                </a:cubicBezTo>
                <a:cubicBezTo>
                  <a:pt x="262" y="260"/>
                  <a:pt x="262" y="260"/>
                  <a:pt x="262" y="260"/>
                </a:cubicBezTo>
                <a:cubicBezTo>
                  <a:pt x="262" y="261"/>
                  <a:pt x="262" y="262"/>
                  <a:pt x="262" y="263"/>
                </a:cubicBezTo>
                <a:cubicBezTo>
                  <a:pt x="262" y="268"/>
                  <a:pt x="265" y="273"/>
                  <a:pt x="270" y="273"/>
                </a:cubicBezTo>
                <a:cubicBezTo>
                  <a:pt x="271" y="273"/>
                  <a:pt x="273" y="275"/>
                  <a:pt x="275" y="277"/>
                </a:cubicBezTo>
                <a:cubicBezTo>
                  <a:pt x="276" y="278"/>
                  <a:pt x="277" y="279"/>
                  <a:pt x="278" y="280"/>
                </a:cubicBezTo>
                <a:cubicBezTo>
                  <a:pt x="279" y="280"/>
                  <a:pt x="279" y="281"/>
                  <a:pt x="281" y="282"/>
                </a:cubicBezTo>
                <a:cubicBezTo>
                  <a:pt x="281" y="282"/>
                  <a:pt x="282" y="282"/>
                  <a:pt x="283" y="283"/>
                </a:cubicBezTo>
                <a:cubicBezTo>
                  <a:pt x="283" y="283"/>
                  <a:pt x="283" y="284"/>
                  <a:pt x="283" y="284"/>
                </a:cubicBezTo>
                <a:cubicBezTo>
                  <a:pt x="283" y="284"/>
                  <a:pt x="283" y="284"/>
                  <a:pt x="283" y="284"/>
                </a:cubicBezTo>
                <a:cubicBezTo>
                  <a:pt x="283" y="284"/>
                  <a:pt x="283" y="284"/>
                  <a:pt x="283" y="284"/>
                </a:cubicBezTo>
                <a:cubicBezTo>
                  <a:pt x="283" y="286"/>
                  <a:pt x="284" y="289"/>
                  <a:pt x="285" y="292"/>
                </a:cubicBezTo>
                <a:cubicBezTo>
                  <a:pt x="285" y="295"/>
                  <a:pt x="286" y="298"/>
                  <a:pt x="286" y="300"/>
                </a:cubicBezTo>
                <a:cubicBezTo>
                  <a:pt x="286" y="304"/>
                  <a:pt x="284" y="320"/>
                  <a:pt x="284" y="326"/>
                </a:cubicBezTo>
                <a:cubicBezTo>
                  <a:pt x="284" y="326"/>
                  <a:pt x="284" y="327"/>
                  <a:pt x="284" y="327"/>
                </a:cubicBezTo>
                <a:cubicBezTo>
                  <a:pt x="284" y="334"/>
                  <a:pt x="288" y="344"/>
                  <a:pt x="293" y="351"/>
                </a:cubicBezTo>
                <a:cubicBezTo>
                  <a:pt x="295" y="353"/>
                  <a:pt x="297" y="357"/>
                  <a:pt x="299" y="361"/>
                </a:cubicBezTo>
                <a:cubicBezTo>
                  <a:pt x="302" y="365"/>
                  <a:pt x="303" y="368"/>
                  <a:pt x="305" y="370"/>
                </a:cubicBezTo>
                <a:cubicBezTo>
                  <a:pt x="306" y="370"/>
                  <a:pt x="307" y="372"/>
                  <a:pt x="309" y="374"/>
                </a:cubicBezTo>
                <a:cubicBezTo>
                  <a:pt x="310" y="376"/>
                  <a:pt x="312" y="378"/>
                  <a:pt x="315" y="378"/>
                </a:cubicBezTo>
                <a:cubicBezTo>
                  <a:pt x="316" y="378"/>
                  <a:pt x="316" y="378"/>
                  <a:pt x="316" y="378"/>
                </a:cubicBezTo>
                <a:cubicBezTo>
                  <a:pt x="316" y="378"/>
                  <a:pt x="317" y="378"/>
                  <a:pt x="317" y="378"/>
                </a:cubicBezTo>
                <a:cubicBezTo>
                  <a:pt x="318" y="378"/>
                  <a:pt x="319" y="379"/>
                  <a:pt x="320" y="380"/>
                </a:cubicBezTo>
                <a:cubicBezTo>
                  <a:pt x="321" y="382"/>
                  <a:pt x="323" y="385"/>
                  <a:pt x="325" y="388"/>
                </a:cubicBezTo>
                <a:cubicBezTo>
                  <a:pt x="326" y="392"/>
                  <a:pt x="328" y="397"/>
                  <a:pt x="330" y="402"/>
                </a:cubicBezTo>
                <a:cubicBezTo>
                  <a:pt x="331" y="404"/>
                  <a:pt x="332" y="406"/>
                  <a:pt x="333" y="408"/>
                </a:cubicBezTo>
                <a:cubicBezTo>
                  <a:pt x="334" y="409"/>
                  <a:pt x="334" y="411"/>
                  <a:pt x="336" y="412"/>
                </a:cubicBezTo>
                <a:cubicBezTo>
                  <a:pt x="337" y="412"/>
                  <a:pt x="338" y="413"/>
                  <a:pt x="339" y="414"/>
                </a:cubicBezTo>
                <a:cubicBezTo>
                  <a:pt x="340" y="415"/>
                  <a:pt x="341" y="416"/>
                  <a:pt x="341" y="416"/>
                </a:cubicBezTo>
                <a:cubicBezTo>
                  <a:pt x="341" y="416"/>
                  <a:pt x="341" y="416"/>
                  <a:pt x="341" y="416"/>
                </a:cubicBezTo>
                <a:cubicBezTo>
                  <a:pt x="339" y="418"/>
                  <a:pt x="336" y="421"/>
                  <a:pt x="336" y="425"/>
                </a:cubicBezTo>
                <a:cubicBezTo>
                  <a:pt x="336" y="426"/>
                  <a:pt x="336" y="427"/>
                  <a:pt x="337" y="428"/>
                </a:cubicBezTo>
                <a:cubicBezTo>
                  <a:pt x="338" y="429"/>
                  <a:pt x="340" y="429"/>
                  <a:pt x="341" y="429"/>
                </a:cubicBezTo>
                <a:cubicBezTo>
                  <a:pt x="344" y="429"/>
                  <a:pt x="345" y="428"/>
                  <a:pt x="346" y="428"/>
                </a:cubicBezTo>
                <a:cubicBezTo>
                  <a:pt x="346" y="428"/>
                  <a:pt x="346" y="428"/>
                  <a:pt x="348" y="430"/>
                </a:cubicBezTo>
                <a:cubicBezTo>
                  <a:pt x="349" y="433"/>
                  <a:pt x="351" y="435"/>
                  <a:pt x="353" y="436"/>
                </a:cubicBezTo>
                <a:cubicBezTo>
                  <a:pt x="354" y="438"/>
                  <a:pt x="354" y="439"/>
                  <a:pt x="354" y="440"/>
                </a:cubicBezTo>
                <a:cubicBezTo>
                  <a:pt x="354" y="440"/>
                  <a:pt x="354" y="440"/>
                  <a:pt x="354" y="440"/>
                </a:cubicBezTo>
                <a:cubicBezTo>
                  <a:pt x="354" y="440"/>
                  <a:pt x="354" y="440"/>
                  <a:pt x="354" y="441"/>
                </a:cubicBezTo>
                <a:cubicBezTo>
                  <a:pt x="354" y="443"/>
                  <a:pt x="356" y="445"/>
                  <a:pt x="358" y="446"/>
                </a:cubicBezTo>
                <a:cubicBezTo>
                  <a:pt x="359" y="447"/>
                  <a:pt x="361" y="447"/>
                  <a:pt x="362" y="448"/>
                </a:cubicBezTo>
                <a:cubicBezTo>
                  <a:pt x="362" y="448"/>
                  <a:pt x="362" y="448"/>
                  <a:pt x="362" y="448"/>
                </a:cubicBezTo>
                <a:cubicBezTo>
                  <a:pt x="362" y="448"/>
                  <a:pt x="363" y="450"/>
                  <a:pt x="365" y="452"/>
                </a:cubicBezTo>
                <a:cubicBezTo>
                  <a:pt x="366" y="453"/>
                  <a:pt x="368" y="455"/>
                  <a:pt x="371" y="455"/>
                </a:cubicBezTo>
                <a:cubicBezTo>
                  <a:pt x="372" y="455"/>
                  <a:pt x="374" y="454"/>
                  <a:pt x="375" y="453"/>
                </a:cubicBezTo>
                <a:cubicBezTo>
                  <a:pt x="376" y="452"/>
                  <a:pt x="377" y="450"/>
                  <a:pt x="377" y="449"/>
                </a:cubicBezTo>
                <a:cubicBezTo>
                  <a:pt x="376" y="445"/>
                  <a:pt x="374" y="443"/>
                  <a:pt x="372" y="441"/>
                </a:cubicBezTo>
                <a:cubicBezTo>
                  <a:pt x="370" y="438"/>
                  <a:pt x="367" y="436"/>
                  <a:pt x="366" y="436"/>
                </a:cubicBezTo>
                <a:cubicBezTo>
                  <a:pt x="366" y="435"/>
                  <a:pt x="365" y="433"/>
                  <a:pt x="365" y="430"/>
                </a:cubicBezTo>
                <a:cubicBezTo>
                  <a:pt x="365" y="428"/>
                  <a:pt x="363" y="424"/>
                  <a:pt x="360" y="420"/>
                </a:cubicBezTo>
                <a:cubicBezTo>
                  <a:pt x="357" y="417"/>
                  <a:pt x="355" y="415"/>
                  <a:pt x="354" y="413"/>
                </a:cubicBezTo>
                <a:cubicBezTo>
                  <a:pt x="358" y="418"/>
                  <a:pt x="363" y="422"/>
                  <a:pt x="365" y="425"/>
                </a:cubicBezTo>
                <a:cubicBezTo>
                  <a:pt x="367" y="427"/>
                  <a:pt x="370" y="432"/>
                  <a:pt x="373" y="436"/>
                </a:cubicBezTo>
                <a:cubicBezTo>
                  <a:pt x="374" y="439"/>
                  <a:pt x="375" y="441"/>
                  <a:pt x="376" y="442"/>
                </a:cubicBezTo>
                <a:cubicBezTo>
                  <a:pt x="377" y="443"/>
                  <a:pt x="378" y="444"/>
                  <a:pt x="378" y="445"/>
                </a:cubicBezTo>
                <a:cubicBezTo>
                  <a:pt x="379" y="445"/>
                  <a:pt x="379" y="446"/>
                  <a:pt x="381" y="446"/>
                </a:cubicBezTo>
                <a:cubicBezTo>
                  <a:pt x="381" y="446"/>
                  <a:pt x="383" y="448"/>
                  <a:pt x="385" y="450"/>
                </a:cubicBezTo>
                <a:cubicBezTo>
                  <a:pt x="386" y="452"/>
                  <a:pt x="388" y="453"/>
                  <a:pt x="388" y="454"/>
                </a:cubicBezTo>
                <a:cubicBezTo>
                  <a:pt x="388" y="454"/>
                  <a:pt x="389" y="455"/>
                  <a:pt x="389" y="457"/>
                </a:cubicBezTo>
                <a:cubicBezTo>
                  <a:pt x="390" y="458"/>
                  <a:pt x="390" y="460"/>
                  <a:pt x="390" y="461"/>
                </a:cubicBezTo>
                <a:cubicBezTo>
                  <a:pt x="390" y="461"/>
                  <a:pt x="390" y="461"/>
                  <a:pt x="390" y="461"/>
                </a:cubicBezTo>
                <a:cubicBezTo>
                  <a:pt x="390" y="462"/>
                  <a:pt x="390" y="463"/>
                  <a:pt x="390" y="464"/>
                </a:cubicBezTo>
                <a:cubicBezTo>
                  <a:pt x="390" y="468"/>
                  <a:pt x="392" y="475"/>
                  <a:pt x="396" y="478"/>
                </a:cubicBezTo>
                <a:cubicBezTo>
                  <a:pt x="400" y="480"/>
                  <a:pt x="413" y="487"/>
                  <a:pt x="415" y="488"/>
                </a:cubicBezTo>
                <a:cubicBezTo>
                  <a:pt x="415" y="489"/>
                  <a:pt x="417" y="491"/>
                  <a:pt x="419" y="493"/>
                </a:cubicBezTo>
                <a:cubicBezTo>
                  <a:pt x="421" y="496"/>
                  <a:pt x="423" y="498"/>
                  <a:pt x="427" y="499"/>
                </a:cubicBezTo>
                <a:cubicBezTo>
                  <a:pt x="432" y="498"/>
                  <a:pt x="436" y="499"/>
                  <a:pt x="436" y="500"/>
                </a:cubicBezTo>
                <a:cubicBezTo>
                  <a:pt x="436" y="500"/>
                  <a:pt x="437" y="502"/>
                  <a:pt x="439" y="503"/>
                </a:cubicBezTo>
                <a:cubicBezTo>
                  <a:pt x="440" y="505"/>
                  <a:pt x="442" y="506"/>
                  <a:pt x="444" y="507"/>
                </a:cubicBezTo>
                <a:cubicBezTo>
                  <a:pt x="446" y="507"/>
                  <a:pt x="447" y="506"/>
                  <a:pt x="448" y="504"/>
                </a:cubicBezTo>
                <a:cubicBezTo>
                  <a:pt x="450" y="502"/>
                  <a:pt x="451" y="501"/>
                  <a:pt x="451" y="500"/>
                </a:cubicBezTo>
                <a:cubicBezTo>
                  <a:pt x="452" y="500"/>
                  <a:pt x="452" y="500"/>
                  <a:pt x="454" y="500"/>
                </a:cubicBezTo>
                <a:cubicBezTo>
                  <a:pt x="455" y="500"/>
                  <a:pt x="456" y="500"/>
                  <a:pt x="457" y="501"/>
                </a:cubicBezTo>
                <a:cubicBezTo>
                  <a:pt x="458" y="502"/>
                  <a:pt x="459" y="504"/>
                  <a:pt x="461" y="506"/>
                </a:cubicBezTo>
                <a:cubicBezTo>
                  <a:pt x="462" y="507"/>
                  <a:pt x="464" y="510"/>
                  <a:pt x="466" y="512"/>
                </a:cubicBezTo>
                <a:cubicBezTo>
                  <a:pt x="469" y="514"/>
                  <a:pt x="471" y="516"/>
                  <a:pt x="475" y="516"/>
                </a:cubicBezTo>
                <a:cubicBezTo>
                  <a:pt x="475" y="516"/>
                  <a:pt x="475" y="516"/>
                  <a:pt x="475" y="516"/>
                </a:cubicBezTo>
                <a:cubicBezTo>
                  <a:pt x="475" y="516"/>
                  <a:pt x="475" y="516"/>
                  <a:pt x="475" y="516"/>
                </a:cubicBezTo>
                <a:cubicBezTo>
                  <a:pt x="476" y="516"/>
                  <a:pt x="477" y="517"/>
                  <a:pt x="479" y="517"/>
                </a:cubicBezTo>
                <a:cubicBezTo>
                  <a:pt x="480" y="518"/>
                  <a:pt x="481" y="519"/>
                  <a:pt x="484" y="519"/>
                </a:cubicBezTo>
                <a:cubicBezTo>
                  <a:pt x="485" y="519"/>
                  <a:pt x="486" y="519"/>
                  <a:pt x="486" y="519"/>
                </a:cubicBezTo>
                <a:cubicBezTo>
                  <a:pt x="486" y="519"/>
                  <a:pt x="486" y="519"/>
                  <a:pt x="487" y="519"/>
                </a:cubicBezTo>
                <a:cubicBezTo>
                  <a:pt x="488" y="518"/>
                  <a:pt x="490" y="520"/>
                  <a:pt x="492" y="521"/>
                </a:cubicBezTo>
                <a:cubicBezTo>
                  <a:pt x="494" y="522"/>
                  <a:pt x="499" y="526"/>
                  <a:pt x="499" y="530"/>
                </a:cubicBezTo>
                <a:cubicBezTo>
                  <a:pt x="499" y="531"/>
                  <a:pt x="499" y="531"/>
                  <a:pt x="499" y="531"/>
                </a:cubicBezTo>
                <a:cubicBezTo>
                  <a:pt x="499" y="531"/>
                  <a:pt x="499" y="531"/>
                  <a:pt x="499" y="532"/>
                </a:cubicBezTo>
                <a:cubicBezTo>
                  <a:pt x="498" y="539"/>
                  <a:pt x="504" y="542"/>
                  <a:pt x="506" y="543"/>
                </a:cubicBezTo>
                <a:cubicBezTo>
                  <a:pt x="509" y="545"/>
                  <a:pt x="513" y="549"/>
                  <a:pt x="515" y="551"/>
                </a:cubicBezTo>
                <a:cubicBezTo>
                  <a:pt x="517" y="553"/>
                  <a:pt x="519" y="554"/>
                  <a:pt x="521" y="555"/>
                </a:cubicBezTo>
                <a:cubicBezTo>
                  <a:pt x="522" y="555"/>
                  <a:pt x="523" y="556"/>
                  <a:pt x="523" y="556"/>
                </a:cubicBezTo>
                <a:cubicBezTo>
                  <a:pt x="523" y="556"/>
                  <a:pt x="524" y="556"/>
                  <a:pt x="524" y="556"/>
                </a:cubicBezTo>
                <a:cubicBezTo>
                  <a:pt x="524" y="556"/>
                  <a:pt x="524" y="556"/>
                  <a:pt x="524" y="556"/>
                </a:cubicBezTo>
                <a:cubicBezTo>
                  <a:pt x="524" y="557"/>
                  <a:pt x="525" y="558"/>
                  <a:pt x="525" y="559"/>
                </a:cubicBezTo>
                <a:cubicBezTo>
                  <a:pt x="526" y="559"/>
                  <a:pt x="528" y="561"/>
                  <a:pt x="530" y="561"/>
                </a:cubicBezTo>
                <a:cubicBezTo>
                  <a:pt x="531" y="561"/>
                  <a:pt x="532" y="560"/>
                  <a:pt x="534" y="559"/>
                </a:cubicBezTo>
                <a:cubicBezTo>
                  <a:pt x="537" y="557"/>
                  <a:pt x="538" y="554"/>
                  <a:pt x="538" y="551"/>
                </a:cubicBezTo>
                <a:cubicBezTo>
                  <a:pt x="538" y="551"/>
                  <a:pt x="538" y="551"/>
                  <a:pt x="538" y="551"/>
                </a:cubicBezTo>
                <a:cubicBezTo>
                  <a:pt x="540" y="551"/>
                  <a:pt x="541" y="552"/>
                  <a:pt x="541" y="552"/>
                </a:cubicBezTo>
                <a:cubicBezTo>
                  <a:pt x="542" y="552"/>
                  <a:pt x="543" y="555"/>
                  <a:pt x="544" y="557"/>
                </a:cubicBezTo>
                <a:cubicBezTo>
                  <a:pt x="544" y="558"/>
                  <a:pt x="544" y="559"/>
                  <a:pt x="545" y="560"/>
                </a:cubicBezTo>
                <a:cubicBezTo>
                  <a:pt x="545" y="561"/>
                  <a:pt x="546" y="562"/>
                  <a:pt x="547" y="563"/>
                </a:cubicBezTo>
                <a:cubicBezTo>
                  <a:pt x="547" y="563"/>
                  <a:pt x="547" y="563"/>
                  <a:pt x="547" y="563"/>
                </a:cubicBezTo>
                <a:cubicBezTo>
                  <a:pt x="547" y="563"/>
                  <a:pt x="547" y="565"/>
                  <a:pt x="548" y="566"/>
                </a:cubicBezTo>
                <a:cubicBezTo>
                  <a:pt x="548" y="568"/>
                  <a:pt x="549" y="570"/>
                  <a:pt x="549" y="572"/>
                </a:cubicBezTo>
                <a:cubicBezTo>
                  <a:pt x="549" y="574"/>
                  <a:pt x="549" y="575"/>
                  <a:pt x="548" y="576"/>
                </a:cubicBezTo>
                <a:cubicBezTo>
                  <a:pt x="547" y="580"/>
                  <a:pt x="547" y="583"/>
                  <a:pt x="546" y="585"/>
                </a:cubicBezTo>
                <a:cubicBezTo>
                  <a:pt x="546" y="586"/>
                  <a:pt x="546" y="587"/>
                  <a:pt x="546" y="587"/>
                </a:cubicBezTo>
                <a:cubicBezTo>
                  <a:pt x="545" y="588"/>
                  <a:pt x="544" y="589"/>
                  <a:pt x="544" y="589"/>
                </a:cubicBezTo>
                <a:cubicBezTo>
                  <a:pt x="543" y="591"/>
                  <a:pt x="542" y="592"/>
                  <a:pt x="541" y="594"/>
                </a:cubicBezTo>
                <a:cubicBezTo>
                  <a:pt x="540" y="595"/>
                  <a:pt x="539" y="596"/>
                  <a:pt x="539" y="597"/>
                </a:cubicBezTo>
                <a:cubicBezTo>
                  <a:pt x="537" y="598"/>
                  <a:pt x="535" y="600"/>
                  <a:pt x="532" y="603"/>
                </a:cubicBezTo>
                <a:cubicBezTo>
                  <a:pt x="530" y="605"/>
                  <a:pt x="528" y="608"/>
                  <a:pt x="528" y="611"/>
                </a:cubicBezTo>
                <a:cubicBezTo>
                  <a:pt x="528" y="611"/>
                  <a:pt x="528" y="611"/>
                  <a:pt x="528" y="612"/>
                </a:cubicBezTo>
                <a:cubicBezTo>
                  <a:pt x="528" y="614"/>
                  <a:pt x="529" y="616"/>
                  <a:pt x="530" y="618"/>
                </a:cubicBezTo>
                <a:cubicBezTo>
                  <a:pt x="531" y="621"/>
                  <a:pt x="532" y="624"/>
                  <a:pt x="532" y="625"/>
                </a:cubicBezTo>
                <a:cubicBezTo>
                  <a:pt x="532" y="626"/>
                  <a:pt x="532" y="626"/>
                  <a:pt x="531" y="626"/>
                </a:cubicBezTo>
                <a:cubicBezTo>
                  <a:pt x="531" y="627"/>
                  <a:pt x="530" y="629"/>
                  <a:pt x="529" y="631"/>
                </a:cubicBezTo>
                <a:cubicBezTo>
                  <a:pt x="527" y="633"/>
                  <a:pt x="526" y="636"/>
                  <a:pt x="526" y="640"/>
                </a:cubicBezTo>
                <a:cubicBezTo>
                  <a:pt x="525" y="640"/>
                  <a:pt x="526" y="641"/>
                  <a:pt x="526" y="642"/>
                </a:cubicBezTo>
                <a:cubicBezTo>
                  <a:pt x="527" y="646"/>
                  <a:pt x="530" y="649"/>
                  <a:pt x="533" y="651"/>
                </a:cubicBezTo>
                <a:cubicBezTo>
                  <a:pt x="536" y="653"/>
                  <a:pt x="538" y="654"/>
                  <a:pt x="538" y="655"/>
                </a:cubicBezTo>
                <a:cubicBezTo>
                  <a:pt x="538" y="659"/>
                  <a:pt x="540" y="663"/>
                  <a:pt x="542" y="668"/>
                </a:cubicBezTo>
                <a:cubicBezTo>
                  <a:pt x="544" y="673"/>
                  <a:pt x="546" y="677"/>
                  <a:pt x="546" y="680"/>
                </a:cubicBezTo>
                <a:cubicBezTo>
                  <a:pt x="547" y="683"/>
                  <a:pt x="549" y="686"/>
                  <a:pt x="551" y="690"/>
                </a:cubicBezTo>
                <a:cubicBezTo>
                  <a:pt x="554" y="693"/>
                  <a:pt x="555" y="696"/>
                  <a:pt x="555" y="699"/>
                </a:cubicBezTo>
                <a:cubicBezTo>
                  <a:pt x="555" y="704"/>
                  <a:pt x="559" y="708"/>
                  <a:pt x="562" y="711"/>
                </a:cubicBezTo>
                <a:cubicBezTo>
                  <a:pt x="566" y="713"/>
                  <a:pt x="569" y="715"/>
                  <a:pt x="571" y="715"/>
                </a:cubicBezTo>
                <a:cubicBezTo>
                  <a:pt x="571" y="715"/>
                  <a:pt x="573" y="716"/>
                  <a:pt x="575" y="718"/>
                </a:cubicBezTo>
                <a:cubicBezTo>
                  <a:pt x="576" y="719"/>
                  <a:pt x="578" y="721"/>
                  <a:pt x="580" y="722"/>
                </a:cubicBezTo>
                <a:cubicBezTo>
                  <a:pt x="583" y="724"/>
                  <a:pt x="586" y="727"/>
                  <a:pt x="588" y="731"/>
                </a:cubicBezTo>
                <a:cubicBezTo>
                  <a:pt x="589" y="734"/>
                  <a:pt x="590" y="738"/>
                  <a:pt x="590" y="740"/>
                </a:cubicBezTo>
                <a:cubicBezTo>
                  <a:pt x="590" y="742"/>
                  <a:pt x="590" y="742"/>
                  <a:pt x="590" y="743"/>
                </a:cubicBezTo>
                <a:cubicBezTo>
                  <a:pt x="590" y="744"/>
                  <a:pt x="588" y="762"/>
                  <a:pt x="587" y="772"/>
                </a:cubicBezTo>
                <a:cubicBezTo>
                  <a:pt x="586" y="774"/>
                  <a:pt x="586" y="776"/>
                  <a:pt x="586" y="778"/>
                </a:cubicBezTo>
                <a:cubicBezTo>
                  <a:pt x="586" y="783"/>
                  <a:pt x="587" y="787"/>
                  <a:pt x="587" y="789"/>
                </a:cubicBezTo>
                <a:cubicBezTo>
                  <a:pt x="587" y="791"/>
                  <a:pt x="587" y="792"/>
                  <a:pt x="586" y="792"/>
                </a:cubicBezTo>
                <a:cubicBezTo>
                  <a:pt x="585" y="794"/>
                  <a:pt x="581" y="796"/>
                  <a:pt x="581" y="800"/>
                </a:cubicBezTo>
                <a:cubicBezTo>
                  <a:pt x="581" y="802"/>
                  <a:pt x="581" y="803"/>
                  <a:pt x="582" y="804"/>
                </a:cubicBezTo>
                <a:cubicBezTo>
                  <a:pt x="583" y="805"/>
                  <a:pt x="583" y="805"/>
                  <a:pt x="583" y="805"/>
                </a:cubicBezTo>
                <a:cubicBezTo>
                  <a:pt x="583" y="805"/>
                  <a:pt x="582" y="806"/>
                  <a:pt x="581" y="806"/>
                </a:cubicBezTo>
                <a:cubicBezTo>
                  <a:pt x="581" y="807"/>
                  <a:pt x="580" y="807"/>
                  <a:pt x="580" y="808"/>
                </a:cubicBezTo>
                <a:cubicBezTo>
                  <a:pt x="579" y="808"/>
                  <a:pt x="579" y="809"/>
                  <a:pt x="579" y="810"/>
                </a:cubicBezTo>
                <a:cubicBezTo>
                  <a:pt x="579" y="812"/>
                  <a:pt x="579" y="813"/>
                  <a:pt x="580" y="816"/>
                </a:cubicBezTo>
                <a:cubicBezTo>
                  <a:pt x="580" y="818"/>
                  <a:pt x="581" y="820"/>
                  <a:pt x="581" y="822"/>
                </a:cubicBezTo>
                <a:cubicBezTo>
                  <a:pt x="581" y="823"/>
                  <a:pt x="581" y="824"/>
                  <a:pt x="581" y="824"/>
                </a:cubicBezTo>
                <a:cubicBezTo>
                  <a:pt x="579" y="828"/>
                  <a:pt x="577" y="834"/>
                  <a:pt x="576" y="837"/>
                </a:cubicBezTo>
                <a:cubicBezTo>
                  <a:pt x="575" y="840"/>
                  <a:pt x="572" y="843"/>
                  <a:pt x="572" y="848"/>
                </a:cubicBezTo>
                <a:cubicBezTo>
                  <a:pt x="572" y="849"/>
                  <a:pt x="572" y="850"/>
                  <a:pt x="572" y="851"/>
                </a:cubicBezTo>
                <a:cubicBezTo>
                  <a:pt x="572" y="851"/>
                  <a:pt x="572" y="851"/>
                  <a:pt x="572" y="851"/>
                </a:cubicBezTo>
                <a:cubicBezTo>
                  <a:pt x="572" y="852"/>
                  <a:pt x="572" y="852"/>
                  <a:pt x="571" y="853"/>
                </a:cubicBezTo>
                <a:cubicBezTo>
                  <a:pt x="570" y="854"/>
                  <a:pt x="568" y="856"/>
                  <a:pt x="568" y="859"/>
                </a:cubicBezTo>
                <a:cubicBezTo>
                  <a:pt x="568" y="862"/>
                  <a:pt x="570" y="864"/>
                  <a:pt x="571" y="865"/>
                </a:cubicBezTo>
                <a:cubicBezTo>
                  <a:pt x="572" y="865"/>
                  <a:pt x="571" y="865"/>
                  <a:pt x="572" y="866"/>
                </a:cubicBezTo>
                <a:cubicBezTo>
                  <a:pt x="572" y="867"/>
                  <a:pt x="572" y="867"/>
                  <a:pt x="571" y="868"/>
                </a:cubicBezTo>
                <a:cubicBezTo>
                  <a:pt x="571" y="870"/>
                  <a:pt x="570" y="872"/>
                  <a:pt x="570" y="874"/>
                </a:cubicBezTo>
                <a:cubicBezTo>
                  <a:pt x="569" y="876"/>
                  <a:pt x="568" y="878"/>
                  <a:pt x="568" y="880"/>
                </a:cubicBezTo>
                <a:cubicBezTo>
                  <a:pt x="568" y="883"/>
                  <a:pt x="569" y="886"/>
                  <a:pt x="569" y="888"/>
                </a:cubicBezTo>
                <a:cubicBezTo>
                  <a:pt x="570" y="891"/>
                  <a:pt x="571" y="893"/>
                  <a:pt x="570" y="893"/>
                </a:cubicBezTo>
                <a:cubicBezTo>
                  <a:pt x="571" y="893"/>
                  <a:pt x="570" y="895"/>
                  <a:pt x="569" y="897"/>
                </a:cubicBezTo>
                <a:cubicBezTo>
                  <a:pt x="568" y="899"/>
                  <a:pt x="567" y="901"/>
                  <a:pt x="565" y="904"/>
                </a:cubicBezTo>
                <a:cubicBezTo>
                  <a:pt x="562" y="908"/>
                  <a:pt x="560" y="910"/>
                  <a:pt x="559" y="914"/>
                </a:cubicBezTo>
                <a:cubicBezTo>
                  <a:pt x="559" y="915"/>
                  <a:pt x="560" y="915"/>
                  <a:pt x="560" y="916"/>
                </a:cubicBezTo>
                <a:cubicBezTo>
                  <a:pt x="560" y="918"/>
                  <a:pt x="561" y="919"/>
                  <a:pt x="562" y="921"/>
                </a:cubicBezTo>
                <a:cubicBezTo>
                  <a:pt x="562" y="921"/>
                  <a:pt x="562" y="922"/>
                  <a:pt x="563" y="922"/>
                </a:cubicBezTo>
                <a:cubicBezTo>
                  <a:pt x="563" y="923"/>
                  <a:pt x="563" y="923"/>
                  <a:pt x="563" y="923"/>
                </a:cubicBezTo>
                <a:cubicBezTo>
                  <a:pt x="563" y="923"/>
                  <a:pt x="562" y="925"/>
                  <a:pt x="561" y="927"/>
                </a:cubicBezTo>
                <a:cubicBezTo>
                  <a:pt x="560" y="929"/>
                  <a:pt x="559" y="931"/>
                  <a:pt x="559" y="934"/>
                </a:cubicBezTo>
                <a:cubicBezTo>
                  <a:pt x="559" y="934"/>
                  <a:pt x="559" y="935"/>
                  <a:pt x="559" y="935"/>
                </a:cubicBezTo>
                <a:cubicBezTo>
                  <a:pt x="559" y="938"/>
                  <a:pt x="562" y="940"/>
                  <a:pt x="563" y="940"/>
                </a:cubicBezTo>
                <a:cubicBezTo>
                  <a:pt x="564" y="940"/>
                  <a:pt x="564" y="940"/>
                  <a:pt x="564" y="940"/>
                </a:cubicBezTo>
                <a:cubicBezTo>
                  <a:pt x="564" y="941"/>
                  <a:pt x="563" y="941"/>
                  <a:pt x="563" y="942"/>
                </a:cubicBezTo>
                <a:cubicBezTo>
                  <a:pt x="562" y="943"/>
                  <a:pt x="561" y="944"/>
                  <a:pt x="561" y="946"/>
                </a:cubicBezTo>
                <a:cubicBezTo>
                  <a:pt x="561" y="947"/>
                  <a:pt x="561" y="949"/>
                  <a:pt x="562" y="950"/>
                </a:cubicBezTo>
                <a:cubicBezTo>
                  <a:pt x="564" y="951"/>
                  <a:pt x="566" y="952"/>
                  <a:pt x="566" y="952"/>
                </a:cubicBezTo>
                <a:cubicBezTo>
                  <a:pt x="567" y="953"/>
                  <a:pt x="567" y="953"/>
                  <a:pt x="567" y="955"/>
                </a:cubicBezTo>
                <a:cubicBezTo>
                  <a:pt x="567" y="955"/>
                  <a:pt x="567" y="956"/>
                  <a:pt x="567" y="957"/>
                </a:cubicBezTo>
                <a:cubicBezTo>
                  <a:pt x="567" y="957"/>
                  <a:pt x="567" y="958"/>
                  <a:pt x="567" y="958"/>
                </a:cubicBezTo>
                <a:cubicBezTo>
                  <a:pt x="567" y="966"/>
                  <a:pt x="575" y="968"/>
                  <a:pt x="574" y="969"/>
                </a:cubicBezTo>
                <a:cubicBezTo>
                  <a:pt x="575" y="969"/>
                  <a:pt x="576" y="971"/>
                  <a:pt x="578" y="972"/>
                </a:cubicBezTo>
                <a:cubicBezTo>
                  <a:pt x="579" y="974"/>
                  <a:pt x="580" y="975"/>
                  <a:pt x="582" y="975"/>
                </a:cubicBezTo>
                <a:cubicBezTo>
                  <a:pt x="583" y="976"/>
                  <a:pt x="583" y="977"/>
                  <a:pt x="584" y="977"/>
                </a:cubicBezTo>
                <a:cubicBezTo>
                  <a:pt x="584" y="978"/>
                  <a:pt x="585" y="978"/>
                  <a:pt x="585" y="978"/>
                </a:cubicBezTo>
                <a:cubicBezTo>
                  <a:pt x="586" y="978"/>
                  <a:pt x="588" y="979"/>
                  <a:pt x="590" y="980"/>
                </a:cubicBezTo>
                <a:cubicBezTo>
                  <a:pt x="593" y="981"/>
                  <a:pt x="595" y="982"/>
                  <a:pt x="598" y="982"/>
                </a:cubicBezTo>
                <a:cubicBezTo>
                  <a:pt x="602" y="982"/>
                  <a:pt x="610" y="980"/>
                  <a:pt x="612" y="979"/>
                </a:cubicBezTo>
                <a:cubicBezTo>
                  <a:pt x="612" y="979"/>
                  <a:pt x="615" y="978"/>
                  <a:pt x="618" y="978"/>
                </a:cubicBezTo>
                <a:cubicBezTo>
                  <a:pt x="619" y="977"/>
                  <a:pt x="621" y="977"/>
                  <a:pt x="622" y="976"/>
                </a:cubicBezTo>
                <a:cubicBezTo>
                  <a:pt x="623" y="976"/>
                  <a:pt x="624" y="976"/>
                  <a:pt x="626" y="974"/>
                </a:cubicBezTo>
                <a:cubicBezTo>
                  <a:pt x="626" y="974"/>
                  <a:pt x="626" y="973"/>
                  <a:pt x="626" y="973"/>
                </a:cubicBezTo>
                <a:cubicBezTo>
                  <a:pt x="626" y="971"/>
                  <a:pt x="625" y="970"/>
                  <a:pt x="624" y="970"/>
                </a:cubicBezTo>
                <a:cubicBezTo>
                  <a:pt x="622" y="969"/>
                  <a:pt x="620" y="969"/>
                  <a:pt x="618" y="969"/>
                </a:cubicBezTo>
                <a:cubicBezTo>
                  <a:pt x="616" y="969"/>
                  <a:pt x="613" y="968"/>
                  <a:pt x="612" y="968"/>
                </a:cubicBezTo>
                <a:cubicBezTo>
                  <a:pt x="611" y="967"/>
                  <a:pt x="608" y="965"/>
                  <a:pt x="605" y="962"/>
                </a:cubicBezTo>
                <a:cubicBezTo>
                  <a:pt x="603" y="960"/>
                  <a:pt x="601" y="956"/>
                  <a:pt x="601" y="956"/>
                </a:cubicBezTo>
                <a:cubicBezTo>
                  <a:pt x="600" y="955"/>
                  <a:pt x="600" y="953"/>
                  <a:pt x="600" y="952"/>
                </a:cubicBezTo>
                <a:cubicBezTo>
                  <a:pt x="600" y="949"/>
                  <a:pt x="601" y="946"/>
                  <a:pt x="602" y="946"/>
                </a:cubicBezTo>
                <a:cubicBezTo>
                  <a:pt x="606" y="943"/>
                  <a:pt x="614" y="935"/>
                  <a:pt x="616" y="934"/>
                </a:cubicBezTo>
                <a:cubicBezTo>
                  <a:pt x="617" y="932"/>
                  <a:pt x="618" y="930"/>
                  <a:pt x="619" y="928"/>
                </a:cubicBezTo>
                <a:cubicBezTo>
                  <a:pt x="619" y="926"/>
                  <a:pt x="620" y="924"/>
                  <a:pt x="620" y="922"/>
                </a:cubicBezTo>
                <a:cubicBezTo>
                  <a:pt x="620" y="921"/>
                  <a:pt x="620" y="920"/>
                  <a:pt x="619" y="919"/>
                </a:cubicBezTo>
                <a:cubicBezTo>
                  <a:pt x="617" y="918"/>
                  <a:pt x="617" y="918"/>
                  <a:pt x="616" y="918"/>
                </a:cubicBezTo>
                <a:cubicBezTo>
                  <a:pt x="614" y="918"/>
                  <a:pt x="612" y="918"/>
                  <a:pt x="611" y="918"/>
                </a:cubicBezTo>
                <a:cubicBezTo>
                  <a:pt x="610" y="918"/>
                  <a:pt x="610" y="918"/>
                  <a:pt x="610" y="918"/>
                </a:cubicBezTo>
                <a:cubicBezTo>
                  <a:pt x="610" y="917"/>
                  <a:pt x="610" y="917"/>
                  <a:pt x="610" y="917"/>
                </a:cubicBezTo>
                <a:cubicBezTo>
                  <a:pt x="610" y="917"/>
                  <a:pt x="610" y="916"/>
                  <a:pt x="613" y="913"/>
                </a:cubicBezTo>
                <a:cubicBezTo>
                  <a:pt x="616" y="911"/>
                  <a:pt x="618" y="908"/>
                  <a:pt x="619" y="906"/>
                </a:cubicBezTo>
                <a:cubicBezTo>
                  <a:pt x="621" y="904"/>
                  <a:pt x="622" y="902"/>
                  <a:pt x="622" y="902"/>
                </a:cubicBezTo>
                <a:cubicBezTo>
                  <a:pt x="624" y="900"/>
                  <a:pt x="628" y="896"/>
                  <a:pt x="630" y="892"/>
                </a:cubicBezTo>
                <a:cubicBezTo>
                  <a:pt x="630" y="891"/>
                  <a:pt x="631" y="890"/>
                  <a:pt x="631" y="889"/>
                </a:cubicBezTo>
                <a:cubicBezTo>
                  <a:pt x="631" y="888"/>
                  <a:pt x="630" y="887"/>
                  <a:pt x="630" y="887"/>
                </a:cubicBezTo>
                <a:cubicBezTo>
                  <a:pt x="629" y="886"/>
                  <a:pt x="628" y="886"/>
                  <a:pt x="627" y="886"/>
                </a:cubicBezTo>
                <a:cubicBezTo>
                  <a:pt x="626" y="886"/>
                  <a:pt x="624" y="886"/>
                  <a:pt x="624" y="886"/>
                </a:cubicBezTo>
                <a:cubicBezTo>
                  <a:pt x="624" y="886"/>
                  <a:pt x="623" y="886"/>
                  <a:pt x="623" y="886"/>
                </a:cubicBezTo>
                <a:cubicBezTo>
                  <a:pt x="623" y="885"/>
                  <a:pt x="622" y="883"/>
                  <a:pt x="622" y="882"/>
                </a:cubicBezTo>
                <a:cubicBezTo>
                  <a:pt x="623" y="882"/>
                  <a:pt x="624" y="882"/>
                  <a:pt x="625" y="883"/>
                </a:cubicBezTo>
                <a:cubicBezTo>
                  <a:pt x="627" y="883"/>
                  <a:pt x="629" y="884"/>
                  <a:pt x="631" y="885"/>
                </a:cubicBezTo>
                <a:cubicBezTo>
                  <a:pt x="632" y="885"/>
                  <a:pt x="632" y="885"/>
                  <a:pt x="633" y="885"/>
                </a:cubicBezTo>
                <a:cubicBezTo>
                  <a:pt x="634" y="885"/>
                  <a:pt x="635" y="885"/>
                  <a:pt x="636" y="884"/>
                </a:cubicBezTo>
                <a:cubicBezTo>
                  <a:pt x="637" y="883"/>
                  <a:pt x="637" y="882"/>
                  <a:pt x="637" y="881"/>
                </a:cubicBezTo>
                <a:cubicBezTo>
                  <a:pt x="637" y="879"/>
                  <a:pt x="637" y="877"/>
                  <a:pt x="636" y="876"/>
                </a:cubicBezTo>
                <a:cubicBezTo>
                  <a:pt x="636" y="875"/>
                  <a:pt x="636" y="875"/>
                  <a:pt x="636" y="875"/>
                </a:cubicBezTo>
                <a:cubicBezTo>
                  <a:pt x="636" y="873"/>
                  <a:pt x="637" y="872"/>
                  <a:pt x="637" y="871"/>
                </a:cubicBezTo>
                <a:cubicBezTo>
                  <a:pt x="637" y="871"/>
                  <a:pt x="637" y="871"/>
                  <a:pt x="637" y="871"/>
                </a:cubicBezTo>
                <a:cubicBezTo>
                  <a:pt x="639" y="872"/>
                  <a:pt x="640" y="872"/>
                  <a:pt x="642" y="872"/>
                </a:cubicBezTo>
                <a:cubicBezTo>
                  <a:pt x="648" y="872"/>
                  <a:pt x="656" y="870"/>
                  <a:pt x="658" y="870"/>
                </a:cubicBezTo>
                <a:cubicBezTo>
                  <a:pt x="660" y="869"/>
                  <a:pt x="660" y="868"/>
                  <a:pt x="661" y="867"/>
                </a:cubicBezTo>
                <a:cubicBezTo>
                  <a:pt x="664" y="863"/>
                  <a:pt x="667" y="857"/>
                  <a:pt x="668" y="855"/>
                </a:cubicBezTo>
                <a:cubicBezTo>
                  <a:pt x="670" y="853"/>
                  <a:pt x="670" y="851"/>
                  <a:pt x="670" y="849"/>
                </a:cubicBezTo>
                <a:cubicBezTo>
                  <a:pt x="670" y="847"/>
                  <a:pt x="669" y="845"/>
                  <a:pt x="668" y="844"/>
                </a:cubicBezTo>
                <a:cubicBezTo>
                  <a:pt x="668" y="844"/>
                  <a:pt x="667" y="844"/>
                  <a:pt x="667" y="843"/>
                </a:cubicBezTo>
                <a:cubicBezTo>
                  <a:pt x="669" y="844"/>
                  <a:pt x="671" y="845"/>
                  <a:pt x="674" y="845"/>
                </a:cubicBezTo>
                <a:cubicBezTo>
                  <a:pt x="678" y="845"/>
                  <a:pt x="681" y="843"/>
                  <a:pt x="685" y="839"/>
                </a:cubicBezTo>
                <a:cubicBezTo>
                  <a:pt x="691" y="832"/>
                  <a:pt x="696" y="828"/>
                  <a:pt x="697" y="821"/>
                </a:cubicBezTo>
                <a:cubicBezTo>
                  <a:pt x="697" y="818"/>
                  <a:pt x="699" y="814"/>
                  <a:pt x="700" y="813"/>
                </a:cubicBezTo>
                <a:cubicBezTo>
                  <a:pt x="700" y="813"/>
                  <a:pt x="701" y="814"/>
                  <a:pt x="702" y="814"/>
                </a:cubicBezTo>
                <a:cubicBezTo>
                  <a:pt x="704" y="814"/>
                  <a:pt x="705" y="813"/>
                  <a:pt x="706" y="812"/>
                </a:cubicBezTo>
                <a:cubicBezTo>
                  <a:pt x="706" y="811"/>
                  <a:pt x="707" y="810"/>
                  <a:pt x="708" y="808"/>
                </a:cubicBezTo>
                <a:cubicBezTo>
                  <a:pt x="709" y="805"/>
                  <a:pt x="710" y="804"/>
                  <a:pt x="711" y="802"/>
                </a:cubicBezTo>
                <a:cubicBezTo>
                  <a:pt x="713" y="801"/>
                  <a:pt x="715" y="799"/>
                  <a:pt x="716" y="795"/>
                </a:cubicBezTo>
                <a:cubicBezTo>
                  <a:pt x="717" y="794"/>
                  <a:pt x="717" y="792"/>
                  <a:pt x="717" y="791"/>
                </a:cubicBezTo>
                <a:cubicBezTo>
                  <a:pt x="717" y="787"/>
                  <a:pt x="715" y="783"/>
                  <a:pt x="715" y="780"/>
                </a:cubicBezTo>
                <a:cubicBezTo>
                  <a:pt x="715" y="779"/>
                  <a:pt x="715" y="778"/>
                  <a:pt x="716" y="777"/>
                </a:cubicBezTo>
                <a:cubicBezTo>
                  <a:pt x="722" y="773"/>
                  <a:pt x="732" y="767"/>
                  <a:pt x="732" y="767"/>
                </a:cubicBezTo>
                <a:cubicBezTo>
                  <a:pt x="732" y="767"/>
                  <a:pt x="732" y="767"/>
                  <a:pt x="734" y="766"/>
                </a:cubicBezTo>
                <a:cubicBezTo>
                  <a:pt x="735" y="766"/>
                  <a:pt x="737" y="765"/>
                  <a:pt x="740" y="764"/>
                </a:cubicBezTo>
                <a:cubicBezTo>
                  <a:pt x="742" y="763"/>
                  <a:pt x="745" y="763"/>
                  <a:pt x="748" y="763"/>
                </a:cubicBezTo>
                <a:cubicBezTo>
                  <a:pt x="750" y="763"/>
                  <a:pt x="753" y="762"/>
                  <a:pt x="755" y="759"/>
                </a:cubicBezTo>
                <a:cubicBezTo>
                  <a:pt x="757" y="755"/>
                  <a:pt x="759" y="748"/>
                  <a:pt x="762" y="744"/>
                </a:cubicBezTo>
                <a:cubicBezTo>
                  <a:pt x="764" y="741"/>
                  <a:pt x="767" y="736"/>
                  <a:pt x="767" y="732"/>
                </a:cubicBezTo>
                <a:cubicBezTo>
                  <a:pt x="767" y="731"/>
                  <a:pt x="767" y="730"/>
                  <a:pt x="767" y="729"/>
                </a:cubicBezTo>
                <a:cubicBezTo>
                  <a:pt x="767" y="729"/>
                  <a:pt x="767" y="729"/>
                  <a:pt x="767" y="728"/>
                </a:cubicBezTo>
                <a:cubicBezTo>
                  <a:pt x="767" y="727"/>
                  <a:pt x="767" y="724"/>
                  <a:pt x="768" y="720"/>
                </a:cubicBezTo>
                <a:cubicBezTo>
                  <a:pt x="769" y="717"/>
                  <a:pt x="770" y="714"/>
                  <a:pt x="770" y="712"/>
                </a:cubicBezTo>
                <a:cubicBezTo>
                  <a:pt x="770" y="711"/>
                  <a:pt x="770" y="711"/>
                  <a:pt x="770" y="711"/>
                </a:cubicBezTo>
                <a:cubicBezTo>
                  <a:pt x="770" y="708"/>
                  <a:pt x="768" y="705"/>
                  <a:pt x="768" y="702"/>
                </a:cubicBezTo>
                <a:cubicBezTo>
                  <a:pt x="769" y="700"/>
                  <a:pt x="769" y="697"/>
                  <a:pt x="772" y="695"/>
                </a:cubicBezTo>
                <a:cubicBezTo>
                  <a:pt x="775" y="691"/>
                  <a:pt x="779" y="687"/>
                  <a:pt x="782" y="683"/>
                </a:cubicBezTo>
                <a:cubicBezTo>
                  <a:pt x="785" y="679"/>
                  <a:pt x="787" y="676"/>
                  <a:pt x="788" y="673"/>
                </a:cubicBezTo>
                <a:cubicBezTo>
                  <a:pt x="788" y="673"/>
                  <a:pt x="789" y="669"/>
                  <a:pt x="791" y="665"/>
                </a:cubicBezTo>
                <a:cubicBezTo>
                  <a:pt x="792" y="661"/>
                  <a:pt x="794" y="657"/>
                  <a:pt x="794" y="653"/>
                </a:cubicBezTo>
                <a:cubicBezTo>
                  <a:pt x="794" y="652"/>
                  <a:pt x="794" y="652"/>
                  <a:pt x="794" y="652"/>
                </a:cubicBezTo>
                <a:cubicBezTo>
                  <a:pt x="793" y="645"/>
                  <a:pt x="788" y="638"/>
                  <a:pt x="783" y="636"/>
                </a:cubicBezTo>
                <a:moveTo>
                  <a:pt x="547" y="305"/>
                </a:moveTo>
                <a:cubicBezTo>
                  <a:pt x="547" y="304"/>
                  <a:pt x="547" y="304"/>
                  <a:pt x="547" y="304"/>
                </a:cubicBezTo>
                <a:cubicBezTo>
                  <a:pt x="547" y="305"/>
                  <a:pt x="547" y="305"/>
                  <a:pt x="547" y="305"/>
                </a:cubicBezTo>
                <a:close/>
                <a:moveTo>
                  <a:pt x="542" y="312"/>
                </a:moveTo>
                <a:cubicBezTo>
                  <a:pt x="543" y="311"/>
                  <a:pt x="545" y="309"/>
                  <a:pt x="546" y="308"/>
                </a:cubicBezTo>
                <a:cubicBezTo>
                  <a:pt x="546" y="308"/>
                  <a:pt x="547" y="307"/>
                  <a:pt x="547" y="307"/>
                </a:cubicBezTo>
                <a:cubicBezTo>
                  <a:pt x="547" y="307"/>
                  <a:pt x="548" y="307"/>
                  <a:pt x="548" y="307"/>
                </a:cubicBezTo>
                <a:cubicBezTo>
                  <a:pt x="550" y="307"/>
                  <a:pt x="553" y="307"/>
                  <a:pt x="556" y="307"/>
                </a:cubicBezTo>
                <a:cubicBezTo>
                  <a:pt x="556" y="307"/>
                  <a:pt x="557" y="307"/>
                  <a:pt x="557" y="307"/>
                </a:cubicBezTo>
                <a:cubicBezTo>
                  <a:pt x="556" y="307"/>
                  <a:pt x="554" y="308"/>
                  <a:pt x="552" y="309"/>
                </a:cubicBezTo>
                <a:cubicBezTo>
                  <a:pt x="550" y="310"/>
                  <a:pt x="549" y="310"/>
                  <a:pt x="547" y="311"/>
                </a:cubicBezTo>
                <a:cubicBezTo>
                  <a:pt x="546" y="312"/>
                  <a:pt x="544" y="313"/>
                  <a:pt x="543" y="314"/>
                </a:cubicBezTo>
                <a:cubicBezTo>
                  <a:pt x="543" y="315"/>
                  <a:pt x="541" y="316"/>
                  <a:pt x="539" y="317"/>
                </a:cubicBezTo>
                <a:cubicBezTo>
                  <a:pt x="539" y="317"/>
                  <a:pt x="538" y="317"/>
                  <a:pt x="538" y="318"/>
                </a:cubicBezTo>
                <a:cubicBezTo>
                  <a:pt x="539" y="317"/>
                  <a:pt x="540" y="314"/>
                  <a:pt x="542" y="312"/>
                </a:cubicBezTo>
                <a:moveTo>
                  <a:pt x="535" y="297"/>
                </a:moveTo>
                <a:cubicBezTo>
                  <a:pt x="535" y="298"/>
                  <a:pt x="536" y="299"/>
                  <a:pt x="536" y="299"/>
                </a:cubicBezTo>
                <a:cubicBezTo>
                  <a:pt x="536" y="299"/>
                  <a:pt x="536" y="299"/>
                  <a:pt x="536" y="299"/>
                </a:cubicBezTo>
                <a:cubicBezTo>
                  <a:pt x="535" y="299"/>
                  <a:pt x="535" y="298"/>
                  <a:pt x="535" y="297"/>
                </a:cubicBezTo>
                <a:cubicBezTo>
                  <a:pt x="535" y="297"/>
                  <a:pt x="535" y="297"/>
                  <a:pt x="535" y="297"/>
                </a:cubicBezTo>
                <a:moveTo>
                  <a:pt x="533" y="321"/>
                </a:moveTo>
                <a:cubicBezTo>
                  <a:pt x="533" y="321"/>
                  <a:pt x="533" y="321"/>
                  <a:pt x="533" y="322"/>
                </a:cubicBezTo>
                <a:cubicBezTo>
                  <a:pt x="531" y="323"/>
                  <a:pt x="529" y="324"/>
                  <a:pt x="528" y="325"/>
                </a:cubicBezTo>
                <a:cubicBezTo>
                  <a:pt x="528" y="324"/>
                  <a:pt x="529" y="324"/>
                  <a:pt x="529" y="324"/>
                </a:cubicBezTo>
                <a:cubicBezTo>
                  <a:pt x="529" y="324"/>
                  <a:pt x="529" y="324"/>
                  <a:pt x="529" y="324"/>
                </a:cubicBezTo>
                <a:cubicBezTo>
                  <a:pt x="530" y="323"/>
                  <a:pt x="532" y="322"/>
                  <a:pt x="533" y="321"/>
                </a:cubicBezTo>
                <a:moveTo>
                  <a:pt x="521" y="294"/>
                </a:moveTo>
                <a:cubicBezTo>
                  <a:pt x="521" y="294"/>
                  <a:pt x="521" y="294"/>
                  <a:pt x="522" y="294"/>
                </a:cubicBezTo>
                <a:cubicBezTo>
                  <a:pt x="521" y="291"/>
                  <a:pt x="521" y="291"/>
                  <a:pt x="521" y="291"/>
                </a:cubicBezTo>
                <a:cubicBezTo>
                  <a:pt x="522" y="294"/>
                  <a:pt x="522" y="294"/>
                  <a:pt x="522" y="294"/>
                </a:cubicBezTo>
                <a:cubicBezTo>
                  <a:pt x="522" y="294"/>
                  <a:pt x="522" y="294"/>
                  <a:pt x="522" y="294"/>
                </a:cubicBezTo>
                <a:cubicBezTo>
                  <a:pt x="522" y="294"/>
                  <a:pt x="524" y="293"/>
                  <a:pt x="526" y="293"/>
                </a:cubicBezTo>
                <a:cubicBezTo>
                  <a:pt x="527" y="293"/>
                  <a:pt x="529" y="293"/>
                  <a:pt x="530" y="294"/>
                </a:cubicBezTo>
                <a:cubicBezTo>
                  <a:pt x="530" y="294"/>
                  <a:pt x="530" y="294"/>
                  <a:pt x="529" y="294"/>
                </a:cubicBezTo>
                <a:cubicBezTo>
                  <a:pt x="529" y="296"/>
                  <a:pt x="529" y="297"/>
                  <a:pt x="528" y="299"/>
                </a:cubicBezTo>
                <a:cubicBezTo>
                  <a:pt x="528" y="300"/>
                  <a:pt x="528" y="302"/>
                  <a:pt x="528" y="304"/>
                </a:cubicBezTo>
                <a:cubicBezTo>
                  <a:pt x="528" y="306"/>
                  <a:pt x="528" y="307"/>
                  <a:pt x="528" y="308"/>
                </a:cubicBezTo>
                <a:cubicBezTo>
                  <a:pt x="528" y="309"/>
                  <a:pt x="528" y="309"/>
                  <a:pt x="528" y="309"/>
                </a:cubicBezTo>
                <a:cubicBezTo>
                  <a:pt x="529" y="309"/>
                  <a:pt x="528" y="310"/>
                  <a:pt x="527" y="311"/>
                </a:cubicBezTo>
                <a:cubicBezTo>
                  <a:pt x="526" y="311"/>
                  <a:pt x="526" y="312"/>
                  <a:pt x="525" y="312"/>
                </a:cubicBezTo>
                <a:cubicBezTo>
                  <a:pt x="525" y="312"/>
                  <a:pt x="525" y="312"/>
                  <a:pt x="525" y="312"/>
                </a:cubicBezTo>
                <a:cubicBezTo>
                  <a:pt x="525" y="311"/>
                  <a:pt x="524" y="309"/>
                  <a:pt x="524" y="306"/>
                </a:cubicBezTo>
                <a:cubicBezTo>
                  <a:pt x="524" y="306"/>
                  <a:pt x="524" y="305"/>
                  <a:pt x="525" y="305"/>
                </a:cubicBezTo>
                <a:cubicBezTo>
                  <a:pt x="525" y="304"/>
                  <a:pt x="525" y="304"/>
                  <a:pt x="525" y="303"/>
                </a:cubicBezTo>
                <a:cubicBezTo>
                  <a:pt x="525" y="299"/>
                  <a:pt x="522" y="295"/>
                  <a:pt x="519" y="294"/>
                </a:cubicBezTo>
                <a:cubicBezTo>
                  <a:pt x="520" y="294"/>
                  <a:pt x="520" y="294"/>
                  <a:pt x="521" y="294"/>
                </a:cubicBezTo>
                <a:moveTo>
                  <a:pt x="515" y="293"/>
                </a:moveTo>
                <a:cubicBezTo>
                  <a:pt x="515" y="293"/>
                  <a:pt x="515" y="293"/>
                  <a:pt x="515" y="293"/>
                </a:cubicBezTo>
                <a:cubicBezTo>
                  <a:pt x="514" y="293"/>
                  <a:pt x="514" y="293"/>
                  <a:pt x="514" y="293"/>
                </a:cubicBezTo>
                <a:cubicBezTo>
                  <a:pt x="507" y="294"/>
                  <a:pt x="504" y="300"/>
                  <a:pt x="503" y="301"/>
                </a:cubicBezTo>
                <a:cubicBezTo>
                  <a:pt x="501" y="303"/>
                  <a:pt x="501" y="304"/>
                  <a:pt x="501" y="306"/>
                </a:cubicBezTo>
                <a:cubicBezTo>
                  <a:pt x="500" y="308"/>
                  <a:pt x="500" y="310"/>
                  <a:pt x="500" y="312"/>
                </a:cubicBezTo>
                <a:cubicBezTo>
                  <a:pt x="500" y="314"/>
                  <a:pt x="500" y="316"/>
                  <a:pt x="501" y="317"/>
                </a:cubicBezTo>
                <a:cubicBezTo>
                  <a:pt x="501" y="317"/>
                  <a:pt x="501" y="318"/>
                  <a:pt x="501" y="319"/>
                </a:cubicBezTo>
                <a:cubicBezTo>
                  <a:pt x="501" y="320"/>
                  <a:pt x="500" y="322"/>
                  <a:pt x="500" y="323"/>
                </a:cubicBezTo>
                <a:cubicBezTo>
                  <a:pt x="500" y="324"/>
                  <a:pt x="500" y="324"/>
                  <a:pt x="499" y="324"/>
                </a:cubicBezTo>
                <a:cubicBezTo>
                  <a:pt x="499" y="324"/>
                  <a:pt x="499" y="324"/>
                  <a:pt x="499" y="324"/>
                </a:cubicBezTo>
                <a:cubicBezTo>
                  <a:pt x="499" y="324"/>
                  <a:pt x="499" y="324"/>
                  <a:pt x="498" y="323"/>
                </a:cubicBezTo>
                <a:cubicBezTo>
                  <a:pt x="498" y="322"/>
                  <a:pt x="498" y="320"/>
                  <a:pt x="498" y="318"/>
                </a:cubicBezTo>
                <a:cubicBezTo>
                  <a:pt x="498" y="316"/>
                  <a:pt x="498" y="314"/>
                  <a:pt x="498" y="313"/>
                </a:cubicBezTo>
                <a:cubicBezTo>
                  <a:pt x="498" y="312"/>
                  <a:pt x="498" y="312"/>
                  <a:pt x="498" y="311"/>
                </a:cubicBezTo>
                <a:cubicBezTo>
                  <a:pt x="498" y="308"/>
                  <a:pt x="498" y="305"/>
                  <a:pt x="498" y="302"/>
                </a:cubicBezTo>
                <a:cubicBezTo>
                  <a:pt x="498" y="300"/>
                  <a:pt x="498" y="298"/>
                  <a:pt x="499" y="297"/>
                </a:cubicBezTo>
                <a:cubicBezTo>
                  <a:pt x="500" y="294"/>
                  <a:pt x="505" y="292"/>
                  <a:pt x="508" y="291"/>
                </a:cubicBezTo>
                <a:cubicBezTo>
                  <a:pt x="508" y="291"/>
                  <a:pt x="508" y="291"/>
                  <a:pt x="509" y="291"/>
                </a:cubicBezTo>
                <a:cubicBezTo>
                  <a:pt x="510" y="291"/>
                  <a:pt x="512" y="292"/>
                  <a:pt x="515" y="293"/>
                </a:cubicBezTo>
                <a:cubicBezTo>
                  <a:pt x="515" y="293"/>
                  <a:pt x="515" y="293"/>
                  <a:pt x="515" y="293"/>
                </a:cubicBezTo>
                <a:moveTo>
                  <a:pt x="479" y="281"/>
                </a:moveTo>
                <a:cubicBezTo>
                  <a:pt x="479" y="281"/>
                  <a:pt x="479" y="281"/>
                  <a:pt x="479" y="281"/>
                </a:cubicBezTo>
                <a:cubicBezTo>
                  <a:pt x="479" y="280"/>
                  <a:pt x="481" y="280"/>
                  <a:pt x="485" y="278"/>
                </a:cubicBezTo>
                <a:cubicBezTo>
                  <a:pt x="484" y="276"/>
                  <a:pt x="484" y="276"/>
                  <a:pt x="484" y="276"/>
                </a:cubicBezTo>
                <a:cubicBezTo>
                  <a:pt x="485" y="278"/>
                  <a:pt x="485" y="278"/>
                  <a:pt x="485" y="278"/>
                </a:cubicBezTo>
                <a:cubicBezTo>
                  <a:pt x="488" y="277"/>
                  <a:pt x="491" y="275"/>
                  <a:pt x="493" y="273"/>
                </a:cubicBezTo>
                <a:cubicBezTo>
                  <a:pt x="495" y="271"/>
                  <a:pt x="497" y="270"/>
                  <a:pt x="498" y="270"/>
                </a:cubicBezTo>
                <a:cubicBezTo>
                  <a:pt x="501" y="274"/>
                  <a:pt x="505" y="277"/>
                  <a:pt x="510" y="279"/>
                </a:cubicBezTo>
                <a:cubicBezTo>
                  <a:pt x="510" y="279"/>
                  <a:pt x="509" y="280"/>
                  <a:pt x="509" y="281"/>
                </a:cubicBezTo>
                <a:cubicBezTo>
                  <a:pt x="508" y="281"/>
                  <a:pt x="508" y="282"/>
                  <a:pt x="508" y="282"/>
                </a:cubicBezTo>
                <a:cubicBezTo>
                  <a:pt x="508" y="282"/>
                  <a:pt x="508" y="282"/>
                  <a:pt x="508" y="282"/>
                </a:cubicBezTo>
                <a:cubicBezTo>
                  <a:pt x="506" y="282"/>
                  <a:pt x="502" y="281"/>
                  <a:pt x="498" y="281"/>
                </a:cubicBezTo>
                <a:cubicBezTo>
                  <a:pt x="496" y="281"/>
                  <a:pt x="497" y="281"/>
                  <a:pt x="496" y="280"/>
                </a:cubicBezTo>
                <a:cubicBezTo>
                  <a:pt x="496" y="280"/>
                  <a:pt x="496" y="280"/>
                  <a:pt x="496" y="279"/>
                </a:cubicBezTo>
                <a:cubicBezTo>
                  <a:pt x="495" y="279"/>
                  <a:pt x="494" y="278"/>
                  <a:pt x="493" y="278"/>
                </a:cubicBezTo>
                <a:cubicBezTo>
                  <a:pt x="493" y="278"/>
                  <a:pt x="492" y="278"/>
                  <a:pt x="492" y="278"/>
                </a:cubicBezTo>
                <a:cubicBezTo>
                  <a:pt x="490" y="279"/>
                  <a:pt x="486" y="280"/>
                  <a:pt x="482" y="282"/>
                </a:cubicBezTo>
                <a:cubicBezTo>
                  <a:pt x="482" y="282"/>
                  <a:pt x="481" y="282"/>
                  <a:pt x="480" y="282"/>
                </a:cubicBezTo>
                <a:cubicBezTo>
                  <a:pt x="479" y="282"/>
                  <a:pt x="479" y="282"/>
                  <a:pt x="478" y="282"/>
                </a:cubicBezTo>
                <a:cubicBezTo>
                  <a:pt x="478" y="281"/>
                  <a:pt x="479" y="281"/>
                  <a:pt x="479" y="281"/>
                </a:cubicBezTo>
                <a:moveTo>
                  <a:pt x="512" y="162"/>
                </a:moveTo>
                <a:cubicBezTo>
                  <a:pt x="512" y="162"/>
                  <a:pt x="512" y="162"/>
                  <a:pt x="511" y="162"/>
                </a:cubicBezTo>
                <a:cubicBezTo>
                  <a:pt x="511" y="162"/>
                  <a:pt x="510" y="162"/>
                  <a:pt x="510" y="162"/>
                </a:cubicBezTo>
                <a:cubicBezTo>
                  <a:pt x="510" y="162"/>
                  <a:pt x="510" y="162"/>
                  <a:pt x="510" y="162"/>
                </a:cubicBezTo>
                <a:cubicBezTo>
                  <a:pt x="509" y="162"/>
                  <a:pt x="509" y="162"/>
                  <a:pt x="509" y="162"/>
                </a:cubicBezTo>
                <a:cubicBezTo>
                  <a:pt x="510" y="162"/>
                  <a:pt x="511" y="162"/>
                  <a:pt x="512" y="162"/>
                </a:cubicBezTo>
                <a:moveTo>
                  <a:pt x="492" y="138"/>
                </a:moveTo>
                <a:cubicBezTo>
                  <a:pt x="493" y="138"/>
                  <a:pt x="494" y="138"/>
                  <a:pt x="495" y="138"/>
                </a:cubicBezTo>
                <a:cubicBezTo>
                  <a:pt x="495" y="137"/>
                  <a:pt x="496" y="137"/>
                  <a:pt x="497" y="137"/>
                </a:cubicBezTo>
                <a:cubicBezTo>
                  <a:pt x="499" y="137"/>
                  <a:pt x="502" y="138"/>
                  <a:pt x="503" y="138"/>
                </a:cubicBezTo>
                <a:cubicBezTo>
                  <a:pt x="504" y="138"/>
                  <a:pt x="504" y="138"/>
                  <a:pt x="504" y="138"/>
                </a:cubicBezTo>
                <a:cubicBezTo>
                  <a:pt x="504" y="139"/>
                  <a:pt x="504" y="139"/>
                  <a:pt x="504" y="139"/>
                </a:cubicBezTo>
                <a:cubicBezTo>
                  <a:pt x="504" y="140"/>
                  <a:pt x="504" y="141"/>
                  <a:pt x="503" y="141"/>
                </a:cubicBezTo>
                <a:cubicBezTo>
                  <a:pt x="503" y="142"/>
                  <a:pt x="503" y="142"/>
                  <a:pt x="503" y="142"/>
                </a:cubicBezTo>
                <a:cubicBezTo>
                  <a:pt x="502" y="142"/>
                  <a:pt x="501" y="143"/>
                  <a:pt x="499" y="143"/>
                </a:cubicBezTo>
                <a:cubicBezTo>
                  <a:pt x="498" y="144"/>
                  <a:pt x="496" y="145"/>
                  <a:pt x="495" y="148"/>
                </a:cubicBezTo>
                <a:cubicBezTo>
                  <a:pt x="495" y="148"/>
                  <a:pt x="495" y="148"/>
                  <a:pt x="495" y="148"/>
                </a:cubicBezTo>
                <a:cubicBezTo>
                  <a:pt x="495" y="148"/>
                  <a:pt x="495" y="147"/>
                  <a:pt x="495" y="146"/>
                </a:cubicBezTo>
                <a:cubicBezTo>
                  <a:pt x="495" y="144"/>
                  <a:pt x="494" y="142"/>
                  <a:pt x="492" y="140"/>
                </a:cubicBezTo>
                <a:cubicBezTo>
                  <a:pt x="491" y="139"/>
                  <a:pt x="490" y="138"/>
                  <a:pt x="489" y="137"/>
                </a:cubicBezTo>
                <a:cubicBezTo>
                  <a:pt x="490" y="138"/>
                  <a:pt x="491" y="138"/>
                  <a:pt x="492" y="138"/>
                </a:cubicBezTo>
                <a:moveTo>
                  <a:pt x="455" y="119"/>
                </a:moveTo>
                <a:cubicBezTo>
                  <a:pt x="455" y="118"/>
                  <a:pt x="455" y="118"/>
                  <a:pt x="455" y="118"/>
                </a:cubicBezTo>
                <a:cubicBezTo>
                  <a:pt x="455" y="119"/>
                  <a:pt x="455" y="119"/>
                  <a:pt x="455" y="119"/>
                </a:cubicBezTo>
                <a:close/>
                <a:moveTo>
                  <a:pt x="78" y="175"/>
                </a:moveTo>
                <a:cubicBezTo>
                  <a:pt x="78" y="176"/>
                  <a:pt x="77" y="176"/>
                  <a:pt x="76" y="176"/>
                </a:cubicBezTo>
                <a:cubicBezTo>
                  <a:pt x="75" y="176"/>
                  <a:pt x="75" y="176"/>
                  <a:pt x="75" y="176"/>
                </a:cubicBezTo>
                <a:cubicBezTo>
                  <a:pt x="75" y="176"/>
                  <a:pt x="74" y="176"/>
                  <a:pt x="74" y="176"/>
                </a:cubicBezTo>
                <a:cubicBezTo>
                  <a:pt x="74" y="176"/>
                  <a:pt x="75" y="176"/>
                  <a:pt x="75" y="175"/>
                </a:cubicBezTo>
                <a:cubicBezTo>
                  <a:pt x="77" y="174"/>
                  <a:pt x="78" y="174"/>
                  <a:pt x="79" y="174"/>
                </a:cubicBezTo>
                <a:cubicBezTo>
                  <a:pt x="79" y="174"/>
                  <a:pt x="79" y="174"/>
                  <a:pt x="79" y="174"/>
                </a:cubicBezTo>
                <a:cubicBezTo>
                  <a:pt x="79" y="174"/>
                  <a:pt x="79" y="175"/>
                  <a:pt x="78" y="175"/>
                </a:cubicBezTo>
                <a:moveTo>
                  <a:pt x="286" y="270"/>
                </a:moveTo>
                <a:cubicBezTo>
                  <a:pt x="286" y="270"/>
                  <a:pt x="286" y="270"/>
                  <a:pt x="286" y="270"/>
                </a:cubicBezTo>
                <a:cubicBezTo>
                  <a:pt x="286" y="270"/>
                  <a:pt x="286" y="270"/>
                  <a:pt x="286" y="270"/>
                </a:cubicBezTo>
                <a:cubicBezTo>
                  <a:pt x="286" y="270"/>
                  <a:pt x="286" y="270"/>
                  <a:pt x="286" y="270"/>
                </a:cubicBezTo>
                <a:cubicBezTo>
                  <a:pt x="286" y="270"/>
                  <a:pt x="286" y="270"/>
                  <a:pt x="286" y="270"/>
                </a:cubicBezTo>
                <a:moveTo>
                  <a:pt x="295" y="278"/>
                </a:moveTo>
                <a:cubicBezTo>
                  <a:pt x="295" y="278"/>
                  <a:pt x="296" y="280"/>
                  <a:pt x="296" y="281"/>
                </a:cubicBezTo>
                <a:cubicBezTo>
                  <a:pt x="295" y="280"/>
                  <a:pt x="295" y="279"/>
                  <a:pt x="295" y="278"/>
                </a:cubicBezTo>
                <a:moveTo>
                  <a:pt x="344" y="398"/>
                </a:moveTo>
                <a:cubicBezTo>
                  <a:pt x="344" y="397"/>
                  <a:pt x="344" y="397"/>
                  <a:pt x="345" y="396"/>
                </a:cubicBezTo>
                <a:cubicBezTo>
                  <a:pt x="345" y="396"/>
                  <a:pt x="345" y="396"/>
                  <a:pt x="346" y="396"/>
                </a:cubicBezTo>
                <a:cubicBezTo>
                  <a:pt x="346" y="396"/>
                  <a:pt x="346" y="397"/>
                  <a:pt x="347" y="398"/>
                </a:cubicBezTo>
                <a:cubicBezTo>
                  <a:pt x="347" y="400"/>
                  <a:pt x="348" y="402"/>
                  <a:pt x="348" y="404"/>
                </a:cubicBezTo>
                <a:cubicBezTo>
                  <a:pt x="348" y="404"/>
                  <a:pt x="348" y="404"/>
                  <a:pt x="348" y="404"/>
                </a:cubicBezTo>
                <a:cubicBezTo>
                  <a:pt x="345" y="401"/>
                  <a:pt x="344" y="399"/>
                  <a:pt x="344" y="398"/>
                </a:cubicBezTo>
                <a:moveTo>
                  <a:pt x="371" y="112"/>
                </a:moveTo>
                <a:cubicBezTo>
                  <a:pt x="371" y="112"/>
                  <a:pt x="370" y="112"/>
                  <a:pt x="370" y="112"/>
                </a:cubicBezTo>
                <a:cubicBezTo>
                  <a:pt x="369" y="112"/>
                  <a:pt x="367" y="112"/>
                  <a:pt x="365" y="112"/>
                </a:cubicBezTo>
                <a:cubicBezTo>
                  <a:pt x="361" y="113"/>
                  <a:pt x="354" y="114"/>
                  <a:pt x="351" y="114"/>
                </a:cubicBezTo>
                <a:cubicBezTo>
                  <a:pt x="351" y="114"/>
                  <a:pt x="351" y="114"/>
                  <a:pt x="351" y="114"/>
                </a:cubicBezTo>
                <a:cubicBezTo>
                  <a:pt x="350" y="114"/>
                  <a:pt x="350" y="114"/>
                  <a:pt x="350" y="114"/>
                </a:cubicBezTo>
                <a:cubicBezTo>
                  <a:pt x="350" y="113"/>
                  <a:pt x="349" y="112"/>
                  <a:pt x="346" y="111"/>
                </a:cubicBezTo>
                <a:cubicBezTo>
                  <a:pt x="341" y="108"/>
                  <a:pt x="338" y="108"/>
                  <a:pt x="336" y="107"/>
                </a:cubicBezTo>
                <a:cubicBezTo>
                  <a:pt x="337" y="106"/>
                  <a:pt x="338" y="105"/>
                  <a:pt x="339" y="104"/>
                </a:cubicBezTo>
                <a:cubicBezTo>
                  <a:pt x="340" y="104"/>
                  <a:pt x="341" y="103"/>
                  <a:pt x="341" y="103"/>
                </a:cubicBezTo>
                <a:cubicBezTo>
                  <a:pt x="341" y="103"/>
                  <a:pt x="342" y="103"/>
                  <a:pt x="342" y="103"/>
                </a:cubicBezTo>
                <a:cubicBezTo>
                  <a:pt x="342" y="103"/>
                  <a:pt x="343" y="104"/>
                  <a:pt x="343" y="106"/>
                </a:cubicBezTo>
                <a:cubicBezTo>
                  <a:pt x="344" y="107"/>
                  <a:pt x="345" y="109"/>
                  <a:pt x="347" y="110"/>
                </a:cubicBezTo>
                <a:cubicBezTo>
                  <a:pt x="349" y="111"/>
                  <a:pt x="351" y="112"/>
                  <a:pt x="353" y="112"/>
                </a:cubicBezTo>
                <a:cubicBezTo>
                  <a:pt x="356" y="112"/>
                  <a:pt x="358" y="111"/>
                  <a:pt x="360" y="111"/>
                </a:cubicBezTo>
                <a:cubicBezTo>
                  <a:pt x="361" y="110"/>
                  <a:pt x="364" y="110"/>
                  <a:pt x="367" y="110"/>
                </a:cubicBezTo>
                <a:cubicBezTo>
                  <a:pt x="369" y="110"/>
                  <a:pt x="372" y="110"/>
                  <a:pt x="373" y="110"/>
                </a:cubicBezTo>
                <a:cubicBezTo>
                  <a:pt x="374" y="111"/>
                  <a:pt x="375" y="111"/>
                  <a:pt x="377" y="111"/>
                </a:cubicBezTo>
                <a:cubicBezTo>
                  <a:pt x="377" y="112"/>
                  <a:pt x="377" y="112"/>
                  <a:pt x="377" y="112"/>
                </a:cubicBezTo>
                <a:cubicBezTo>
                  <a:pt x="377" y="113"/>
                  <a:pt x="377" y="113"/>
                  <a:pt x="377" y="114"/>
                </a:cubicBezTo>
                <a:cubicBezTo>
                  <a:pt x="375" y="112"/>
                  <a:pt x="373" y="112"/>
                  <a:pt x="371" y="112"/>
                </a:cubicBezTo>
                <a:moveTo>
                  <a:pt x="700" y="607"/>
                </a:moveTo>
                <a:cubicBezTo>
                  <a:pt x="699" y="608"/>
                  <a:pt x="699" y="608"/>
                  <a:pt x="696" y="609"/>
                </a:cubicBezTo>
                <a:cubicBezTo>
                  <a:pt x="695" y="610"/>
                  <a:pt x="694" y="610"/>
                  <a:pt x="694" y="610"/>
                </a:cubicBezTo>
                <a:cubicBezTo>
                  <a:pt x="693" y="610"/>
                  <a:pt x="693" y="610"/>
                  <a:pt x="693" y="610"/>
                </a:cubicBezTo>
                <a:cubicBezTo>
                  <a:pt x="693" y="609"/>
                  <a:pt x="694" y="609"/>
                  <a:pt x="694" y="609"/>
                </a:cubicBezTo>
                <a:cubicBezTo>
                  <a:pt x="696" y="609"/>
                  <a:pt x="698" y="608"/>
                  <a:pt x="700" y="607"/>
                </a:cubicBezTo>
                <a:cubicBezTo>
                  <a:pt x="700" y="607"/>
                  <a:pt x="700" y="607"/>
                  <a:pt x="700" y="607"/>
                </a:cubicBezTo>
                <a:moveTo>
                  <a:pt x="708" y="620"/>
                </a:moveTo>
                <a:cubicBezTo>
                  <a:pt x="708" y="620"/>
                  <a:pt x="708" y="620"/>
                  <a:pt x="708" y="620"/>
                </a:cubicBezTo>
                <a:cubicBezTo>
                  <a:pt x="708" y="620"/>
                  <a:pt x="708" y="620"/>
                  <a:pt x="708" y="620"/>
                </a:cubicBezTo>
                <a:cubicBezTo>
                  <a:pt x="708" y="620"/>
                  <a:pt x="708" y="620"/>
                  <a:pt x="708" y="620"/>
                </a:cubicBezTo>
                <a:cubicBezTo>
                  <a:pt x="708" y="620"/>
                  <a:pt x="708" y="620"/>
                  <a:pt x="708" y="620"/>
                </a:cubicBezTo>
                <a:moveTo>
                  <a:pt x="423" y="110"/>
                </a:moveTo>
                <a:cubicBezTo>
                  <a:pt x="422" y="110"/>
                  <a:pt x="419" y="109"/>
                  <a:pt x="417" y="109"/>
                </a:cubicBezTo>
                <a:cubicBezTo>
                  <a:pt x="415" y="109"/>
                  <a:pt x="413" y="109"/>
                  <a:pt x="411" y="111"/>
                </a:cubicBezTo>
                <a:cubicBezTo>
                  <a:pt x="409" y="112"/>
                  <a:pt x="409" y="114"/>
                  <a:pt x="409" y="115"/>
                </a:cubicBezTo>
                <a:cubicBezTo>
                  <a:pt x="409" y="118"/>
                  <a:pt x="411" y="122"/>
                  <a:pt x="415" y="123"/>
                </a:cubicBezTo>
                <a:cubicBezTo>
                  <a:pt x="415" y="123"/>
                  <a:pt x="415" y="123"/>
                  <a:pt x="416" y="123"/>
                </a:cubicBezTo>
                <a:cubicBezTo>
                  <a:pt x="418" y="123"/>
                  <a:pt x="421" y="122"/>
                  <a:pt x="423" y="122"/>
                </a:cubicBezTo>
                <a:cubicBezTo>
                  <a:pt x="423" y="123"/>
                  <a:pt x="424" y="125"/>
                  <a:pt x="425" y="127"/>
                </a:cubicBezTo>
                <a:cubicBezTo>
                  <a:pt x="426" y="129"/>
                  <a:pt x="428" y="132"/>
                  <a:pt x="431" y="132"/>
                </a:cubicBezTo>
                <a:cubicBezTo>
                  <a:pt x="433" y="132"/>
                  <a:pt x="434" y="132"/>
                  <a:pt x="435" y="131"/>
                </a:cubicBezTo>
                <a:cubicBezTo>
                  <a:pt x="438" y="129"/>
                  <a:pt x="440" y="127"/>
                  <a:pt x="441" y="126"/>
                </a:cubicBezTo>
                <a:cubicBezTo>
                  <a:pt x="441" y="125"/>
                  <a:pt x="441" y="125"/>
                  <a:pt x="442" y="125"/>
                </a:cubicBezTo>
                <a:cubicBezTo>
                  <a:pt x="443" y="124"/>
                  <a:pt x="443" y="123"/>
                  <a:pt x="443" y="123"/>
                </a:cubicBezTo>
                <a:cubicBezTo>
                  <a:pt x="444" y="122"/>
                  <a:pt x="444" y="121"/>
                  <a:pt x="444" y="121"/>
                </a:cubicBezTo>
                <a:cubicBezTo>
                  <a:pt x="443" y="117"/>
                  <a:pt x="442" y="112"/>
                  <a:pt x="439" y="110"/>
                </a:cubicBezTo>
                <a:cubicBezTo>
                  <a:pt x="437" y="108"/>
                  <a:pt x="435" y="108"/>
                  <a:pt x="433" y="108"/>
                </a:cubicBezTo>
                <a:cubicBezTo>
                  <a:pt x="429" y="108"/>
                  <a:pt x="426" y="109"/>
                  <a:pt x="424" y="110"/>
                </a:cubicBezTo>
                <a:cubicBezTo>
                  <a:pt x="424" y="110"/>
                  <a:pt x="423" y="110"/>
                  <a:pt x="423" y="110"/>
                </a:cubicBezTo>
                <a:moveTo>
                  <a:pt x="1065" y="345"/>
                </a:moveTo>
                <a:cubicBezTo>
                  <a:pt x="1065" y="345"/>
                  <a:pt x="1062" y="345"/>
                  <a:pt x="1059" y="344"/>
                </a:cubicBezTo>
                <a:cubicBezTo>
                  <a:pt x="1057" y="345"/>
                  <a:pt x="1055" y="345"/>
                  <a:pt x="1054" y="346"/>
                </a:cubicBezTo>
                <a:cubicBezTo>
                  <a:pt x="1053" y="346"/>
                  <a:pt x="1052" y="348"/>
                  <a:pt x="1052" y="348"/>
                </a:cubicBezTo>
                <a:cubicBezTo>
                  <a:pt x="1053" y="351"/>
                  <a:pt x="1054" y="352"/>
                  <a:pt x="1055" y="353"/>
                </a:cubicBezTo>
                <a:cubicBezTo>
                  <a:pt x="1057" y="355"/>
                  <a:pt x="1058" y="356"/>
                  <a:pt x="1059" y="356"/>
                </a:cubicBezTo>
                <a:cubicBezTo>
                  <a:pt x="1060" y="357"/>
                  <a:pt x="1061" y="357"/>
                  <a:pt x="1062" y="359"/>
                </a:cubicBezTo>
                <a:cubicBezTo>
                  <a:pt x="1063" y="360"/>
                  <a:pt x="1064" y="361"/>
                  <a:pt x="1066" y="362"/>
                </a:cubicBezTo>
                <a:cubicBezTo>
                  <a:pt x="1067" y="362"/>
                  <a:pt x="1067" y="362"/>
                  <a:pt x="1068" y="362"/>
                </a:cubicBezTo>
                <a:cubicBezTo>
                  <a:pt x="1069" y="362"/>
                  <a:pt x="1071" y="362"/>
                  <a:pt x="1073" y="361"/>
                </a:cubicBezTo>
                <a:cubicBezTo>
                  <a:pt x="1074" y="360"/>
                  <a:pt x="1076" y="358"/>
                  <a:pt x="1076" y="355"/>
                </a:cubicBezTo>
                <a:cubicBezTo>
                  <a:pt x="1076" y="355"/>
                  <a:pt x="1076" y="354"/>
                  <a:pt x="1075" y="353"/>
                </a:cubicBezTo>
                <a:cubicBezTo>
                  <a:pt x="1073" y="346"/>
                  <a:pt x="1067" y="345"/>
                  <a:pt x="1065" y="345"/>
                </a:cubicBezTo>
                <a:moveTo>
                  <a:pt x="1687" y="518"/>
                </a:moveTo>
                <a:cubicBezTo>
                  <a:pt x="1687" y="518"/>
                  <a:pt x="1687" y="518"/>
                  <a:pt x="1687" y="518"/>
                </a:cubicBezTo>
                <a:cubicBezTo>
                  <a:pt x="1685" y="518"/>
                  <a:pt x="1685" y="519"/>
                  <a:pt x="1684" y="520"/>
                </a:cubicBezTo>
                <a:cubicBezTo>
                  <a:pt x="1682" y="522"/>
                  <a:pt x="1681" y="525"/>
                  <a:pt x="1681" y="528"/>
                </a:cubicBezTo>
                <a:cubicBezTo>
                  <a:pt x="1681" y="529"/>
                  <a:pt x="1681" y="530"/>
                  <a:pt x="1681" y="531"/>
                </a:cubicBezTo>
                <a:cubicBezTo>
                  <a:pt x="1681" y="531"/>
                  <a:pt x="1681" y="531"/>
                  <a:pt x="1681" y="531"/>
                </a:cubicBezTo>
                <a:cubicBezTo>
                  <a:pt x="1679" y="529"/>
                  <a:pt x="1677" y="526"/>
                  <a:pt x="1673" y="526"/>
                </a:cubicBezTo>
                <a:cubicBezTo>
                  <a:pt x="1672" y="526"/>
                  <a:pt x="1671" y="526"/>
                  <a:pt x="1670" y="527"/>
                </a:cubicBezTo>
                <a:cubicBezTo>
                  <a:pt x="1669" y="527"/>
                  <a:pt x="1669" y="528"/>
                  <a:pt x="1668" y="529"/>
                </a:cubicBezTo>
                <a:cubicBezTo>
                  <a:pt x="1667" y="531"/>
                  <a:pt x="1666" y="534"/>
                  <a:pt x="1666" y="537"/>
                </a:cubicBezTo>
                <a:cubicBezTo>
                  <a:pt x="1666" y="538"/>
                  <a:pt x="1666" y="539"/>
                  <a:pt x="1667" y="541"/>
                </a:cubicBezTo>
                <a:cubicBezTo>
                  <a:pt x="1668" y="542"/>
                  <a:pt x="1669" y="543"/>
                  <a:pt x="1671" y="542"/>
                </a:cubicBezTo>
                <a:cubicBezTo>
                  <a:pt x="1673" y="542"/>
                  <a:pt x="1677" y="543"/>
                  <a:pt x="1680" y="543"/>
                </a:cubicBezTo>
                <a:cubicBezTo>
                  <a:pt x="1681" y="543"/>
                  <a:pt x="1682" y="543"/>
                  <a:pt x="1683" y="543"/>
                </a:cubicBezTo>
                <a:cubicBezTo>
                  <a:pt x="1684" y="543"/>
                  <a:pt x="1684" y="542"/>
                  <a:pt x="1685" y="542"/>
                </a:cubicBezTo>
                <a:cubicBezTo>
                  <a:pt x="1685" y="541"/>
                  <a:pt x="1686" y="540"/>
                  <a:pt x="1686" y="539"/>
                </a:cubicBezTo>
                <a:cubicBezTo>
                  <a:pt x="1686" y="539"/>
                  <a:pt x="1686" y="538"/>
                  <a:pt x="1685" y="537"/>
                </a:cubicBezTo>
                <a:cubicBezTo>
                  <a:pt x="1685" y="537"/>
                  <a:pt x="1684" y="535"/>
                  <a:pt x="1682" y="533"/>
                </a:cubicBezTo>
                <a:cubicBezTo>
                  <a:pt x="1684" y="534"/>
                  <a:pt x="1685" y="535"/>
                  <a:pt x="1687" y="534"/>
                </a:cubicBezTo>
                <a:cubicBezTo>
                  <a:pt x="1687" y="534"/>
                  <a:pt x="1687" y="534"/>
                  <a:pt x="1688" y="534"/>
                </a:cubicBezTo>
                <a:cubicBezTo>
                  <a:pt x="1692" y="534"/>
                  <a:pt x="1696" y="531"/>
                  <a:pt x="1695" y="527"/>
                </a:cubicBezTo>
                <a:cubicBezTo>
                  <a:pt x="1695" y="523"/>
                  <a:pt x="1692" y="519"/>
                  <a:pt x="1687" y="518"/>
                </a:cubicBezTo>
                <a:moveTo>
                  <a:pt x="1817" y="877"/>
                </a:moveTo>
                <a:cubicBezTo>
                  <a:pt x="1814" y="877"/>
                  <a:pt x="1812" y="878"/>
                  <a:pt x="1810" y="880"/>
                </a:cubicBezTo>
                <a:cubicBezTo>
                  <a:pt x="1808" y="881"/>
                  <a:pt x="1807" y="881"/>
                  <a:pt x="1806" y="882"/>
                </a:cubicBezTo>
                <a:cubicBezTo>
                  <a:pt x="1806" y="882"/>
                  <a:pt x="1806" y="882"/>
                  <a:pt x="1805" y="882"/>
                </a:cubicBezTo>
                <a:cubicBezTo>
                  <a:pt x="1805" y="882"/>
                  <a:pt x="1805" y="882"/>
                  <a:pt x="1805" y="882"/>
                </a:cubicBezTo>
                <a:cubicBezTo>
                  <a:pt x="1803" y="882"/>
                  <a:pt x="1798" y="880"/>
                  <a:pt x="1798" y="880"/>
                </a:cubicBezTo>
                <a:cubicBezTo>
                  <a:pt x="1797" y="879"/>
                  <a:pt x="1796" y="880"/>
                  <a:pt x="1795" y="881"/>
                </a:cubicBezTo>
                <a:cubicBezTo>
                  <a:pt x="1794" y="882"/>
                  <a:pt x="1793" y="884"/>
                  <a:pt x="1793" y="885"/>
                </a:cubicBezTo>
                <a:cubicBezTo>
                  <a:pt x="1794" y="889"/>
                  <a:pt x="1796" y="890"/>
                  <a:pt x="1797" y="891"/>
                </a:cubicBezTo>
                <a:cubicBezTo>
                  <a:pt x="1798" y="892"/>
                  <a:pt x="1799" y="893"/>
                  <a:pt x="1799" y="894"/>
                </a:cubicBezTo>
                <a:cubicBezTo>
                  <a:pt x="1799" y="894"/>
                  <a:pt x="1799" y="894"/>
                  <a:pt x="1799" y="894"/>
                </a:cubicBezTo>
                <a:cubicBezTo>
                  <a:pt x="1799" y="895"/>
                  <a:pt x="1799" y="895"/>
                  <a:pt x="1799" y="896"/>
                </a:cubicBezTo>
                <a:cubicBezTo>
                  <a:pt x="1799" y="898"/>
                  <a:pt x="1799" y="900"/>
                  <a:pt x="1801" y="900"/>
                </a:cubicBezTo>
                <a:cubicBezTo>
                  <a:pt x="1802" y="901"/>
                  <a:pt x="1804" y="901"/>
                  <a:pt x="1805" y="901"/>
                </a:cubicBezTo>
                <a:cubicBezTo>
                  <a:pt x="1808" y="901"/>
                  <a:pt x="1810" y="901"/>
                  <a:pt x="1812" y="900"/>
                </a:cubicBezTo>
                <a:cubicBezTo>
                  <a:pt x="1813" y="899"/>
                  <a:pt x="1814" y="898"/>
                  <a:pt x="1815" y="896"/>
                </a:cubicBezTo>
                <a:cubicBezTo>
                  <a:pt x="1817" y="892"/>
                  <a:pt x="1820" y="885"/>
                  <a:pt x="1820" y="881"/>
                </a:cubicBezTo>
                <a:cubicBezTo>
                  <a:pt x="1820" y="880"/>
                  <a:pt x="1820" y="880"/>
                  <a:pt x="1820" y="879"/>
                </a:cubicBezTo>
                <a:cubicBezTo>
                  <a:pt x="1820" y="878"/>
                  <a:pt x="1818" y="876"/>
                  <a:pt x="1817" y="877"/>
                </a:cubicBezTo>
                <a:moveTo>
                  <a:pt x="1690" y="540"/>
                </a:moveTo>
                <a:cubicBezTo>
                  <a:pt x="1690" y="539"/>
                  <a:pt x="1689" y="539"/>
                  <a:pt x="1688" y="539"/>
                </a:cubicBezTo>
                <a:cubicBezTo>
                  <a:pt x="1687" y="539"/>
                  <a:pt x="1687" y="540"/>
                  <a:pt x="1686" y="540"/>
                </a:cubicBezTo>
                <a:cubicBezTo>
                  <a:pt x="1684" y="543"/>
                  <a:pt x="1683" y="545"/>
                  <a:pt x="1682" y="546"/>
                </a:cubicBezTo>
                <a:cubicBezTo>
                  <a:pt x="1682" y="546"/>
                  <a:pt x="1682" y="547"/>
                  <a:pt x="1682" y="547"/>
                </a:cubicBezTo>
                <a:cubicBezTo>
                  <a:pt x="1681" y="547"/>
                  <a:pt x="1680" y="546"/>
                  <a:pt x="1678" y="545"/>
                </a:cubicBezTo>
                <a:cubicBezTo>
                  <a:pt x="1678" y="545"/>
                  <a:pt x="1676" y="544"/>
                  <a:pt x="1675" y="544"/>
                </a:cubicBezTo>
                <a:cubicBezTo>
                  <a:pt x="1672" y="544"/>
                  <a:pt x="1670" y="546"/>
                  <a:pt x="1668" y="548"/>
                </a:cubicBezTo>
                <a:cubicBezTo>
                  <a:pt x="1666" y="550"/>
                  <a:pt x="1664" y="552"/>
                  <a:pt x="1664" y="555"/>
                </a:cubicBezTo>
                <a:cubicBezTo>
                  <a:pt x="1664" y="555"/>
                  <a:pt x="1664" y="556"/>
                  <a:pt x="1664" y="557"/>
                </a:cubicBezTo>
                <a:cubicBezTo>
                  <a:pt x="1665" y="559"/>
                  <a:pt x="1667" y="559"/>
                  <a:pt x="1669" y="559"/>
                </a:cubicBezTo>
                <a:cubicBezTo>
                  <a:pt x="1671" y="559"/>
                  <a:pt x="1673" y="559"/>
                  <a:pt x="1675" y="559"/>
                </a:cubicBezTo>
                <a:cubicBezTo>
                  <a:pt x="1677" y="560"/>
                  <a:pt x="1678" y="560"/>
                  <a:pt x="1678" y="561"/>
                </a:cubicBezTo>
                <a:cubicBezTo>
                  <a:pt x="1679" y="563"/>
                  <a:pt x="1680" y="564"/>
                  <a:pt x="1681" y="565"/>
                </a:cubicBezTo>
                <a:cubicBezTo>
                  <a:pt x="1681" y="567"/>
                  <a:pt x="1683" y="568"/>
                  <a:pt x="1685" y="568"/>
                </a:cubicBezTo>
                <a:cubicBezTo>
                  <a:pt x="1685" y="568"/>
                  <a:pt x="1685" y="568"/>
                  <a:pt x="1685" y="567"/>
                </a:cubicBezTo>
                <a:cubicBezTo>
                  <a:pt x="1686" y="567"/>
                  <a:pt x="1687" y="567"/>
                  <a:pt x="1688" y="567"/>
                </a:cubicBezTo>
                <a:cubicBezTo>
                  <a:pt x="1692" y="566"/>
                  <a:pt x="1694" y="564"/>
                  <a:pt x="1696" y="561"/>
                </a:cubicBezTo>
                <a:cubicBezTo>
                  <a:pt x="1698" y="559"/>
                  <a:pt x="1699" y="556"/>
                  <a:pt x="1699" y="553"/>
                </a:cubicBezTo>
                <a:cubicBezTo>
                  <a:pt x="1699" y="552"/>
                  <a:pt x="1699" y="551"/>
                  <a:pt x="1698" y="551"/>
                </a:cubicBezTo>
                <a:cubicBezTo>
                  <a:pt x="1696" y="545"/>
                  <a:pt x="1690" y="540"/>
                  <a:pt x="1690" y="540"/>
                </a:cubicBezTo>
                <a:moveTo>
                  <a:pt x="1830" y="755"/>
                </a:moveTo>
                <a:cubicBezTo>
                  <a:pt x="1827" y="751"/>
                  <a:pt x="1825" y="747"/>
                  <a:pt x="1825" y="746"/>
                </a:cubicBezTo>
                <a:cubicBezTo>
                  <a:pt x="1825" y="745"/>
                  <a:pt x="1825" y="745"/>
                  <a:pt x="1825" y="745"/>
                </a:cubicBezTo>
                <a:cubicBezTo>
                  <a:pt x="1825" y="745"/>
                  <a:pt x="1825" y="745"/>
                  <a:pt x="1825" y="745"/>
                </a:cubicBezTo>
                <a:cubicBezTo>
                  <a:pt x="1825" y="743"/>
                  <a:pt x="1824" y="741"/>
                  <a:pt x="1823" y="740"/>
                </a:cubicBezTo>
                <a:cubicBezTo>
                  <a:pt x="1819" y="737"/>
                  <a:pt x="1814" y="737"/>
                  <a:pt x="1812" y="734"/>
                </a:cubicBezTo>
                <a:cubicBezTo>
                  <a:pt x="1811" y="733"/>
                  <a:pt x="1809" y="729"/>
                  <a:pt x="1808" y="725"/>
                </a:cubicBezTo>
                <a:cubicBezTo>
                  <a:pt x="1807" y="721"/>
                  <a:pt x="1807" y="716"/>
                  <a:pt x="1806" y="712"/>
                </a:cubicBezTo>
                <a:cubicBezTo>
                  <a:pt x="1803" y="705"/>
                  <a:pt x="1798" y="700"/>
                  <a:pt x="1793" y="694"/>
                </a:cubicBezTo>
                <a:cubicBezTo>
                  <a:pt x="1791" y="692"/>
                  <a:pt x="1790" y="687"/>
                  <a:pt x="1788" y="683"/>
                </a:cubicBezTo>
                <a:cubicBezTo>
                  <a:pt x="1788" y="681"/>
                  <a:pt x="1787" y="679"/>
                  <a:pt x="1786" y="678"/>
                </a:cubicBezTo>
                <a:cubicBezTo>
                  <a:pt x="1786" y="677"/>
                  <a:pt x="1786" y="676"/>
                  <a:pt x="1786" y="676"/>
                </a:cubicBezTo>
                <a:cubicBezTo>
                  <a:pt x="1785" y="675"/>
                  <a:pt x="1785" y="675"/>
                  <a:pt x="1785" y="674"/>
                </a:cubicBezTo>
                <a:cubicBezTo>
                  <a:pt x="1787" y="673"/>
                  <a:pt x="1788" y="670"/>
                  <a:pt x="1790" y="668"/>
                </a:cubicBezTo>
                <a:cubicBezTo>
                  <a:pt x="1791" y="665"/>
                  <a:pt x="1793" y="662"/>
                  <a:pt x="1794" y="661"/>
                </a:cubicBezTo>
                <a:cubicBezTo>
                  <a:pt x="1794" y="660"/>
                  <a:pt x="1797" y="659"/>
                  <a:pt x="1799" y="659"/>
                </a:cubicBezTo>
                <a:cubicBezTo>
                  <a:pt x="1800" y="659"/>
                  <a:pt x="1801" y="659"/>
                  <a:pt x="1801" y="659"/>
                </a:cubicBezTo>
                <a:cubicBezTo>
                  <a:pt x="1802" y="660"/>
                  <a:pt x="1802" y="660"/>
                  <a:pt x="1802" y="660"/>
                </a:cubicBezTo>
                <a:cubicBezTo>
                  <a:pt x="1803" y="666"/>
                  <a:pt x="1806" y="672"/>
                  <a:pt x="1813" y="676"/>
                </a:cubicBezTo>
                <a:cubicBezTo>
                  <a:pt x="1817" y="678"/>
                  <a:pt x="1822" y="681"/>
                  <a:pt x="1825" y="681"/>
                </a:cubicBezTo>
                <a:cubicBezTo>
                  <a:pt x="1827" y="681"/>
                  <a:pt x="1829" y="680"/>
                  <a:pt x="1829" y="678"/>
                </a:cubicBezTo>
                <a:cubicBezTo>
                  <a:pt x="1829" y="677"/>
                  <a:pt x="1829" y="677"/>
                  <a:pt x="1829" y="677"/>
                </a:cubicBezTo>
                <a:cubicBezTo>
                  <a:pt x="1829" y="674"/>
                  <a:pt x="1829" y="671"/>
                  <a:pt x="1827" y="668"/>
                </a:cubicBezTo>
                <a:cubicBezTo>
                  <a:pt x="1826" y="664"/>
                  <a:pt x="1824" y="661"/>
                  <a:pt x="1821" y="660"/>
                </a:cubicBezTo>
                <a:cubicBezTo>
                  <a:pt x="1820" y="659"/>
                  <a:pt x="1818" y="657"/>
                  <a:pt x="1816" y="654"/>
                </a:cubicBezTo>
                <a:cubicBezTo>
                  <a:pt x="1814" y="651"/>
                  <a:pt x="1812" y="647"/>
                  <a:pt x="1812" y="647"/>
                </a:cubicBezTo>
                <a:cubicBezTo>
                  <a:pt x="1812" y="643"/>
                  <a:pt x="1810" y="641"/>
                  <a:pt x="1808" y="640"/>
                </a:cubicBezTo>
                <a:cubicBezTo>
                  <a:pt x="1806" y="639"/>
                  <a:pt x="1804" y="638"/>
                  <a:pt x="1803" y="637"/>
                </a:cubicBezTo>
                <a:cubicBezTo>
                  <a:pt x="1801" y="635"/>
                  <a:pt x="1798" y="626"/>
                  <a:pt x="1789" y="624"/>
                </a:cubicBezTo>
                <a:cubicBezTo>
                  <a:pt x="1783" y="622"/>
                  <a:pt x="1781" y="620"/>
                  <a:pt x="1773" y="615"/>
                </a:cubicBezTo>
                <a:cubicBezTo>
                  <a:pt x="1768" y="612"/>
                  <a:pt x="1761" y="611"/>
                  <a:pt x="1755" y="611"/>
                </a:cubicBezTo>
                <a:cubicBezTo>
                  <a:pt x="1753" y="611"/>
                  <a:pt x="1751" y="611"/>
                  <a:pt x="1749" y="611"/>
                </a:cubicBezTo>
                <a:cubicBezTo>
                  <a:pt x="1748" y="612"/>
                  <a:pt x="1747" y="612"/>
                  <a:pt x="1746" y="612"/>
                </a:cubicBezTo>
                <a:cubicBezTo>
                  <a:pt x="1746" y="612"/>
                  <a:pt x="1746" y="612"/>
                  <a:pt x="1746" y="613"/>
                </a:cubicBezTo>
                <a:cubicBezTo>
                  <a:pt x="1745" y="612"/>
                  <a:pt x="1744" y="611"/>
                  <a:pt x="1742" y="611"/>
                </a:cubicBezTo>
                <a:cubicBezTo>
                  <a:pt x="1739" y="609"/>
                  <a:pt x="1736" y="609"/>
                  <a:pt x="1734" y="609"/>
                </a:cubicBezTo>
                <a:cubicBezTo>
                  <a:pt x="1733" y="609"/>
                  <a:pt x="1733" y="609"/>
                  <a:pt x="1733" y="609"/>
                </a:cubicBezTo>
                <a:cubicBezTo>
                  <a:pt x="1732" y="609"/>
                  <a:pt x="1732" y="609"/>
                  <a:pt x="1732" y="608"/>
                </a:cubicBezTo>
                <a:cubicBezTo>
                  <a:pt x="1731" y="606"/>
                  <a:pt x="1729" y="603"/>
                  <a:pt x="1726" y="603"/>
                </a:cubicBezTo>
                <a:cubicBezTo>
                  <a:pt x="1723" y="603"/>
                  <a:pt x="1721" y="605"/>
                  <a:pt x="1719" y="607"/>
                </a:cubicBezTo>
                <a:cubicBezTo>
                  <a:pt x="1718" y="608"/>
                  <a:pt x="1717" y="609"/>
                  <a:pt x="1717" y="610"/>
                </a:cubicBezTo>
                <a:cubicBezTo>
                  <a:pt x="1716" y="611"/>
                  <a:pt x="1715" y="611"/>
                  <a:pt x="1715" y="613"/>
                </a:cubicBezTo>
                <a:cubicBezTo>
                  <a:pt x="1715" y="614"/>
                  <a:pt x="1716" y="615"/>
                  <a:pt x="1716" y="615"/>
                </a:cubicBezTo>
                <a:cubicBezTo>
                  <a:pt x="1718" y="617"/>
                  <a:pt x="1720" y="617"/>
                  <a:pt x="1723" y="618"/>
                </a:cubicBezTo>
                <a:cubicBezTo>
                  <a:pt x="1726" y="618"/>
                  <a:pt x="1728" y="619"/>
                  <a:pt x="1729" y="619"/>
                </a:cubicBezTo>
                <a:cubicBezTo>
                  <a:pt x="1729" y="619"/>
                  <a:pt x="1729" y="619"/>
                  <a:pt x="1729" y="619"/>
                </a:cubicBezTo>
                <a:cubicBezTo>
                  <a:pt x="1729" y="619"/>
                  <a:pt x="1729" y="620"/>
                  <a:pt x="1729" y="620"/>
                </a:cubicBezTo>
                <a:cubicBezTo>
                  <a:pt x="1726" y="623"/>
                  <a:pt x="1724" y="627"/>
                  <a:pt x="1724" y="630"/>
                </a:cubicBezTo>
                <a:cubicBezTo>
                  <a:pt x="1724" y="632"/>
                  <a:pt x="1725" y="635"/>
                  <a:pt x="1727" y="635"/>
                </a:cubicBezTo>
                <a:cubicBezTo>
                  <a:pt x="1728" y="635"/>
                  <a:pt x="1728" y="635"/>
                  <a:pt x="1729" y="635"/>
                </a:cubicBezTo>
                <a:cubicBezTo>
                  <a:pt x="1732" y="635"/>
                  <a:pt x="1736" y="634"/>
                  <a:pt x="1738" y="634"/>
                </a:cubicBezTo>
                <a:cubicBezTo>
                  <a:pt x="1738" y="634"/>
                  <a:pt x="1738" y="634"/>
                  <a:pt x="1738" y="634"/>
                </a:cubicBezTo>
                <a:cubicBezTo>
                  <a:pt x="1738" y="634"/>
                  <a:pt x="1738" y="635"/>
                  <a:pt x="1739" y="636"/>
                </a:cubicBezTo>
                <a:cubicBezTo>
                  <a:pt x="1739" y="637"/>
                  <a:pt x="1740" y="638"/>
                  <a:pt x="1742" y="638"/>
                </a:cubicBezTo>
                <a:cubicBezTo>
                  <a:pt x="1743" y="638"/>
                  <a:pt x="1745" y="639"/>
                  <a:pt x="1747" y="639"/>
                </a:cubicBezTo>
                <a:cubicBezTo>
                  <a:pt x="1756" y="641"/>
                  <a:pt x="1757" y="644"/>
                  <a:pt x="1759" y="646"/>
                </a:cubicBezTo>
                <a:cubicBezTo>
                  <a:pt x="1760" y="647"/>
                  <a:pt x="1761" y="649"/>
                  <a:pt x="1762" y="650"/>
                </a:cubicBezTo>
                <a:cubicBezTo>
                  <a:pt x="1763" y="651"/>
                  <a:pt x="1763" y="652"/>
                  <a:pt x="1763" y="652"/>
                </a:cubicBezTo>
                <a:cubicBezTo>
                  <a:pt x="1762" y="653"/>
                  <a:pt x="1760" y="654"/>
                  <a:pt x="1759" y="655"/>
                </a:cubicBezTo>
                <a:cubicBezTo>
                  <a:pt x="1758" y="656"/>
                  <a:pt x="1757" y="657"/>
                  <a:pt x="1756" y="660"/>
                </a:cubicBezTo>
                <a:cubicBezTo>
                  <a:pt x="1756" y="661"/>
                  <a:pt x="1758" y="663"/>
                  <a:pt x="1759" y="663"/>
                </a:cubicBezTo>
                <a:cubicBezTo>
                  <a:pt x="1760" y="663"/>
                  <a:pt x="1760" y="663"/>
                  <a:pt x="1761" y="663"/>
                </a:cubicBezTo>
                <a:cubicBezTo>
                  <a:pt x="1764" y="663"/>
                  <a:pt x="1768" y="663"/>
                  <a:pt x="1770" y="663"/>
                </a:cubicBezTo>
                <a:cubicBezTo>
                  <a:pt x="1770" y="663"/>
                  <a:pt x="1770" y="663"/>
                  <a:pt x="1770" y="663"/>
                </a:cubicBezTo>
                <a:cubicBezTo>
                  <a:pt x="1770" y="664"/>
                  <a:pt x="1771" y="666"/>
                  <a:pt x="1773" y="669"/>
                </a:cubicBezTo>
                <a:cubicBezTo>
                  <a:pt x="1775" y="671"/>
                  <a:pt x="1777" y="675"/>
                  <a:pt x="1780" y="675"/>
                </a:cubicBezTo>
                <a:cubicBezTo>
                  <a:pt x="1780" y="676"/>
                  <a:pt x="1780" y="677"/>
                  <a:pt x="1779" y="677"/>
                </a:cubicBezTo>
                <a:cubicBezTo>
                  <a:pt x="1778" y="681"/>
                  <a:pt x="1777" y="687"/>
                  <a:pt x="1777" y="693"/>
                </a:cubicBezTo>
                <a:cubicBezTo>
                  <a:pt x="1777" y="696"/>
                  <a:pt x="1777" y="698"/>
                  <a:pt x="1778" y="700"/>
                </a:cubicBezTo>
                <a:cubicBezTo>
                  <a:pt x="1779" y="701"/>
                  <a:pt x="1779" y="702"/>
                  <a:pt x="1779" y="704"/>
                </a:cubicBezTo>
                <a:cubicBezTo>
                  <a:pt x="1779" y="708"/>
                  <a:pt x="1776" y="715"/>
                  <a:pt x="1774" y="721"/>
                </a:cubicBezTo>
                <a:cubicBezTo>
                  <a:pt x="1774" y="721"/>
                  <a:pt x="1774" y="721"/>
                  <a:pt x="1774" y="721"/>
                </a:cubicBezTo>
                <a:cubicBezTo>
                  <a:pt x="1773" y="721"/>
                  <a:pt x="1773" y="721"/>
                  <a:pt x="1773" y="721"/>
                </a:cubicBezTo>
                <a:cubicBezTo>
                  <a:pt x="1771" y="720"/>
                  <a:pt x="1768" y="717"/>
                  <a:pt x="1765" y="715"/>
                </a:cubicBezTo>
                <a:cubicBezTo>
                  <a:pt x="1760" y="711"/>
                  <a:pt x="1753" y="709"/>
                  <a:pt x="1751" y="705"/>
                </a:cubicBezTo>
                <a:cubicBezTo>
                  <a:pt x="1751" y="705"/>
                  <a:pt x="1751" y="705"/>
                  <a:pt x="1751" y="705"/>
                </a:cubicBezTo>
                <a:cubicBezTo>
                  <a:pt x="1751" y="703"/>
                  <a:pt x="1752" y="701"/>
                  <a:pt x="1753" y="698"/>
                </a:cubicBezTo>
                <a:cubicBezTo>
                  <a:pt x="1754" y="695"/>
                  <a:pt x="1755" y="693"/>
                  <a:pt x="1755" y="690"/>
                </a:cubicBezTo>
                <a:cubicBezTo>
                  <a:pt x="1755" y="689"/>
                  <a:pt x="1755" y="688"/>
                  <a:pt x="1754" y="687"/>
                </a:cubicBezTo>
                <a:cubicBezTo>
                  <a:pt x="1752" y="684"/>
                  <a:pt x="1749" y="684"/>
                  <a:pt x="1746" y="684"/>
                </a:cubicBezTo>
                <a:cubicBezTo>
                  <a:pt x="1744" y="684"/>
                  <a:pt x="1741" y="684"/>
                  <a:pt x="1739" y="685"/>
                </a:cubicBezTo>
                <a:cubicBezTo>
                  <a:pt x="1738" y="685"/>
                  <a:pt x="1737" y="685"/>
                  <a:pt x="1737" y="685"/>
                </a:cubicBezTo>
                <a:cubicBezTo>
                  <a:pt x="1736" y="685"/>
                  <a:pt x="1736" y="685"/>
                  <a:pt x="1736" y="685"/>
                </a:cubicBezTo>
                <a:cubicBezTo>
                  <a:pt x="1736" y="685"/>
                  <a:pt x="1735" y="684"/>
                  <a:pt x="1734" y="683"/>
                </a:cubicBezTo>
                <a:cubicBezTo>
                  <a:pt x="1733" y="681"/>
                  <a:pt x="1731" y="680"/>
                  <a:pt x="1728" y="679"/>
                </a:cubicBezTo>
                <a:cubicBezTo>
                  <a:pt x="1726" y="680"/>
                  <a:pt x="1725" y="681"/>
                  <a:pt x="1725" y="682"/>
                </a:cubicBezTo>
                <a:cubicBezTo>
                  <a:pt x="1724" y="683"/>
                  <a:pt x="1724" y="685"/>
                  <a:pt x="1724" y="686"/>
                </a:cubicBezTo>
                <a:cubicBezTo>
                  <a:pt x="1723" y="685"/>
                  <a:pt x="1722" y="684"/>
                  <a:pt x="1721" y="683"/>
                </a:cubicBezTo>
                <a:cubicBezTo>
                  <a:pt x="1720" y="682"/>
                  <a:pt x="1720" y="682"/>
                  <a:pt x="1719" y="681"/>
                </a:cubicBezTo>
                <a:cubicBezTo>
                  <a:pt x="1719" y="681"/>
                  <a:pt x="1719" y="680"/>
                  <a:pt x="1717" y="680"/>
                </a:cubicBezTo>
                <a:cubicBezTo>
                  <a:pt x="1716" y="680"/>
                  <a:pt x="1715" y="682"/>
                  <a:pt x="1715" y="682"/>
                </a:cubicBezTo>
                <a:cubicBezTo>
                  <a:pt x="1714" y="683"/>
                  <a:pt x="1714" y="683"/>
                  <a:pt x="1714" y="683"/>
                </a:cubicBezTo>
                <a:cubicBezTo>
                  <a:pt x="1714" y="684"/>
                  <a:pt x="1715" y="685"/>
                  <a:pt x="1715" y="686"/>
                </a:cubicBezTo>
                <a:cubicBezTo>
                  <a:pt x="1715" y="688"/>
                  <a:pt x="1714" y="690"/>
                  <a:pt x="1713" y="691"/>
                </a:cubicBezTo>
                <a:cubicBezTo>
                  <a:pt x="1711" y="694"/>
                  <a:pt x="1710" y="695"/>
                  <a:pt x="1709" y="696"/>
                </a:cubicBezTo>
                <a:cubicBezTo>
                  <a:pt x="1709" y="698"/>
                  <a:pt x="1709" y="698"/>
                  <a:pt x="1708" y="701"/>
                </a:cubicBezTo>
                <a:cubicBezTo>
                  <a:pt x="1708" y="702"/>
                  <a:pt x="1707" y="703"/>
                  <a:pt x="1707" y="703"/>
                </a:cubicBezTo>
                <a:cubicBezTo>
                  <a:pt x="1707" y="703"/>
                  <a:pt x="1707" y="703"/>
                  <a:pt x="1707" y="703"/>
                </a:cubicBezTo>
                <a:cubicBezTo>
                  <a:pt x="1707" y="703"/>
                  <a:pt x="1707" y="703"/>
                  <a:pt x="1707" y="703"/>
                </a:cubicBezTo>
                <a:cubicBezTo>
                  <a:pt x="1707" y="703"/>
                  <a:pt x="1704" y="701"/>
                  <a:pt x="1702" y="698"/>
                </a:cubicBezTo>
                <a:cubicBezTo>
                  <a:pt x="1700" y="696"/>
                  <a:pt x="1698" y="694"/>
                  <a:pt x="1696" y="694"/>
                </a:cubicBezTo>
                <a:cubicBezTo>
                  <a:pt x="1692" y="694"/>
                  <a:pt x="1690" y="697"/>
                  <a:pt x="1689" y="697"/>
                </a:cubicBezTo>
                <a:cubicBezTo>
                  <a:pt x="1686" y="699"/>
                  <a:pt x="1685" y="702"/>
                  <a:pt x="1684" y="705"/>
                </a:cubicBezTo>
                <a:cubicBezTo>
                  <a:pt x="1683" y="708"/>
                  <a:pt x="1682" y="711"/>
                  <a:pt x="1682" y="712"/>
                </a:cubicBezTo>
                <a:cubicBezTo>
                  <a:pt x="1682" y="712"/>
                  <a:pt x="1682" y="712"/>
                  <a:pt x="1682" y="712"/>
                </a:cubicBezTo>
                <a:cubicBezTo>
                  <a:pt x="1681" y="712"/>
                  <a:pt x="1678" y="714"/>
                  <a:pt x="1675" y="715"/>
                </a:cubicBezTo>
                <a:cubicBezTo>
                  <a:pt x="1673" y="716"/>
                  <a:pt x="1670" y="718"/>
                  <a:pt x="1668" y="720"/>
                </a:cubicBezTo>
                <a:cubicBezTo>
                  <a:pt x="1666" y="722"/>
                  <a:pt x="1665" y="725"/>
                  <a:pt x="1665" y="728"/>
                </a:cubicBezTo>
                <a:cubicBezTo>
                  <a:pt x="1664" y="731"/>
                  <a:pt x="1664" y="733"/>
                  <a:pt x="1664" y="734"/>
                </a:cubicBezTo>
                <a:cubicBezTo>
                  <a:pt x="1663" y="735"/>
                  <a:pt x="1661" y="735"/>
                  <a:pt x="1659" y="735"/>
                </a:cubicBezTo>
                <a:cubicBezTo>
                  <a:pt x="1657" y="735"/>
                  <a:pt x="1654" y="736"/>
                  <a:pt x="1652" y="738"/>
                </a:cubicBezTo>
                <a:cubicBezTo>
                  <a:pt x="1651" y="738"/>
                  <a:pt x="1649" y="739"/>
                  <a:pt x="1648" y="739"/>
                </a:cubicBezTo>
                <a:cubicBezTo>
                  <a:pt x="1646" y="739"/>
                  <a:pt x="1644" y="738"/>
                  <a:pt x="1641" y="738"/>
                </a:cubicBezTo>
                <a:cubicBezTo>
                  <a:pt x="1639" y="738"/>
                  <a:pt x="1638" y="739"/>
                  <a:pt x="1636" y="740"/>
                </a:cubicBezTo>
                <a:cubicBezTo>
                  <a:pt x="1631" y="744"/>
                  <a:pt x="1624" y="750"/>
                  <a:pt x="1621" y="752"/>
                </a:cubicBezTo>
                <a:cubicBezTo>
                  <a:pt x="1618" y="755"/>
                  <a:pt x="1617" y="760"/>
                  <a:pt x="1617" y="764"/>
                </a:cubicBezTo>
                <a:cubicBezTo>
                  <a:pt x="1617" y="767"/>
                  <a:pt x="1617" y="770"/>
                  <a:pt x="1619" y="772"/>
                </a:cubicBezTo>
                <a:cubicBezTo>
                  <a:pt x="1620" y="774"/>
                  <a:pt x="1622" y="778"/>
                  <a:pt x="1622" y="779"/>
                </a:cubicBezTo>
                <a:cubicBezTo>
                  <a:pt x="1620" y="781"/>
                  <a:pt x="1620" y="784"/>
                  <a:pt x="1620" y="787"/>
                </a:cubicBezTo>
                <a:cubicBezTo>
                  <a:pt x="1620" y="790"/>
                  <a:pt x="1621" y="795"/>
                  <a:pt x="1624" y="799"/>
                </a:cubicBezTo>
                <a:cubicBezTo>
                  <a:pt x="1628" y="803"/>
                  <a:pt x="1628" y="804"/>
                  <a:pt x="1628" y="806"/>
                </a:cubicBezTo>
                <a:cubicBezTo>
                  <a:pt x="1628" y="806"/>
                  <a:pt x="1628" y="807"/>
                  <a:pt x="1628" y="808"/>
                </a:cubicBezTo>
                <a:cubicBezTo>
                  <a:pt x="1628" y="808"/>
                  <a:pt x="1628" y="809"/>
                  <a:pt x="1628" y="810"/>
                </a:cubicBezTo>
                <a:cubicBezTo>
                  <a:pt x="1628" y="812"/>
                  <a:pt x="1629" y="813"/>
                  <a:pt x="1630" y="815"/>
                </a:cubicBezTo>
                <a:cubicBezTo>
                  <a:pt x="1632" y="817"/>
                  <a:pt x="1633" y="818"/>
                  <a:pt x="1635" y="821"/>
                </a:cubicBezTo>
                <a:cubicBezTo>
                  <a:pt x="1635" y="821"/>
                  <a:pt x="1635" y="822"/>
                  <a:pt x="1635" y="822"/>
                </a:cubicBezTo>
                <a:cubicBezTo>
                  <a:pt x="1635" y="823"/>
                  <a:pt x="1634" y="825"/>
                  <a:pt x="1632" y="826"/>
                </a:cubicBezTo>
                <a:cubicBezTo>
                  <a:pt x="1630" y="828"/>
                  <a:pt x="1628" y="830"/>
                  <a:pt x="1627" y="832"/>
                </a:cubicBezTo>
                <a:cubicBezTo>
                  <a:pt x="1626" y="833"/>
                  <a:pt x="1626" y="834"/>
                  <a:pt x="1626" y="834"/>
                </a:cubicBezTo>
                <a:cubicBezTo>
                  <a:pt x="1626" y="840"/>
                  <a:pt x="1631" y="844"/>
                  <a:pt x="1633" y="846"/>
                </a:cubicBezTo>
                <a:cubicBezTo>
                  <a:pt x="1635" y="848"/>
                  <a:pt x="1638" y="849"/>
                  <a:pt x="1640" y="849"/>
                </a:cubicBezTo>
                <a:cubicBezTo>
                  <a:pt x="1644" y="849"/>
                  <a:pt x="1647" y="847"/>
                  <a:pt x="1650" y="846"/>
                </a:cubicBezTo>
                <a:cubicBezTo>
                  <a:pt x="1653" y="845"/>
                  <a:pt x="1655" y="844"/>
                  <a:pt x="1657" y="842"/>
                </a:cubicBezTo>
                <a:cubicBezTo>
                  <a:pt x="1659" y="841"/>
                  <a:pt x="1661" y="840"/>
                  <a:pt x="1662" y="840"/>
                </a:cubicBezTo>
                <a:cubicBezTo>
                  <a:pt x="1663" y="839"/>
                  <a:pt x="1667" y="839"/>
                  <a:pt x="1671" y="839"/>
                </a:cubicBezTo>
                <a:cubicBezTo>
                  <a:pt x="1674" y="839"/>
                  <a:pt x="1678" y="838"/>
                  <a:pt x="1678" y="838"/>
                </a:cubicBezTo>
                <a:cubicBezTo>
                  <a:pt x="1678" y="838"/>
                  <a:pt x="1679" y="838"/>
                  <a:pt x="1680" y="837"/>
                </a:cubicBezTo>
                <a:cubicBezTo>
                  <a:pt x="1680" y="837"/>
                  <a:pt x="1684" y="829"/>
                  <a:pt x="1688" y="824"/>
                </a:cubicBezTo>
                <a:cubicBezTo>
                  <a:pt x="1688" y="824"/>
                  <a:pt x="1689" y="823"/>
                  <a:pt x="1691" y="823"/>
                </a:cubicBezTo>
                <a:cubicBezTo>
                  <a:pt x="1693" y="823"/>
                  <a:pt x="1695" y="823"/>
                  <a:pt x="1696" y="824"/>
                </a:cubicBezTo>
                <a:cubicBezTo>
                  <a:pt x="1698" y="824"/>
                  <a:pt x="1698" y="825"/>
                  <a:pt x="1698" y="825"/>
                </a:cubicBezTo>
                <a:cubicBezTo>
                  <a:pt x="1699" y="825"/>
                  <a:pt x="1700" y="825"/>
                  <a:pt x="1701" y="824"/>
                </a:cubicBezTo>
                <a:cubicBezTo>
                  <a:pt x="1701" y="824"/>
                  <a:pt x="1701" y="824"/>
                  <a:pt x="1702" y="824"/>
                </a:cubicBezTo>
                <a:cubicBezTo>
                  <a:pt x="1703" y="823"/>
                  <a:pt x="1707" y="821"/>
                  <a:pt x="1716" y="818"/>
                </a:cubicBezTo>
                <a:cubicBezTo>
                  <a:pt x="1718" y="818"/>
                  <a:pt x="1719" y="818"/>
                  <a:pt x="1720" y="818"/>
                </a:cubicBezTo>
                <a:cubicBezTo>
                  <a:pt x="1721" y="818"/>
                  <a:pt x="1721" y="818"/>
                  <a:pt x="1721" y="818"/>
                </a:cubicBezTo>
                <a:cubicBezTo>
                  <a:pt x="1721" y="818"/>
                  <a:pt x="1721" y="818"/>
                  <a:pt x="1721" y="818"/>
                </a:cubicBezTo>
                <a:cubicBezTo>
                  <a:pt x="1721" y="818"/>
                  <a:pt x="1722" y="822"/>
                  <a:pt x="1725" y="823"/>
                </a:cubicBezTo>
                <a:cubicBezTo>
                  <a:pt x="1730" y="825"/>
                  <a:pt x="1735" y="826"/>
                  <a:pt x="1738" y="828"/>
                </a:cubicBezTo>
                <a:cubicBezTo>
                  <a:pt x="1738" y="828"/>
                  <a:pt x="1738" y="829"/>
                  <a:pt x="1738" y="830"/>
                </a:cubicBezTo>
                <a:cubicBezTo>
                  <a:pt x="1738" y="832"/>
                  <a:pt x="1737" y="836"/>
                  <a:pt x="1736" y="838"/>
                </a:cubicBezTo>
                <a:cubicBezTo>
                  <a:pt x="1736" y="838"/>
                  <a:pt x="1736" y="839"/>
                  <a:pt x="1736" y="839"/>
                </a:cubicBezTo>
                <a:cubicBezTo>
                  <a:pt x="1736" y="841"/>
                  <a:pt x="1738" y="842"/>
                  <a:pt x="1739" y="842"/>
                </a:cubicBezTo>
                <a:cubicBezTo>
                  <a:pt x="1740" y="843"/>
                  <a:pt x="1741" y="843"/>
                  <a:pt x="1742" y="843"/>
                </a:cubicBezTo>
                <a:cubicBezTo>
                  <a:pt x="1743" y="843"/>
                  <a:pt x="1745" y="843"/>
                  <a:pt x="1746" y="842"/>
                </a:cubicBezTo>
                <a:cubicBezTo>
                  <a:pt x="1748" y="841"/>
                  <a:pt x="1749" y="840"/>
                  <a:pt x="1750" y="838"/>
                </a:cubicBezTo>
                <a:cubicBezTo>
                  <a:pt x="1750" y="837"/>
                  <a:pt x="1751" y="834"/>
                  <a:pt x="1755" y="832"/>
                </a:cubicBezTo>
                <a:cubicBezTo>
                  <a:pt x="1755" y="833"/>
                  <a:pt x="1755" y="834"/>
                  <a:pt x="1755" y="835"/>
                </a:cubicBezTo>
                <a:cubicBezTo>
                  <a:pt x="1755" y="836"/>
                  <a:pt x="1755" y="838"/>
                  <a:pt x="1756" y="840"/>
                </a:cubicBezTo>
                <a:cubicBezTo>
                  <a:pt x="1756" y="840"/>
                  <a:pt x="1756" y="841"/>
                  <a:pt x="1757" y="842"/>
                </a:cubicBezTo>
                <a:cubicBezTo>
                  <a:pt x="1757" y="842"/>
                  <a:pt x="1758" y="843"/>
                  <a:pt x="1759" y="843"/>
                </a:cubicBezTo>
                <a:cubicBezTo>
                  <a:pt x="1760" y="843"/>
                  <a:pt x="1761" y="842"/>
                  <a:pt x="1761" y="842"/>
                </a:cubicBezTo>
                <a:cubicBezTo>
                  <a:pt x="1762" y="842"/>
                  <a:pt x="1762" y="843"/>
                  <a:pt x="1762" y="843"/>
                </a:cubicBezTo>
                <a:cubicBezTo>
                  <a:pt x="1763" y="845"/>
                  <a:pt x="1764" y="846"/>
                  <a:pt x="1765" y="846"/>
                </a:cubicBezTo>
                <a:cubicBezTo>
                  <a:pt x="1766" y="847"/>
                  <a:pt x="1767" y="847"/>
                  <a:pt x="1768" y="848"/>
                </a:cubicBezTo>
                <a:cubicBezTo>
                  <a:pt x="1768" y="849"/>
                  <a:pt x="1769" y="849"/>
                  <a:pt x="1769" y="851"/>
                </a:cubicBezTo>
                <a:cubicBezTo>
                  <a:pt x="1769" y="854"/>
                  <a:pt x="1769" y="856"/>
                  <a:pt x="1769" y="858"/>
                </a:cubicBezTo>
                <a:cubicBezTo>
                  <a:pt x="1769" y="860"/>
                  <a:pt x="1769" y="862"/>
                  <a:pt x="1771" y="863"/>
                </a:cubicBezTo>
                <a:cubicBezTo>
                  <a:pt x="1772" y="864"/>
                  <a:pt x="1773" y="864"/>
                  <a:pt x="1774" y="864"/>
                </a:cubicBezTo>
                <a:cubicBezTo>
                  <a:pt x="1777" y="865"/>
                  <a:pt x="1781" y="865"/>
                  <a:pt x="1783" y="869"/>
                </a:cubicBezTo>
                <a:cubicBezTo>
                  <a:pt x="1784" y="871"/>
                  <a:pt x="1785" y="873"/>
                  <a:pt x="1788" y="873"/>
                </a:cubicBezTo>
                <a:cubicBezTo>
                  <a:pt x="1791" y="873"/>
                  <a:pt x="1792" y="872"/>
                  <a:pt x="1793" y="870"/>
                </a:cubicBezTo>
                <a:cubicBezTo>
                  <a:pt x="1793" y="869"/>
                  <a:pt x="1794" y="868"/>
                  <a:pt x="1795" y="867"/>
                </a:cubicBezTo>
                <a:cubicBezTo>
                  <a:pt x="1795" y="867"/>
                  <a:pt x="1795" y="867"/>
                  <a:pt x="1795" y="867"/>
                </a:cubicBezTo>
                <a:cubicBezTo>
                  <a:pt x="1796" y="867"/>
                  <a:pt x="1800" y="870"/>
                  <a:pt x="1801" y="871"/>
                </a:cubicBezTo>
                <a:cubicBezTo>
                  <a:pt x="1802" y="872"/>
                  <a:pt x="1803" y="872"/>
                  <a:pt x="1804" y="872"/>
                </a:cubicBezTo>
                <a:cubicBezTo>
                  <a:pt x="1807" y="872"/>
                  <a:pt x="1808" y="870"/>
                  <a:pt x="1811" y="869"/>
                </a:cubicBezTo>
                <a:cubicBezTo>
                  <a:pt x="1813" y="867"/>
                  <a:pt x="1816" y="865"/>
                  <a:pt x="1818" y="865"/>
                </a:cubicBezTo>
                <a:cubicBezTo>
                  <a:pt x="1822" y="863"/>
                  <a:pt x="1823" y="863"/>
                  <a:pt x="1825" y="862"/>
                </a:cubicBezTo>
                <a:cubicBezTo>
                  <a:pt x="1826" y="861"/>
                  <a:pt x="1827" y="860"/>
                  <a:pt x="1828" y="858"/>
                </a:cubicBezTo>
                <a:cubicBezTo>
                  <a:pt x="1830" y="854"/>
                  <a:pt x="1831" y="845"/>
                  <a:pt x="1835" y="839"/>
                </a:cubicBezTo>
                <a:cubicBezTo>
                  <a:pt x="1840" y="832"/>
                  <a:pt x="1846" y="820"/>
                  <a:pt x="1846" y="810"/>
                </a:cubicBezTo>
                <a:cubicBezTo>
                  <a:pt x="1846" y="800"/>
                  <a:pt x="1845" y="779"/>
                  <a:pt x="1840" y="769"/>
                </a:cubicBezTo>
                <a:cubicBezTo>
                  <a:pt x="1837" y="764"/>
                  <a:pt x="1833" y="759"/>
                  <a:pt x="1830" y="755"/>
                </a:cubicBezTo>
                <a:moveTo>
                  <a:pt x="1677" y="677"/>
                </a:moveTo>
                <a:cubicBezTo>
                  <a:pt x="1678" y="678"/>
                  <a:pt x="1679" y="678"/>
                  <a:pt x="1680" y="678"/>
                </a:cubicBezTo>
                <a:cubicBezTo>
                  <a:pt x="1680" y="678"/>
                  <a:pt x="1680" y="678"/>
                  <a:pt x="1680" y="678"/>
                </a:cubicBezTo>
                <a:cubicBezTo>
                  <a:pt x="1683" y="678"/>
                  <a:pt x="1685" y="676"/>
                  <a:pt x="1687" y="675"/>
                </a:cubicBezTo>
                <a:cubicBezTo>
                  <a:pt x="1688" y="674"/>
                  <a:pt x="1689" y="673"/>
                  <a:pt x="1690" y="672"/>
                </a:cubicBezTo>
                <a:cubicBezTo>
                  <a:pt x="1691" y="672"/>
                  <a:pt x="1692" y="672"/>
                  <a:pt x="1694" y="671"/>
                </a:cubicBezTo>
                <a:cubicBezTo>
                  <a:pt x="1695" y="671"/>
                  <a:pt x="1696" y="670"/>
                  <a:pt x="1697" y="669"/>
                </a:cubicBezTo>
                <a:cubicBezTo>
                  <a:pt x="1698" y="668"/>
                  <a:pt x="1699" y="667"/>
                  <a:pt x="1699" y="665"/>
                </a:cubicBezTo>
                <a:cubicBezTo>
                  <a:pt x="1699" y="662"/>
                  <a:pt x="1697" y="660"/>
                  <a:pt x="1696" y="659"/>
                </a:cubicBezTo>
                <a:cubicBezTo>
                  <a:pt x="1694" y="657"/>
                  <a:pt x="1692" y="656"/>
                  <a:pt x="1689" y="656"/>
                </a:cubicBezTo>
                <a:cubicBezTo>
                  <a:pt x="1687" y="656"/>
                  <a:pt x="1685" y="657"/>
                  <a:pt x="1684" y="659"/>
                </a:cubicBezTo>
                <a:cubicBezTo>
                  <a:pt x="1683" y="661"/>
                  <a:pt x="1681" y="663"/>
                  <a:pt x="1679" y="665"/>
                </a:cubicBezTo>
                <a:cubicBezTo>
                  <a:pt x="1678" y="668"/>
                  <a:pt x="1676" y="670"/>
                  <a:pt x="1676" y="673"/>
                </a:cubicBezTo>
                <a:cubicBezTo>
                  <a:pt x="1676" y="673"/>
                  <a:pt x="1676" y="673"/>
                  <a:pt x="1676" y="674"/>
                </a:cubicBezTo>
                <a:cubicBezTo>
                  <a:pt x="1676" y="675"/>
                  <a:pt x="1676" y="676"/>
                  <a:pt x="1677" y="677"/>
                </a:cubicBezTo>
                <a:moveTo>
                  <a:pt x="1664" y="608"/>
                </a:moveTo>
                <a:cubicBezTo>
                  <a:pt x="1664" y="608"/>
                  <a:pt x="1664" y="608"/>
                  <a:pt x="1665" y="608"/>
                </a:cubicBezTo>
                <a:cubicBezTo>
                  <a:pt x="1670" y="607"/>
                  <a:pt x="1681" y="606"/>
                  <a:pt x="1683" y="606"/>
                </a:cubicBezTo>
                <a:cubicBezTo>
                  <a:pt x="1686" y="605"/>
                  <a:pt x="1687" y="604"/>
                  <a:pt x="1688" y="602"/>
                </a:cubicBezTo>
                <a:cubicBezTo>
                  <a:pt x="1689" y="600"/>
                  <a:pt x="1690" y="599"/>
                  <a:pt x="1690" y="597"/>
                </a:cubicBezTo>
                <a:cubicBezTo>
                  <a:pt x="1690" y="596"/>
                  <a:pt x="1690" y="596"/>
                  <a:pt x="1689" y="595"/>
                </a:cubicBezTo>
                <a:cubicBezTo>
                  <a:pt x="1689" y="594"/>
                  <a:pt x="1688" y="593"/>
                  <a:pt x="1687" y="593"/>
                </a:cubicBezTo>
                <a:cubicBezTo>
                  <a:pt x="1684" y="593"/>
                  <a:pt x="1672" y="596"/>
                  <a:pt x="1670" y="597"/>
                </a:cubicBezTo>
                <a:cubicBezTo>
                  <a:pt x="1670" y="597"/>
                  <a:pt x="1669" y="597"/>
                  <a:pt x="1669" y="597"/>
                </a:cubicBezTo>
                <a:cubicBezTo>
                  <a:pt x="1668" y="597"/>
                  <a:pt x="1666" y="597"/>
                  <a:pt x="1664" y="596"/>
                </a:cubicBezTo>
                <a:cubicBezTo>
                  <a:pt x="1662" y="596"/>
                  <a:pt x="1661" y="596"/>
                  <a:pt x="1661" y="596"/>
                </a:cubicBezTo>
                <a:cubicBezTo>
                  <a:pt x="1660" y="596"/>
                  <a:pt x="1659" y="596"/>
                  <a:pt x="1658" y="597"/>
                </a:cubicBezTo>
                <a:cubicBezTo>
                  <a:pt x="1657" y="598"/>
                  <a:pt x="1656" y="600"/>
                  <a:pt x="1656" y="602"/>
                </a:cubicBezTo>
                <a:cubicBezTo>
                  <a:pt x="1656" y="604"/>
                  <a:pt x="1657" y="605"/>
                  <a:pt x="1658" y="606"/>
                </a:cubicBezTo>
                <a:cubicBezTo>
                  <a:pt x="1660" y="608"/>
                  <a:pt x="1662" y="608"/>
                  <a:pt x="1664" y="608"/>
                </a:cubicBezTo>
                <a:moveTo>
                  <a:pt x="1996" y="712"/>
                </a:moveTo>
                <a:cubicBezTo>
                  <a:pt x="1996" y="712"/>
                  <a:pt x="1996" y="712"/>
                  <a:pt x="1996" y="712"/>
                </a:cubicBezTo>
                <a:cubicBezTo>
                  <a:pt x="1995" y="711"/>
                  <a:pt x="1995" y="711"/>
                  <a:pt x="1994" y="711"/>
                </a:cubicBezTo>
                <a:cubicBezTo>
                  <a:pt x="1992" y="711"/>
                  <a:pt x="1990" y="712"/>
                  <a:pt x="1989" y="714"/>
                </a:cubicBezTo>
                <a:cubicBezTo>
                  <a:pt x="1984" y="718"/>
                  <a:pt x="1980" y="724"/>
                  <a:pt x="1980" y="725"/>
                </a:cubicBezTo>
                <a:cubicBezTo>
                  <a:pt x="1980" y="725"/>
                  <a:pt x="1980" y="726"/>
                  <a:pt x="1980" y="727"/>
                </a:cubicBezTo>
                <a:cubicBezTo>
                  <a:pt x="1980" y="727"/>
                  <a:pt x="1980" y="728"/>
                  <a:pt x="1981" y="728"/>
                </a:cubicBezTo>
                <a:cubicBezTo>
                  <a:pt x="1982" y="729"/>
                  <a:pt x="1983" y="729"/>
                  <a:pt x="1984" y="729"/>
                </a:cubicBezTo>
                <a:cubicBezTo>
                  <a:pt x="1984" y="729"/>
                  <a:pt x="1984" y="729"/>
                  <a:pt x="1984" y="729"/>
                </a:cubicBezTo>
                <a:cubicBezTo>
                  <a:pt x="1988" y="729"/>
                  <a:pt x="1991" y="726"/>
                  <a:pt x="1994" y="724"/>
                </a:cubicBezTo>
                <a:cubicBezTo>
                  <a:pt x="1996" y="721"/>
                  <a:pt x="1998" y="719"/>
                  <a:pt x="1998" y="715"/>
                </a:cubicBezTo>
                <a:cubicBezTo>
                  <a:pt x="1999" y="714"/>
                  <a:pt x="1998" y="712"/>
                  <a:pt x="1996" y="712"/>
                </a:cubicBezTo>
                <a:moveTo>
                  <a:pt x="1982" y="856"/>
                </a:moveTo>
                <a:cubicBezTo>
                  <a:pt x="1980" y="856"/>
                  <a:pt x="1979" y="857"/>
                  <a:pt x="1979" y="857"/>
                </a:cubicBezTo>
                <a:cubicBezTo>
                  <a:pt x="1978" y="858"/>
                  <a:pt x="1978" y="858"/>
                  <a:pt x="1978" y="858"/>
                </a:cubicBezTo>
                <a:cubicBezTo>
                  <a:pt x="1978" y="858"/>
                  <a:pt x="1977" y="857"/>
                  <a:pt x="1976" y="857"/>
                </a:cubicBezTo>
                <a:cubicBezTo>
                  <a:pt x="1974" y="855"/>
                  <a:pt x="1973" y="855"/>
                  <a:pt x="1973" y="855"/>
                </a:cubicBezTo>
                <a:cubicBezTo>
                  <a:pt x="1973" y="854"/>
                  <a:pt x="1972" y="853"/>
                  <a:pt x="1971" y="850"/>
                </a:cubicBezTo>
                <a:cubicBezTo>
                  <a:pt x="1970" y="848"/>
                  <a:pt x="1969" y="845"/>
                  <a:pt x="1968" y="843"/>
                </a:cubicBezTo>
                <a:cubicBezTo>
                  <a:pt x="1967" y="842"/>
                  <a:pt x="1967" y="841"/>
                  <a:pt x="1966" y="840"/>
                </a:cubicBezTo>
                <a:cubicBezTo>
                  <a:pt x="1965" y="839"/>
                  <a:pt x="1964" y="838"/>
                  <a:pt x="1962" y="838"/>
                </a:cubicBezTo>
                <a:cubicBezTo>
                  <a:pt x="1961" y="838"/>
                  <a:pt x="1960" y="838"/>
                  <a:pt x="1959" y="839"/>
                </a:cubicBezTo>
                <a:cubicBezTo>
                  <a:pt x="1957" y="840"/>
                  <a:pt x="1957" y="842"/>
                  <a:pt x="1957" y="843"/>
                </a:cubicBezTo>
                <a:cubicBezTo>
                  <a:pt x="1957" y="846"/>
                  <a:pt x="1958" y="850"/>
                  <a:pt x="1960" y="852"/>
                </a:cubicBezTo>
                <a:cubicBezTo>
                  <a:pt x="1960" y="853"/>
                  <a:pt x="1961" y="854"/>
                  <a:pt x="1962" y="856"/>
                </a:cubicBezTo>
                <a:cubicBezTo>
                  <a:pt x="1962" y="858"/>
                  <a:pt x="1962" y="860"/>
                  <a:pt x="1962" y="862"/>
                </a:cubicBezTo>
                <a:cubicBezTo>
                  <a:pt x="1962" y="862"/>
                  <a:pt x="1962" y="862"/>
                  <a:pt x="1962" y="863"/>
                </a:cubicBezTo>
                <a:cubicBezTo>
                  <a:pt x="1962" y="863"/>
                  <a:pt x="1961" y="864"/>
                  <a:pt x="1959" y="865"/>
                </a:cubicBezTo>
                <a:cubicBezTo>
                  <a:pt x="1958" y="866"/>
                  <a:pt x="1956" y="867"/>
                  <a:pt x="1956" y="870"/>
                </a:cubicBezTo>
                <a:cubicBezTo>
                  <a:pt x="1956" y="871"/>
                  <a:pt x="1957" y="873"/>
                  <a:pt x="1958" y="873"/>
                </a:cubicBezTo>
                <a:cubicBezTo>
                  <a:pt x="1961" y="875"/>
                  <a:pt x="1964" y="875"/>
                  <a:pt x="1966" y="875"/>
                </a:cubicBezTo>
                <a:cubicBezTo>
                  <a:pt x="1966" y="875"/>
                  <a:pt x="1967" y="875"/>
                  <a:pt x="1967" y="875"/>
                </a:cubicBezTo>
                <a:cubicBezTo>
                  <a:pt x="1966" y="877"/>
                  <a:pt x="1965" y="879"/>
                  <a:pt x="1965" y="881"/>
                </a:cubicBezTo>
                <a:cubicBezTo>
                  <a:pt x="1964" y="881"/>
                  <a:pt x="1963" y="880"/>
                  <a:pt x="1962" y="879"/>
                </a:cubicBezTo>
                <a:cubicBezTo>
                  <a:pt x="1962" y="878"/>
                  <a:pt x="1961" y="877"/>
                  <a:pt x="1960" y="876"/>
                </a:cubicBezTo>
                <a:cubicBezTo>
                  <a:pt x="1959" y="876"/>
                  <a:pt x="1959" y="875"/>
                  <a:pt x="1957" y="875"/>
                </a:cubicBezTo>
                <a:cubicBezTo>
                  <a:pt x="1956" y="875"/>
                  <a:pt x="1954" y="876"/>
                  <a:pt x="1954" y="877"/>
                </a:cubicBezTo>
                <a:cubicBezTo>
                  <a:pt x="1954" y="877"/>
                  <a:pt x="1953" y="878"/>
                  <a:pt x="1952" y="879"/>
                </a:cubicBezTo>
                <a:cubicBezTo>
                  <a:pt x="1951" y="879"/>
                  <a:pt x="1949" y="880"/>
                  <a:pt x="1947" y="882"/>
                </a:cubicBezTo>
                <a:cubicBezTo>
                  <a:pt x="1945" y="884"/>
                  <a:pt x="1945" y="886"/>
                  <a:pt x="1944" y="887"/>
                </a:cubicBezTo>
                <a:cubicBezTo>
                  <a:pt x="1944" y="887"/>
                  <a:pt x="1943" y="889"/>
                  <a:pt x="1939" y="891"/>
                </a:cubicBezTo>
                <a:cubicBezTo>
                  <a:pt x="1931" y="897"/>
                  <a:pt x="1921" y="903"/>
                  <a:pt x="1918" y="910"/>
                </a:cubicBezTo>
                <a:cubicBezTo>
                  <a:pt x="1918" y="911"/>
                  <a:pt x="1918" y="912"/>
                  <a:pt x="1918" y="913"/>
                </a:cubicBezTo>
                <a:cubicBezTo>
                  <a:pt x="1918" y="916"/>
                  <a:pt x="1919" y="918"/>
                  <a:pt x="1922" y="919"/>
                </a:cubicBezTo>
                <a:cubicBezTo>
                  <a:pt x="1924" y="921"/>
                  <a:pt x="1927" y="921"/>
                  <a:pt x="1930" y="922"/>
                </a:cubicBezTo>
                <a:cubicBezTo>
                  <a:pt x="1933" y="922"/>
                  <a:pt x="1934" y="922"/>
                  <a:pt x="1936" y="922"/>
                </a:cubicBezTo>
                <a:cubicBezTo>
                  <a:pt x="1936" y="922"/>
                  <a:pt x="1936" y="922"/>
                  <a:pt x="1936" y="922"/>
                </a:cubicBezTo>
                <a:cubicBezTo>
                  <a:pt x="1937" y="922"/>
                  <a:pt x="1939" y="922"/>
                  <a:pt x="1940" y="921"/>
                </a:cubicBezTo>
                <a:cubicBezTo>
                  <a:pt x="1941" y="920"/>
                  <a:pt x="1942" y="918"/>
                  <a:pt x="1943" y="916"/>
                </a:cubicBezTo>
                <a:cubicBezTo>
                  <a:pt x="1948" y="910"/>
                  <a:pt x="1953" y="906"/>
                  <a:pt x="1959" y="900"/>
                </a:cubicBezTo>
                <a:cubicBezTo>
                  <a:pt x="1965" y="895"/>
                  <a:pt x="1966" y="887"/>
                  <a:pt x="1966" y="885"/>
                </a:cubicBezTo>
                <a:cubicBezTo>
                  <a:pt x="1967" y="886"/>
                  <a:pt x="1968" y="886"/>
                  <a:pt x="1969" y="886"/>
                </a:cubicBezTo>
                <a:cubicBezTo>
                  <a:pt x="1969" y="886"/>
                  <a:pt x="1970" y="887"/>
                  <a:pt x="1970" y="887"/>
                </a:cubicBezTo>
                <a:cubicBezTo>
                  <a:pt x="1973" y="887"/>
                  <a:pt x="1975" y="884"/>
                  <a:pt x="1976" y="883"/>
                </a:cubicBezTo>
                <a:cubicBezTo>
                  <a:pt x="1978" y="881"/>
                  <a:pt x="1978" y="879"/>
                  <a:pt x="1979" y="877"/>
                </a:cubicBezTo>
                <a:cubicBezTo>
                  <a:pt x="1981" y="873"/>
                  <a:pt x="1982" y="870"/>
                  <a:pt x="1985" y="868"/>
                </a:cubicBezTo>
                <a:cubicBezTo>
                  <a:pt x="1987" y="867"/>
                  <a:pt x="1988" y="865"/>
                  <a:pt x="1987" y="864"/>
                </a:cubicBezTo>
                <a:cubicBezTo>
                  <a:pt x="1987" y="862"/>
                  <a:pt x="1987" y="860"/>
                  <a:pt x="1986" y="859"/>
                </a:cubicBezTo>
                <a:cubicBezTo>
                  <a:pt x="1985" y="858"/>
                  <a:pt x="1984" y="856"/>
                  <a:pt x="1982" y="856"/>
                </a:cubicBezTo>
                <a:moveTo>
                  <a:pt x="1919" y="760"/>
                </a:moveTo>
                <a:cubicBezTo>
                  <a:pt x="1922" y="760"/>
                  <a:pt x="1924" y="758"/>
                  <a:pt x="1924" y="755"/>
                </a:cubicBezTo>
                <a:cubicBezTo>
                  <a:pt x="1922" y="754"/>
                  <a:pt x="1922" y="754"/>
                  <a:pt x="1922" y="754"/>
                </a:cubicBezTo>
                <a:cubicBezTo>
                  <a:pt x="1924" y="755"/>
                  <a:pt x="1924" y="755"/>
                  <a:pt x="1924" y="755"/>
                </a:cubicBezTo>
                <a:cubicBezTo>
                  <a:pt x="1924" y="754"/>
                  <a:pt x="1924" y="754"/>
                  <a:pt x="1924" y="753"/>
                </a:cubicBezTo>
                <a:cubicBezTo>
                  <a:pt x="1924" y="749"/>
                  <a:pt x="1921" y="745"/>
                  <a:pt x="1913" y="743"/>
                </a:cubicBezTo>
                <a:cubicBezTo>
                  <a:pt x="1911" y="742"/>
                  <a:pt x="1910" y="742"/>
                  <a:pt x="1909" y="742"/>
                </a:cubicBezTo>
                <a:cubicBezTo>
                  <a:pt x="1908" y="742"/>
                  <a:pt x="1907" y="742"/>
                  <a:pt x="1907" y="743"/>
                </a:cubicBezTo>
                <a:cubicBezTo>
                  <a:pt x="1906" y="743"/>
                  <a:pt x="1905" y="744"/>
                  <a:pt x="1905" y="745"/>
                </a:cubicBezTo>
                <a:cubicBezTo>
                  <a:pt x="1905" y="746"/>
                  <a:pt x="1906" y="747"/>
                  <a:pt x="1906" y="748"/>
                </a:cubicBezTo>
                <a:cubicBezTo>
                  <a:pt x="1907" y="749"/>
                  <a:pt x="1909" y="751"/>
                  <a:pt x="1910" y="753"/>
                </a:cubicBezTo>
                <a:cubicBezTo>
                  <a:pt x="1912" y="757"/>
                  <a:pt x="1915" y="760"/>
                  <a:pt x="1919" y="760"/>
                </a:cubicBezTo>
                <a:close/>
                <a:moveTo>
                  <a:pt x="1002" y="332"/>
                </a:moveTo>
                <a:cubicBezTo>
                  <a:pt x="999" y="333"/>
                  <a:pt x="998" y="334"/>
                  <a:pt x="996" y="337"/>
                </a:cubicBezTo>
                <a:cubicBezTo>
                  <a:pt x="996" y="337"/>
                  <a:pt x="996" y="338"/>
                  <a:pt x="996" y="339"/>
                </a:cubicBezTo>
                <a:cubicBezTo>
                  <a:pt x="996" y="340"/>
                  <a:pt x="997" y="341"/>
                  <a:pt x="998" y="342"/>
                </a:cubicBezTo>
                <a:cubicBezTo>
                  <a:pt x="999" y="342"/>
                  <a:pt x="1000" y="343"/>
                  <a:pt x="1001" y="343"/>
                </a:cubicBezTo>
                <a:cubicBezTo>
                  <a:pt x="1002" y="343"/>
                  <a:pt x="1005" y="342"/>
                  <a:pt x="1006" y="340"/>
                </a:cubicBezTo>
                <a:cubicBezTo>
                  <a:pt x="1006" y="339"/>
                  <a:pt x="1006" y="338"/>
                  <a:pt x="1006" y="337"/>
                </a:cubicBezTo>
                <a:cubicBezTo>
                  <a:pt x="1006" y="336"/>
                  <a:pt x="1006" y="335"/>
                  <a:pt x="1005" y="334"/>
                </a:cubicBezTo>
                <a:cubicBezTo>
                  <a:pt x="1005" y="333"/>
                  <a:pt x="1003" y="332"/>
                  <a:pt x="1002" y="332"/>
                </a:cubicBezTo>
                <a:moveTo>
                  <a:pt x="1664" y="631"/>
                </a:moveTo>
                <a:cubicBezTo>
                  <a:pt x="1664" y="633"/>
                  <a:pt x="1664" y="635"/>
                  <a:pt x="1666" y="638"/>
                </a:cubicBezTo>
                <a:cubicBezTo>
                  <a:pt x="1670" y="644"/>
                  <a:pt x="1675" y="644"/>
                  <a:pt x="1677" y="644"/>
                </a:cubicBezTo>
                <a:cubicBezTo>
                  <a:pt x="1678" y="644"/>
                  <a:pt x="1678" y="644"/>
                  <a:pt x="1678" y="644"/>
                </a:cubicBezTo>
                <a:cubicBezTo>
                  <a:pt x="1679" y="644"/>
                  <a:pt x="1680" y="643"/>
                  <a:pt x="1680" y="641"/>
                </a:cubicBezTo>
                <a:cubicBezTo>
                  <a:pt x="1680" y="641"/>
                  <a:pt x="1680" y="638"/>
                  <a:pt x="1679" y="634"/>
                </a:cubicBezTo>
                <a:cubicBezTo>
                  <a:pt x="1679" y="630"/>
                  <a:pt x="1677" y="625"/>
                  <a:pt x="1674" y="622"/>
                </a:cubicBezTo>
                <a:cubicBezTo>
                  <a:pt x="1673" y="622"/>
                  <a:pt x="1672" y="621"/>
                  <a:pt x="1672" y="621"/>
                </a:cubicBezTo>
                <a:cubicBezTo>
                  <a:pt x="1672" y="621"/>
                  <a:pt x="1672" y="621"/>
                  <a:pt x="1672" y="621"/>
                </a:cubicBezTo>
                <a:cubicBezTo>
                  <a:pt x="1675" y="621"/>
                  <a:pt x="1677" y="620"/>
                  <a:pt x="1678" y="619"/>
                </a:cubicBezTo>
                <a:cubicBezTo>
                  <a:pt x="1680" y="618"/>
                  <a:pt x="1681" y="616"/>
                  <a:pt x="1681" y="614"/>
                </a:cubicBezTo>
                <a:cubicBezTo>
                  <a:pt x="1681" y="614"/>
                  <a:pt x="1681" y="613"/>
                  <a:pt x="1680" y="612"/>
                </a:cubicBezTo>
                <a:cubicBezTo>
                  <a:pt x="1678" y="609"/>
                  <a:pt x="1675" y="609"/>
                  <a:pt x="1672" y="608"/>
                </a:cubicBezTo>
                <a:cubicBezTo>
                  <a:pt x="1669" y="608"/>
                  <a:pt x="1666" y="609"/>
                  <a:pt x="1664" y="609"/>
                </a:cubicBezTo>
                <a:cubicBezTo>
                  <a:pt x="1664" y="609"/>
                  <a:pt x="1664" y="609"/>
                  <a:pt x="1664" y="609"/>
                </a:cubicBezTo>
                <a:cubicBezTo>
                  <a:pt x="1663" y="609"/>
                  <a:pt x="1662" y="609"/>
                  <a:pt x="1661" y="608"/>
                </a:cubicBezTo>
                <a:cubicBezTo>
                  <a:pt x="1660" y="608"/>
                  <a:pt x="1659" y="607"/>
                  <a:pt x="1659" y="607"/>
                </a:cubicBezTo>
                <a:cubicBezTo>
                  <a:pt x="1658" y="607"/>
                  <a:pt x="1657" y="607"/>
                  <a:pt x="1657" y="607"/>
                </a:cubicBezTo>
                <a:cubicBezTo>
                  <a:pt x="1654" y="608"/>
                  <a:pt x="1653" y="610"/>
                  <a:pt x="1653" y="612"/>
                </a:cubicBezTo>
                <a:cubicBezTo>
                  <a:pt x="1652" y="614"/>
                  <a:pt x="1652" y="616"/>
                  <a:pt x="1652" y="619"/>
                </a:cubicBezTo>
                <a:cubicBezTo>
                  <a:pt x="1651" y="622"/>
                  <a:pt x="1649" y="625"/>
                  <a:pt x="1649" y="629"/>
                </a:cubicBezTo>
                <a:cubicBezTo>
                  <a:pt x="1649" y="631"/>
                  <a:pt x="1650" y="633"/>
                  <a:pt x="1651" y="634"/>
                </a:cubicBezTo>
                <a:cubicBezTo>
                  <a:pt x="1652" y="634"/>
                  <a:pt x="1653" y="635"/>
                  <a:pt x="1654" y="635"/>
                </a:cubicBezTo>
                <a:cubicBezTo>
                  <a:pt x="1657" y="635"/>
                  <a:pt x="1659" y="632"/>
                  <a:pt x="1661" y="631"/>
                </a:cubicBezTo>
                <a:cubicBezTo>
                  <a:pt x="1662" y="630"/>
                  <a:pt x="1663" y="629"/>
                  <a:pt x="1664" y="628"/>
                </a:cubicBezTo>
                <a:cubicBezTo>
                  <a:pt x="1664" y="629"/>
                  <a:pt x="1664" y="630"/>
                  <a:pt x="1664" y="631"/>
                </a:cubicBezTo>
                <a:moveTo>
                  <a:pt x="1902" y="214"/>
                </a:moveTo>
                <a:cubicBezTo>
                  <a:pt x="1902" y="213"/>
                  <a:pt x="1902" y="213"/>
                  <a:pt x="1902" y="211"/>
                </a:cubicBezTo>
                <a:cubicBezTo>
                  <a:pt x="1904" y="208"/>
                  <a:pt x="1905" y="206"/>
                  <a:pt x="1906" y="205"/>
                </a:cubicBezTo>
                <a:cubicBezTo>
                  <a:pt x="1907" y="204"/>
                  <a:pt x="1910" y="203"/>
                  <a:pt x="1917" y="203"/>
                </a:cubicBezTo>
                <a:cubicBezTo>
                  <a:pt x="1928" y="203"/>
                  <a:pt x="1927" y="203"/>
                  <a:pt x="1933" y="203"/>
                </a:cubicBezTo>
                <a:cubicBezTo>
                  <a:pt x="1934" y="203"/>
                  <a:pt x="1936" y="203"/>
                  <a:pt x="1938" y="203"/>
                </a:cubicBezTo>
                <a:cubicBezTo>
                  <a:pt x="1944" y="203"/>
                  <a:pt x="1949" y="201"/>
                  <a:pt x="1953" y="198"/>
                </a:cubicBezTo>
                <a:cubicBezTo>
                  <a:pt x="1957" y="196"/>
                  <a:pt x="1960" y="194"/>
                  <a:pt x="1965" y="192"/>
                </a:cubicBezTo>
                <a:cubicBezTo>
                  <a:pt x="1974" y="190"/>
                  <a:pt x="1981" y="188"/>
                  <a:pt x="1984" y="188"/>
                </a:cubicBezTo>
                <a:cubicBezTo>
                  <a:pt x="1985" y="188"/>
                  <a:pt x="1986" y="188"/>
                  <a:pt x="1986" y="188"/>
                </a:cubicBezTo>
                <a:cubicBezTo>
                  <a:pt x="1988" y="189"/>
                  <a:pt x="1989" y="189"/>
                  <a:pt x="1991" y="189"/>
                </a:cubicBezTo>
                <a:cubicBezTo>
                  <a:pt x="1992" y="189"/>
                  <a:pt x="1993" y="189"/>
                  <a:pt x="1994" y="188"/>
                </a:cubicBezTo>
                <a:cubicBezTo>
                  <a:pt x="1995" y="188"/>
                  <a:pt x="1996" y="186"/>
                  <a:pt x="1996" y="185"/>
                </a:cubicBezTo>
                <a:cubicBezTo>
                  <a:pt x="1996" y="183"/>
                  <a:pt x="1995" y="182"/>
                  <a:pt x="1995" y="181"/>
                </a:cubicBezTo>
                <a:cubicBezTo>
                  <a:pt x="1993" y="179"/>
                  <a:pt x="1991" y="177"/>
                  <a:pt x="1989" y="175"/>
                </a:cubicBezTo>
                <a:cubicBezTo>
                  <a:pt x="1989" y="175"/>
                  <a:pt x="1988" y="174"/>
                  <a:pt x="1988" y="174"/>
                </a:cubicBezTo>
                <a:cubicBezTo>
                  <a:pt x="1989" y="173"/>
                  <a:pt x="1991" y="173"/>
                  <a:pt x="1992" y="172"/>
                </a:cubicBezTo>
                <a:cubicBezTo>
                  <a:pt x="1994" y="171"/>
                  <a:pt x="1996" y="169"/>
                  <a:pt x="1997" y="166"/>
                </a:cubicBezTo>
                <a:cubicBezTo>
                  <a:pt x="1997" y="165"/>
                  <a:pt x="1997" y="165"/>
                  <a:pt x="1997" y="164"/>
                </a:cubicBezTo>
                <a:cubicBezTo>
                  <a:pt x="1997" y="159"/>
                  <a:pt x="1994" y="155"/>
                  <a:pt x="1994" y="152"/>
                </a:cubicBezTo>
                <a:cubicBezTo>
                  <a:pt x="1994" y="151"/>
                  <a:pt x="1995" y="150"/>
                  <a:pt x="1995" y="150"/>
                </a:cubicBezTo>
                <a:cubicBezTo>
                  <a:pt x="1996" y="148"/>
                  <a:pt x="1997" y="147"/>
                  <a:pt x="1997" y="145"/>
                </a:cubicBezTo>
                <a:cubicBezTo>
                  <a:pt x="1997" y="142"/>
                  <a:pt x="1995" y="140"/>
                  <a:pt x="1993" y="138"/>
                </a:cubicBezTo>
                <a:cubicBezTo>
                  <a:pt x="1991" y="136"/>
                  <a:pt x="1988" y="135"/>
                  <a:pt x="1986" y="134"/>
                </a:cubicBezTo>
                <a:cubicBezTo>
                  <a:pt x="1985" y="134"/>
                  <a:pt x="1983" y="134"/>
                  <a:pt x="1980" y="134"/>
                </a:cubicBezTo>
                <a:cubicBezTo>
                  <a:pt x="1976" y="134"/>
                  <a:pt x="1971" y="134"/>
                  <a:pt x="1967" y="134"/>
                </a:cubicBezTo>
                <a:cubicBezTo>
                  <a:pt x="1963" y="134"/>
                  <a:pt x="1960" y="134"/>
                  <a:pt x="1960" y="133"/>
                </a:cubicBezTo>
                <a:cubicBezTo>
                  <a:pt x="1956" y="132"/>
                  <a:pt x="1952" y="129"/>
                  <a:pt x="1948" y="129"/>
                </a:cubicBezTo>
                <a:cubicBezTo>
                  <a:pt x="1947" y="129"/>
                  <a:pt x="1946" y="129"/>
                  <a:pt x="1945" y="130"/>
                </a:cubicBezTo>
                <a:cubicBezTo>
                  <a:pt x="1943" y="132"/>
                  <a:pt x="1942" y="134"/>
                  <a:pt x="1940" y="137"/>
                </a:cubicBezTo>
                <a:cubicBezTo>
                  <a:pt x="1940" y="138"/>
                  <a:pt x="1939" y="140"/>
                  <a:pt x="1939" y="140"/>
                </a:cubicBezTo>
                <a:cubicBezTo>
                  <a:pt x="1938" y="140"/>
                  <a:pt x="1937" y="140"/>
                  <a:pt x="1936" y="138"/>
                </a:cubicBezTo>
                <a:cubicBezTo>
                  <a:pt x="1934" y="134"/>
                  <a:pt x="1930" y="133"/>
                  <a:pt x="1926" y="133"/>
                </a:cubicBezTo>
                <a:cubicBezTo>
                  <a:pt x="1922" y="132"/>
                  <a:pt x="1918" y="132"/>
                  <a:pt x="1914" y="132"/>
                </a:cubicBezTo>
                <a:cubicBezTo>
                  <a:pt x="1913" y="132"/>
                  <a:pt x="1912" y="132"/>
                  <a:pt x="1911" y="132"/>
                </a:cubicBezTo>
                <a:cubicBezTo>
                  <a:pt x="1906" y="132"/>
                  <a:pt x="1900" y="133"/>
                  <a:pt x="1895" y="134"/>
                </a:cubicBezTo>
                <a:cubicBezTo>
                  <a:pt x="1892" y="134"/>
                  <a:pt x="1890" y="135"/>
                  <a:pt x="1889" y="135"/>
                </a:cubicBezTo>
                <a:cubicBezTo>
                  <a:pt x="1888" y="134"/>
                  <a:pt x="1887" y="134"/>
                  <a:pt x="1885" y="133"/>
                </a:cubicBezTo>
                <a:cubicBezTo>
                  <a:pt x="1881" y="128"/>
                  <a:pt x="1875" y="126"/>
                  <a:pt x="1874" y="125"/>
                </a:cubicBezTo>
                <a:cubicBezTo>
                  <a:pt x="1873" y="124"/>
                  <a:pt x="1871" y="124"/>
                  <a:pt x="1870" y="124"/>
                </a:cubicBezTo>
                <a:cubicBezTo>
                  <a:pt x="1868" y="123"/>
                  <a:pt x="1866" y="123"/>
                  <a:pt x="1864" y="123"/>
                </a:cubicBezTo>
                <a:cubicBezTo>
                  <a:pt x="1860" y="123"/>
                  <a:pt x="1856" y="123"/>
                  <a:pt x="1852" y="124"/>
                </a:cubicBezTo>
                <a:cubicBezTo>
                  <a:pt x="1845" y="125"/>
                  <a:pt x="1838" y="125"/>
                  <a:pt x="1837" y="125"/>
                </a:cubicBezTo>
                <a:cubicBezTo>
                  <a:pt x="1836" y="125"/>
                  <a:pt x="1835" y="125"/>
                  <a:pt x="1835" y="124"/>
                </a:cubicBezTo>
                <a:cubicBezTo>
                  <a:pt x="1833" y="123"/>
                  <a:pt x="1831" y="122"/>
                  <a:pt x="1828" y="120"/>
                </a:cubicBezTo>
                <a:cubicBezTo>
                  <a:pt x="1825" y="118"/>
                  <a:pt x="1822" y="116"/>
                  <a:pt x="1819" y="115"/>
                </a:cubicBezTo>
                <a:cubicBezTo>
                  <a:pt x="1817" y="114"/>
                  <a:pt x="1815" y="113"/>
                  <a:pt x="1813" y="113"/>
                </a:cubicBezTo>
                <a:cubicBezTo>
                  <a:pt x="1811" y="113"/>
                  <a:pt x="1805" y="114"/>
                  <a:pt x="1799" y="114"/>
                </a:cubicBezTo>
                <a:cubicBezTo>
                  <a:pt x="1797" y="114"/>
                  <a:pt x="1795" y="113"/>
                  <a:pt x="1795" y="113"/>
                </a:cubicBezTo>
                <a:cubicBezTo>
                  <a:pt x="1792" y="110"/>
                  <a:pt x="1788" y="109"/>
                  <a:pt x="1785" y="108"/>
                </a:cubicBezTo>
                <a:cubicBezTo>
                  <a:pt x="1787" y="108"/>
                  <a:pt x="1790" y="107"/>
                  <a:pt x="1793" y="106"/>
                </a:cubicBezTo>
                <a:cubicBezTo>
                  <a:pt x="1796" y="105"/>
                  <a:pt x="1800" y="104"/>
                  <a:pt x="1800" y="104"/>
                </a:cubicBezTo>
                <a:cubicBezTo>
                  <a:pt x="1800" y="104"/>
                  <a:pt x="1801" y="103"/>
                  <a:pt x="1801" y="102"/>
                </a:cubicBezTo>
                <a:cubicBezTo>
                  <a:pt x="1801" y="101"/>
                  <a:pt x="1801" y="101"/>
                  <a:pt x="1801" y="100"/>
                </a:cubicBezTo>
                <a:cubicBezTo>
                  <a:pt x="1801" y="100"/>
                  <a:pt x="1800" y="98"/>
                  <a:pt x="1798" y="96"/>
                </a:cubicBezTo>
                <a:cubicBezTo>
                  <a:pt x="1796" y="95"/>
                  <a:pt x="1794" y="93"/>
                  <a:pt x="1790" y="93"/>
                </a:cubicBezTo>
                <a:cubicBezTo>
                  <a:pt x="1788" y="93"/>
                  <a:pt x="1785" y="92"/>
                  <a:pt x="1782" y="91"/>
                </a:cubicBezTo>
                <a:cubicBezTo>
                  <a:pt x="1779" y="91"/>
                  <a:pt x="1777" y="90"/>
                  <a:pt x="1775" y="90"/>
                </a:cubicBezTo>
                <a:cubicBezTo>
                  <a:pt x="1774" y="90"/>
                  <a:pt x="1773" y="90"/>
                  <a:pt x="1772" y="91"/>
                </a:cubicBezTo>
                <a:cubicBezTo>
                  <a:pt x="1771" y="91"/>
                  <a:pt x="1771" y="91"/>
                  <a:pt x="1771" y="92"/>
                </a:cubicBezTo>
                <a:cubicBezTo>
                  <a:pt x="1771" y="92"/>
                  <a:pt x="1770" y="92"/>
                  <a:pt x="1770" y="92"/>
                </a:cubicBezTo>
                <a:cubicBezTo>
                  <a:pt x="1767" y="91"/>
                  <a:pt x="1764" y="89"/>
                  <a:pt x="1760" y="89"/>
                </a:cubicBezTo>
                <a:cubicBezTo>
                  <a:pt x="1759" y="89"/>
                  <a:pt x="1757" y="90"/>
                  <a:pt x="1755" y="91"/>
                </a:cubicBezTo>
                <a:cubicBezTo>
                  <a:pt x="1755" y="92"/>
                  <a:pt x="1753" y="92"/>
                  <a:pt x="1752" y="93"/>
                </a:cubicBezTo>
                <a:cubicBezTo>
                  <a:pt x="1751" y="95"/>
                  <a:pt x="1749" y="96"/>
                  <a:pt x="1749" y="98"/>
                </a:cubicBezTo>
                <a:cubicBezTo>
                  <a:pt x="1749" y="100"/>
                  <a:pt x="1750" y="101"/>
                  <a:pt x="1750" y="102"/>
                </a:cubicBezTo>
                <a:cubicBezTo>
                  <a:pt x="1751" y="102"/>
                  <a:pt x="1752" y="103"/>
                  <a:pt x="1754" y="103"/>
                </a:cubicBezTo>
                <a:cubicBezTo>
                  <a:pt x="1758" y="104"/>
                  <a:pt x="1762" y="104"/>
                  <a:pt x="1764" y="105"/>
                </a:cubicBezTo>
                <a:cubicBezTo>
                  <a:pt x="1767" y="105"/>
                  <a:pt x="1768" y="105"/>
                  <a:pt x="1768" y="105"/>
                </a:cubicBezTo>
                <a:cubicBezTo>
                  <a:pt x="1769" y="106"/>
                  <a:pt x="1769" y="107"/>
                  <a:pt x="1769" y="107"/>
                </a:cubicBezTo>
                <a:cubicBezTo>
                  <a:pt x="1769" y="108"/>
                  <a:pt x="1768" y="109"/>
                  <a:pt x="1768" y="112"/>
                </a:cubicBezTo>
                <a:cubicBezTo>
                  <a:pt x="1768" y="112"/>
                  <a:pt x="1767" y="114"/>
                  <a:pt x="1766" y="116"/>
                </a:cubicBezTo>
                <a:cubicBezTo>
                  <a:pt x="1765" y="117"/>
                  <a:pt x="1763" y="119"/>
                  <a:pt x="1763" y="119"/>
                </a:cubicBezTo>
                <a:cubicBezTo>
                  <a:pt x="1763" y="119"/>
                  <a:pt x="1763" y="119"/>
                  <a:pt x="1763" y="119"/>
                </a:cubicBezTo>
                <a:cubicBezTo>
                  <a:pt x="1762" y="119"/>
                  <a:pt x="1761" y="119"/>
                  <a:pt x="1759" y="119"/>
                </a:cubicBezTo>
                <a:cubicBezTo>
                  <a:pt x="1757" y="119"/>
                  <a:pt x="1755" y="119"/>
                  <a:pt x="1753" y="120"/>
                </a:cubicBezTo>
                <a:cubicBezTo>
                  <a:pt x="1751" y="121"/>
                  <a:pt x="1747" y="122"/>
                  <a:pt x="1744" y="122"/>
                </a:cubicBezTo>
                <a:cubicBezTo>
                  <a:pt x="1741" y="122"/>
                  <a:pt x="1741" y="122"/>
                  <a:pt x="1741" y="122"/>
                </a:cubicBezTo>
                <a:cubicBezTo>
                  <a:pt x="1740" y="122"/>
                  <a:pt x="1739" y="122"/>
                  <a:pt x="1738" y="122"/>
                </a:cubicBezTo>
                <a:cubicBezTo>
                  <a:pt x="1737" y="122"/>
                  <a:pt x="1736" y="122"/>
                  <a:pt x="1735" y="122"/>
                </a:cubicBezTo>
                <a:cubicBezTo>
                  <a:pt x="1735" y="122"/>
                  <a:pt x="1735" y="121"/>
                  <a:pt x="1734" y="121"/>
                </a:cubicBezTo>
                <a:cubicBezTo>
                  <a:pt x="1733" y="120"/>
                  <a:pt x="1732" y="119"/>
                  <a:pt x="1730" y="119"/>
                </a:cubicBezTo>
                <a:cubicBezTo>
                  <a:pt x="1729" y="119"/>
                  <a:pt x="1729" y="119"/>
                  <a:pt x="1728" y="119"/>
                </a:cubicBezTo>
                <a:cubicBezTo>
                  <a:pt x="1726" y="120"/>
                  <a:pt x="1725" y="122"/>
                  <a:pt x="1722" y="124"/>
                </a:cubicBezTo>
                <a:cubicBezTo>
                  <a:pt x="1720" y="126"/>
                  <a:pt x="1718" y="127"/>
                  <a:pt x="1718" y="127"/>
                </a:cubicBezTo>
                <a:cubicBezTo>
                  <a:pt x="1716" y="127"/>
                  <a:pt x="1712" y="123"/>
                  <a:pt x="1712" y="120"/>
                </a:cubicBezTo>
                <a:cubicBezTo>
                  <a:pt x="1712" y="118"/>
                  <a:pt x="1712" y="115"/>
                  <a:pt x="1711" y="113"/>
                </a:cubicBezTo>
                <a:cubicBezTo>
                  <a:pt x="1711" y="110"/>
                  <a:pt x="1710" y="108"/>
                  <a:pt x="1709" y="107"/>
                </a:cubicBezTo>
                <a:cubicBezTo>
                  <a:pt x="1707" y="106"/>
                  <a:pt x="1707" y="106"/>
                  <a:pt x="1706" y="106"/>
                </a:cubicBezTo>
                <a:cubicBezTo>
                  <a:pt x="1703" y="105"/>
                  <a:pt x="1699" y="105"/>
                  <a:pt x="1695" y="105"/>
                </a:cubicBezTo>
                <a:cubicBezTo>
                  <a:pt x="1694" y="105"/>
                  <a:pt x="1692" y="105"/>
                  <a:pt x="1691" y="105"/>
                </a:cubicBezTo>
                <a:cubicBezTo>
                  <a:pt x="1689" y="105"/>
                  <a:pt x="1685" y="106"/>
                  <a:pt x="1681" y="107"/>
                </a:cubicBezTo>
                <a:cubicBezTo>
                  <a:pt x="1679" y="107"/>
                  <a:pt x="1678" y="107"/>
                  <a:pt x="1676" y="108"/>
                </a:cubicBezTo>
                <a:cubicBezTo>
                  <a:pt x="1674" y="108"/>
                  <a:pt x="1673" y="109"/>
                  <a:pt x="1672" y="110"/>
                </a:cubicBezTo>
                <a:cubicBezTo>
                  <a:pt x="1671" y="111"/>
                  <a:pt x="1666" y="113"/>
                  <a:pt x="1663" y="113"/>
                </a:cubicBezTo>
                <a:cubicBezTo>
                  <a:pt x="1663" y="113"/>
                  <a:pt x="1661" y="113"/>
                  <a:pt x="1659" y="111"/>
                </a:cubicBezTo>
                <a:cubicBezTo>
                  <a:pt x="1657" y="110"/>
                  <a:pt x="1654" y="109"/>
                  <a:pt x="1650" y="108"/>
                </a:cubicBezTo>
                <a:cubicBezTo>
                  <a:pt x="1645" y="107"/>
                  <a:pt x="1635" y="107"/>
                  <a:pt x="1629" y="107"/>
                </a:cubicBezTo>
                <a:cubicBezTo>
                  <a:pt x="1627" y="107"/>
                  <a:pt x="1626" y="107"/>
                  <a:pt x="1624" y="107"/>
                </a:cubicBezTo>
                <a:cubicBezTo>
                  <a:pt x="1624" y="107"/>
                  <a:pt x="1624" y="107"/>
                  <a:pt x="1624" y="107"/>
                </a:cubicBezTo>
                <a:cubicBezTo>
                  <a:pt x="1624" y="107"/>
                  <a:pt x="1623" y="107"/>
                  <a:pt x="1622" y="107"/>
                </a:cubicBezTo>
                <a:cubicBezTo>
                  <a:pt x="1623" y="106"/>
                  <a:pt x="1624" y="104"/>
                  <a:pt x="1625" y="103"/>
                </a:cubicBezTo>
                <a:cubicBezTo>
                  <a:pt x="1627" y="101"/>
                  <a:pt x="1628" y="99"/>
                  <a:pt x="1628" y="96"/>
                </a:cubicBezTo>
                <a:cubicBezTo>
                  <a:pt x="1629" y="94"/>
                  <a:pt x="1628" y="92"/>
                  <a:pt x="1626" y="91"/>
                </a:cubicBezTo>
                <a:cubicBezTo>
                  <a:pt x="1621" y="87"/>
                  <a:pt x="1611" y="87"/>
                  <a:pt x="1607" y="86"/>
                </a:cubicBezTo>
                <a:cubicBezTo>
                  <a:pt x="1604" y="86"/>
                  <a:pt x="1601" y="85"/>
                  <a:pt x="1597" y="85"/>
                </a:cubicBezTo>
                <a:cubicBezTo>
                  <a:pt x="1595" y="85"/>
                  <a:pt x="1593" y="85"/>
                  <a:pt x="1591" y="86"/>
                </a:cubicBezTo>
                <a:cubicBezTo>
                  <a:pt x="1588" y="86"/>
                  <a:pt x="1586" y="87"/>
                  <a:pt x="1585" y="88"/>
                </a:cubicBezTo>
                <a:cubicBezTo>
                  <a:pt x="1584" y="88"/>
                  <a:pt x="1584" y="88"/>
                  <a:pt x="1584" y="88"/>
                </a:cubicBezTo>
                <a:cubicBezTo>
                  <a:pt x="1584" y="88"/>
                  <a:pt x="1584" y="87"/>
                  <a:pt x="1584" y="87"/>
                </a:cubicBezTo>
                <a:cubicBezTo>
                  <a:pt x="1583" y="87"/>
                  <a:pt x="1583" y="87"/>
                  <a:pt x="1583" y="87"/>
                </a:cubicBezTo>
                <a:cubicBezTo>
                  <a:pt x="1582" y="86"/>
                  <a:pt x="1581" y="86"/>
                  <a:pt x="1579" y="84"/>
                </a:cubicBezTo>
                <a:cubicBezTo>
                  <a:pt x="1573" y="81"/>
                  <a:pt x="1568" y="80"/>
                  <a:pt x="1565" y="80"/>
                </a:cubicBezTo>
                <a:cubicBezTo>
                  <a:pt x="1562" y="80"/>
                  <a:pt x="1560" y="81"/>
                  <a:pt x="1559" y="82"/>
                </a:cubicBezTo>
                <a:cubicBezTo>
                  <a:pt x="1558" y="82"/>
                  <a:pt x="1557" y="83"/>
                  <a:pt x="1557" y="83"/>
                </a:cubicBezTo>
                <a:cubicBezTo>
                  <a:pt x="1556" y="84"/>
                  <a:pt x="1556" y="83"/>
                  <a:pt x="1556" y="84"/>
                </a:cubicBezTo>
                <a:cubicBezTo>
                  <a:pt x="1556" y="84"/>
                  <a:pt x="1555" y="85"/>
                  <a:pt x="1552" y="86"/>
                </a:cubicBezTo>
                <a:cubicBezTo>
                  <a:pt x="1544" y="89"/>
                  <a:pt x="1540" y="91"/>
                  <a:pt x="1538" y="92"/>
                </a:cubicBezTo>
                <a:cubicBezTo>
                  <a:pt x="1538" y="92"/>
                  <a:pt x="1538" y="92"/>
                  <a:pt x="1538" y="92"/>
                </a:cubicBezTo>
                <a:cubicBezTo>
                  <a:pt x="1537" y="92"/>
                  <a:pt x="1534" y="91"/>
                  <a:pt x="1531" y="90"/>
                </a:cubicBezTo>
                <a:cubicBezTo>
                  <a:pt x="1530" y="90"/>
                  <a:pt x="1528" y="89"/>
                  <a:pt x="1527" y="89"/>
                </a:cubicBezTo>
                <a:cubicBezTo>
                  <a:pt x="1526" y="89"/>
                  <a:pt x="1526" y="88"/>
                  <a:pt x="1526" y="88"/>
                </a:cubicBezTo>
                <a:cubicBezTo>
                  <a:pt x="1525" y="88"/>
                  <a:pt x="1525" y="88"/>
                  <a:pt x="1525" y="88"/>
                </a:cubicBezTo>
                <a:cubicBezTo>
                  <a:pt x="1525" y="88"/>
                  <a:pt x="1525" y="88"/>
                  <a:pt x="1525" y="88"/>
                </a:cubicBezTo>
                <a:cubicBezTo>
                  <a:pt x="1524" y="87"/>
                  <a:pt x="1523" y="87"/>
                  <a:pt x="1522" y="87"/>
                </a:cubicBezTo>
                <a:cubicBezTo>
                  <a:pt x="1519" y="87"/>
                  <a:pt x="1515" y="89"/>
                  <a:pt x="1511" y="91"/>
                </a:cubicBezTo>
                <a:cubicBezTo>
                  <a:pt x="1507" y="93"/>
                  <a:pt x="1504" y="95"/>
                  <a:pt x="1501" y="95"/>
                </a:cubicBezTo>
                <a:cubicBezTo>
                  <a:pt x="1501" y="95"/>
                  <a:pt x="1500" y="95"/>
                  <a:pt x="1500" y="95"/>
                </a:cubicBezTo>
                <a:cubicBezTo>
                  <a:pt x="1498" y="94"/>
                  <a:pt x="1495" y="94"/>
                  <a:pt x="1492" y="94"/>
                </a:cubicBezTo>
                <a:cubicBezTo>
                  <a:pt x="1489" y="94"/>
                  <a:pt x="1484" y="95"/>
                  <a:pt x="1481" y="96"/>
                </a:cubicBezTo>
                <a:cubicBezTo>
                  <a:pt x="1477" y="98"/>
                  <a:pt x="1473" y="98"/>
                  <a:pt x="1468" y="103"/>
                </a:cubicBezTo>
                <a:cubicBezTo>
                  <a:pt x="1466" y="105"/>
                  <a:pt x="1463" y="106"/>
                  <a:pt x="1460" y="107"/>
                </a:cubicBezTo>
                <a:cubicBezTo>
                  <a:pt x="1458" y="108"/>
                  <a:pt x="1456" y="108"/>
                  <a:pt x="1455" y="109"/>
                </a:cubicBezTo>
                <a:cubicBezTo>
                  <a:pt x="1454" y="108"/>
                  <a:pt x="1447" y="108"/>
                  <a:pt x="1443" y="108"/>
                </a:cubicBezTo>
                <a:cubicBezTo>
                  <a:pt x="1442" y="108"/>
                  <a:pt x="1440" y="108"/>
                  <a:pt x="1438" y="108"/>
                </a:cubicBezTo>
                <a:cubicBezTo>
                  <a:pt x="1437" y="108"/>
                  <a:pt x="1436" y="109"/>
                  <a:pt x="1435" y="109"/>
                </a:cubicBezTo>
                <a:cubicBezTo>
                  <a:pt x="1434" y="110"/>
                  <a:pt x="1433" y="111"/>
                  <a:pt x="1433" y="112"/>
                </a:cubicBezTo>
                <a:cubicBezTo>
                  <a:pt x="1433" y="114"/>
                  <a:pt x="1434" y="115"/>
                  <a:pt x="1435" y="116"/>
                </a:cubicBezTo>
                <a:cubicBezTo>
                  <a:pt x="1438" y="119"/>
                  <a:pt x="1442" y="121"/>
                  <a:pt x="1445" y="123"/>
                </a:cubicBezTo>
                <a:cubicBezTo>
                  <a:pt x="1445" y="123"/>
                  <a:pt x="1445" y="123"/>
                  <a:pt x="1445" y="123"/>
                </a:cubicBezTo>
                <a:cubicBezTo>
                  <a:pt x="1444" y="122"/>
                  <a:pt x="1443" y="122"/>
                  <a:pt x="1442" y="121"/>
                </a:cubicBezTo>
                <a:cubicBezTo>
                  <a:pt x="1439" y="120"/>
                  <a:pt x="1438" y="120"/>
                  <a:pt x="1437" y="120"/>
                </a:cubicBezTo>
                <a:cubicBezTo>
                  <a:pt x="1436" y="119"/>
                  <a:pt x="1435" y="119"/>
                  <a:pt x="1433" y="116"/>
                </a:cubicBezTo>
                <a:cubicBezTo>
                  <a:pt x="1430" y="113"/>
                  <a:pt x="1427" y="112"/>
                  <a:pt x="1424" y="112"/>
                </a:cubicBezTo>
                <a:cubicBezTo>
                  <a:pt x="1421" y="112"/>
                  <a:pt x="1418" y="113"/>
                  <a:pt x="1417" y="115"/>
                </a:cubicBezTo>
                <a:cubicBezTo>
                  <a:pt x="1415" y="118"/>
                  <a:pt x="1415" y="121"/>
                  <a:pt x="1415" y="123"/>
                </a:cubicBezTo>
                <a:cubicBezTo>
                  <a:pt x="1415" y="124"/>
                  <a:pt x="1414" y="125"/>
                  <a:pt x="1414" y="125"/>
                </a:cubicBezTo>
                <a:cubicBezTo>
                  <a:pt x="1413" y="126"/>
                  <a:pt x="1412" y="126"/>
                  <a:pt x="1411" y="126"/>
                </a:cubicBezTo>
                <a:cubicBezTo>
                  <a:pt x="1411" y="126"/>
                  <a:pt x="1411" y="126"/>
                  <a:pt x="1411" y="125"/>
                </a:cubicBezTo>
                <a:cubicBezTo>
                  <a:pt x="1411" y="123"/>
                  <a:pt x="1411" y="120"/>
                  <a:pt x="1410" y="118"/>
                </a:cubicBezTo>
                <a:cubicBezTo>
                  <a:pt x="1410" y="117"/>
                  <a:pt x="1410" y="116"/>
                  <a:pt x="1410" y="115"/>
                </a:cubicBezTo>
                <a:cubicBezTo>
                  <a:pt x="1410" y="114"/>
                  <a:pt x="1409" y="114"/>
                  <a:pt x="1409" y="113"/>
                </a:cubicBezTo>
                <a:cubicBezTo>
                  <a:pt x="1408" y="113"/>
                  <a:pt x="1408" y="112"/>
                  <a:pt x="1406" y="112"/>
                </a:cubicBezTo>
                <a:cubicBezTo>
                  <a:pt x="1404" y="112"/>
                  <a:pt x="1403" y="114"/>
                  <a:pt x="1402" y="115"/>
                </a:cubicBezTo>
                <a:cubicBezTo>
                  <a:pt x="1401" y="118"/>
                  <a:pt x="1400" y="119"/>
                  <a:pt x="1399" y="120"/>
                </a:cubicBezTo>
                <a:cubicBezTo>
                  <a:pt x="1398" y="121"/>
                  <a:pt x="1397" y="123"/>
                  <a:pt x="1397" y="125"/>
                </a:cubicBezTo>
                <a:cubicBezTo>
                  <a:pt x="1398" y="129"/>
                  <a:pt x="1400" y="131"/>
                  <a:pt x="1399" y="134"/>
                </a:cubicBezTo>
                <a:cubicBezTo>
                  <a:pt x="1399" y="134"/>
                  <a:pt x="1399" y="135"/>
                  <a:pt x="1399" y="135"/>
                </a:cubicBezTo>
                <a:cubicBezTo>
                  <a:pt x="1399" y="138"/>
                  <a:pt x="1399" y="140"/>
                  <a:pt x="1399" y="141"/>
                </a:cubicBezTo>
                <a:cubicBezTo>
                  <a:pt x="1399" y="142"/>
                  <a:pt x="1399" y="143"/>
                  <a:pt x="1399" y="144"/>
                </a:cubicBezTo>
                <a:cubicBezTo>
                  <a:pt x="1399" y="145"/>
                  <a:pt x="1400" y="146"/>
                  <a:pt x="1401" y="146"/>
                </a:cubicBezTo>
                <a:cubicBezTo>
                  <a:pt x="1398" y="150"/>
                  <a:pt x="1395" y="155"/>
                  <a:pt x="1393" y="156"/>
                </a:cubicBezTo>
                <a:cubicBezTo>
                  <a:pt x="1393" y="157"/>
                  <a:pt x="1391" y="158"/>
                  <a:pt x="1389" y="159"/>
                </a:cubicBezTo>
                <a:cubicBezTo>
                  <a:pt x="1388" y="159"/>
                  <a:pt x="1388" y="159"/>
                  <a:pt x="1387" y="160"/>
                </a:cubicBezTo>
                <a:cubicBezTo>
                  <a:pt x="1388" y="158"/>
                  <a:pt x="1390" y="156"/>
                  <a:pt x="1391" y="155"/>
                </a:cubicBezTo>
                <a:cubicBezTo>
                  <a:pt x="1395" y="152"/>
                  <a:pt x="1398" y="148"/>
                  <a:pt x="1398" y="144"/>
                </a:cubicBezTo>
                <a:cubicBezTo>
                  <a:pt x="1398" y="143"/>
                  <a:pt x="1398" y="142"/>
                  <a:pt x="1397" y="141"/>
                </a:cubicBezTo>
                <a:cubicBezTo>
                  <a:pt x="1396" y="140"/>
                  <a:pt x="1395" y="133"/>
                  <a:pt x="1395" y="129"/>
                </a:cubicBezTo>
                <a:cubicBezTo>
                  <a:pt x="1395" y="129"/>
                  <a:pt x="1395" y="128"/>
                  <a:pt x="1395" y="128"/>
                </a:cubicBezTo>
                <a:cubicBezTo>
                  <a:pt x="1395" y="127"/>
                  <a:pt x="1398" y="124"/>
                  <a:pt x="1398" y="121"/>
                </a:cubicBezTo>
                <a:cubicBezTo>
                  <a:pt x="1398" y="119"/>
                  <a:pt x="1397" y="116"/>
                  <a:pt x="1395" y="115"/>
                </a:cubicBezTo>
                <a:cubicBezTo>
                  <a:pt x="1390" y="113"/>
                  <a:pt x="1387" y="109"/>
                  <a:pt x="1382" y="107"/>
                </a:cubicBezTo>
                <a:cubicBezTo>
                  <a:pt x="1382" y="107"/>
                  <a:pt x="1381" y="107"/>
                  <a:pt x="1380" y="107"/>
                </a:cubicBezTo>
                <a:cubicBezTo>
                  <a:pt x="1377" y="107"/>
                  <a:pt x="1375" y="109"/>
                  <a:pt x="1373" y="111"/>
                </a:cubicBezTo>
                <a:cubicBezTo>
                  <a:pt x="1371" y="114"/>
                  <a:pt x="1369" y="116"/>
                  <a:pt x="1368" y="116"/>
                </a:cubicBezTo>
                <a:cubicBezTo>
                  <a:pt x="1366" y="118"/>
                  <a:pt x="1365" y="120"/>
                  <a:pt x="1365" y="120"/>
                </a:cubicBezTo>
                <a:cubicBezTo>
                  <a:pt x="1364" y="121"/>
                  <a:pt x="1364" y="121"/>
                  <a:pt x="1362" y="122"/>
                </a:cubicBezTo>
                <a:cubicBezTo>
                  <a:pt x="1359" y="122"/>
                  <a:pt x="1356" y="126"/>
                  <a:pt x="1356" y="129"/>
                </a:cubicBezTo>
                <a:cubicBezTo>
                  <a:pt x="1356" y="133"/>
                  <a:pt x="1358" y="136"/>
                  <a:pt x="1362" y="138"/>
                </a:cubicBezTo>
                <a:cubicBezTo>
                  <a:pt x="1364" y="139"/>
                  <a:pt x="1366" y="141"/>
                  <a:pt x="1367" y="142"/>
                </a:cubicBezTo>
                <a:cubicBezTo>
                  <a:pt x="1368" y="142"/>
                  <a:pt x="1368" y="143"/>
                  <a:pt x="1368" y="143"/>
                </a:cubicBezTo>
                <a:cubicBezTo>
                  <a:pt x="1368" y="143"/>
                  <a:pt x="1368" y="143"/>
                  <a:pt x="1368" y="143"/>
                </a:cubicBezTo>
                <a:cubicBezTo>
                  <a:pt x="1368" y="143"/>
                  <a:pt x="1368" y="143"/>
                  <a:pt x="1368" y="143"/>
                </a:cubicBezTo>
                <a:cubicBezTo>
                  <a:pt x="1367" y="143"/>
                  <a:pt x="1365" y="143"/>
                  <a:pt x="1364" y="142"/>
                </a:cubicBezTo>
                <a:cubicBezTo>
                  <a:pt x="1362" y="142"/>
                  <a:pt x="1361" y="141"/>
                  <a:pt x="1361" y="141"/>
                </a:cubicBezTo>
                <a:cubicBezTo>
                  <a:pt x="1360" y="141"/>
                  <a:pt x="1355" y="138"/>
                  <a:pt x="1350" y="138"/>
                </a:cubicBezTo>
                <a:cubicBezTo>
                  <a:pt x="1348" y="138"/>
                  <a:pt x="1343" y="135"/>
                  <a:pt x="1338" y="134"/>
                </a:cubicBezTo>
                <a:cubicBezTo>
                  <a:pt x="1337" y="134"/>
                  <a:pt x="1335" y="134"/>
                  <a:pt x="1333" y="134"/>
                </a:cubicBezTo>
                <a:cubicBezTo>
                  <a:pt x="1329" y="134"/>
                  <a:pt x="1326" y="134"/>
                  <a:pt x="1323" y="137"/>
                </a:cubicBezTo>
                <a:cubicBezTo>
                  <a:pt x="1322" y="138"/>
                  <a:pt x="1321" y="140"/>
                  <a:pt x="1319" y="141"/>
                </a:cubicBezTo>
                <a:cubicBezTo>
                  <a:pt x="1318" y="143"/>
                  <a:pt x="1316" y="143"/>
                  <a:pt x="1316" y="143"/>
                </a:cubicBezTo>
                <a:cubicBezTo>
                  <a:pt x="1316" y="143"/>
                  <a:pt x="1316" y="143"/>
                  <a:pt x="1316" y="143"/>
                </a:cubicBezTo>
                <a:cubicBezTo>
                  <a:pt x="1314" y="142"/>
                  <a:pt x="1314" y="142"/>
                  <a:pt x="1313" y="141"/>
                </a:cubicBezTo>
                <a:cubicBezTo>
                  <a:pt x="1312" y="140"/>
                  <a:pt x="1310" y="140"/>
                  <a:pt x="1309" y="140"/>
                </a:cubicBezTo>
                <a:cubicBezTo>
                  <a:pt x="1307" y="140"/>
                  <a:pt x="1306" y="140"/>
                  <a:pt x="1304" y="141"/>
                </a:cubicBezTo>
                <a:cubicBezTo>
                  <a:pt x="1303" y="141"/>
                  <a:pt x="1302" y="141"/>
                  <a:pt x="1301" y="141"/>
                </a:cubicBezTo>
                <a:cubicBezTo>
                  <a:pt x="1300" y="141"/>
                  <a:pt x="1298" y="141"/>
                  <a:pt x="1295" y="141"/>
                </a:cubicBezTo>
                <a:cubicBezTo>
                  <a:pt x="1294" y="141"/>
                  <a:pt x="1291" y="141"/>
                  <a:pt x="1290" y="143"/>
                </a:cubicBezTo>
                <a:cubicBezTo>
                  <a:pt x="1289" y="144"/>
                  <a:pt x="1289" y="144"/>
                  <a:pt x="1289" y="145"/>
                </a:cubicBezTo>
                <a:cubicBezTo>
                  <a:pt x="1288" y="144"/>
                  <a:pt x="1286" y="143"/>
                  <a:pt x="1283" y="142"/>
                </a:cubicBezTo>
                <a:cubicBezTo>
                  <a:pt x="1281" y="142"/>
                  <a:pt x="1279" y="141"/>
                  <a:pt x="1278" y="141"/>
                </a:cubicBezTo>
                <a:cubicBezTo>
                  <a:pt x="1275" y="141"/>
                  <a:pt x="1273" y="143"/>
                  <a:pt x="1272" y="144"/>
                </a:cubicBezTo>
                <a:cubicBezTo>
                  <a:pt x="1270" y="145"/>
                  <a:pt x="1269" y="146"/>
                  <a:pt x="1266" y="146"/>
                </a:cubicBezTo>
                <a:cubicBezTo>
                  <a:pt x="1264" y="147"/>
                  <a:pt x="1263" y="147"/>
                  <a:pt x="1261" y="147"/>
                </a:cubicBezTo>
                <a:cubicBezTo>
                  <a:pt x="1259" y="147"/>
                  <a:pt x="1256" y="146"/>
                  <a:pt x="1254" y="146"/>
                </a:cubicBezTo>
                <a:cubicBezTo>
                  <a:pt x="1252" y="146"/>
                  <a:pt x="1250" y="147"/>
                  <a:pt x="1248" y="149"/>
                </a:cubicBezTo>
                <a:cubicBezTo>
                  <a:pt x="1248" y="150"/>
                  <a:pt x="1247" y="151"/>
                  <a:pt x="1246" y="152"/>
                </a:cubicBezTo>
                <a:cubicBezTo>
                  <a:pt x="1246" y="152"/>
                  <a:pt x="1247" y="151"/>
                  <a:pt x="1247" y="150"/>
                </a:cubicBezTo>
                <a:cubicBezTo>
                  <a:pt x="1248" y="149"/>
                  <a:pt x="1249" y="147"/>
                  <a:pt x="1249" y="144"/>
                </a:cubicBezTo>
                <a:cubicBezTo>
                  <a:pt x="1249" y="143"/>
                  <a:pt x="1248" y="142"/>
                  <a:pt x="1247" y="141"/>
                </a:cubicBezTo>
                <a:cubicBezTo>
                  <a:pt x="1245" y="139"/>
                  <a:pt x="1243" y="139"/>
                  <a:pt x="1240" y="139"/>
                </a:cubicBezTo>
                <a:cubicBezTo>
                  <a:pt x="1238" y="139"/>
                  <a:pt x="1236" y="139"/>
                  <a:pt x="1234" y="140"/>
                </a:cubicBezTo>
                <a:cubicBezTo>
                  <a:pt x="1233" y="140"/>
                  <a:pt x="1231" y="140"/>
                  <a:pt x="1230" y="142"/>
                </a:cubicBezTo>
                <a:cubicBezTo>
                  <a:pt x="1229" y="144"/>
                  <a:pt x="1229" y="145"/>
                  <a:pt x="1229" y="147"/>
                </a:cubicBezTo>
                <a:cubicBezTo>
                  <a:pt x="1229" y="150"/>
                  <a:pt x="1229" y="153"/>
                  <a:pt x="1230" y="155"/>
                </a:cubicBezTo>
                <a:cubicBezTo>
                  <a:pt x="1230" y="155"/>
                  <a:pt x="1230" y="155"/>
                  <a:pt x="1230" y="156"/>
                </a:cubicBezTo>
                <a:cubicBezTo>
                  <a:pt x="1230" y="155"/>
                  <a:pt x="1228" y="154"/>
                  <a:pt x="1227" y="154"/>
                </a:cubicBezTo>
                <a:cubicBezTo>
                  <a:pt x="1227" y="154"/>
                  <a:pt x="1226" y="154"/>
                  <a:pt x="1226" y="154"/>
                </a:cubicBezTo>
                <a:cubicBezTo>
                  <a:pt x="1225" y="155"/>
                  <a:pt x="1224" y="155"/>
                  <a:pt x="1222" y="155"/>
                </a:cubicBezTo>
                <a:cubicBezTo>
                  <a:pt x="1223" y="155"/>
                  <a:pt x="1223" y="154"/>
                  <a:pt x="1223" y="153"/>
                </a:cubicBezTo>
                <a:cubicBezTo>
                  <a:pt x="1223" y="151"/>
                  <a:pt x="1221" y="150"/>
                  <a:pt x="1220" y="149"/>
                </a:cubicBezTo>
                <a:cubicBezTo>
                  <a:pt x="1216" y="147"/>
                  <a:pt x="1211" y="145"/>
                  <a:pt x="1204" y="143"/>
                </a:cubicBezTo>
                <a:cubicBezTo>
                  <a:pt x="1197" y="142"/>
                  <a:pt x="1189" y="142"/>
                  <a:pt x="1179" y="138"/>
                </a:cubicBezTo>
                <a:cubicBezTo>
                  <a:pt x="1168" y="133"/>
                  <a:pt x="1166" y="132"/>
                  <a:pt x="1161" y="130"/>
                </a:cubicBezTo>
                <a:cubicBezTo>
                  <a:pt x="1157" y="129"/>
                  <a:pt x="1139" y="126"/>
                  <a:pt x="1126" y="126"/>
                </a:cubicBezTo>
                <a:cubicBezTo>
                  <a:pt x="1123" y="126"/>
                  <a:pt x="1120" y="126"/>
                  <a:pt x="1118" y="126"/>
                </a:cubicBezTo>
                <a:cubicBezTo>
                  <a:pt x="1111" y="127"/>
                  <a:pt x="1100" y="131"/>
                  <a:pt x="1090" y="134"/>
                </a:cubicBezTo>
                <a:cubicBezTo>
                  <a:pt x="1085" y="135"/>
                  <a:pt x="1081" y="137"/>
                  <a:pt x="1077" y="138"/>
                </a:cubicBezTo>
                <a:cubicBezTo>
                  <a:pt x="1075" y="139"/>
                  <a:pt x="1074" y="139"/>
                  <a:pt x="1073" y="140"/>
                </a:cubicBezTo>
                <a:cubicBezTo>
                  <a:pt x="1071" y="140"/>
                  <a:pt x="1071" y="140"/>
                  <a:pt x="1070" y="141"/>
                </a:cubicBezTo>
                <a:cubicBezTo>
                  <a:pt x="1068" y="143"/>
                  <a:pt x="1067" y="145"/>
                  <a:pt x="1065" y="147"/>
                </a:cubicBezTo>
                <a:cubicBezTo>
                  <a:pt x="1064" y="150"/>
                  <a:pt x="1062" y="153"/>
                  <a:pt x="1059" y="155"/>
                </a:cubicBezTo>
                <a:cubicBezTo>
                  <a:pt x="1053" y="161"/>
                  <a:pt x="1041" y="174"/>
                  <a:pt x="1033" y="176"/>
                </a:cubicBezTo>
                <a:cubicBezTo>
                  <a:pt x="1028" y="177"/>
                  <a:pt x="1023" y="180"/>
                  <a:pt x="1019" y="183"/>
                </a:cubicBezTo>
                <a:cubicBezTo>
                  <a:pt x="1017" y="185"/>
                  <a:pt x="1015" y="186"/>
                  <a:pt x="1014" y="188"/>
                </a:cubicBezTo>
                <a:cubicBezTo>
                  <a:pt x="1013" y="189"/>
                  <a:pt x="1012" y="190"/>
                  <a:pt x="1012" y="192"/>
                </a:cubicBezTo>
                <a:cubicBezTo>
                  <a:pt x="1012" y="194"/>
                  <a:pt x="1013" y="196"/>
                  <a:pt x="1013" y="198"/>
                </a:cubicBezTo>
                <a:cubicBezTo>
                  <a:pt x="1014" y="201"/>
                  <a:pt x="1015" y="203"/>
                  <a:pt x="1015" y="204"/>
                </a:cubicBezTo>
                <a:cubicBezTo>
                  <a:pt x="1015" y="204"/>
                  <a:pt x="1014" y="205"/>
                  <a:pt x="1014" y="206"/>
                </a:cubicBezTo>
                <a:cubicBezTo>
                  <a:pt x="1014" y="208"/>
                  <a:pt x="1015" y="210"/>
                  <a:pt x="1017" y="213"/>
                </a:cubicBezTo>
                <a:cubicBezTo>
                  <a:pt x="1018" y="215"/>
                  <a:pt x="1020" y="218"/>
                  <a:pt x="1023" y="219"/>
                </a:cubicBezTo>
                <a:cubicBezTo>
                  <a:pt x="1026" y="221"/>
                  <a:pt x="1029" y="221"/>
                  <a:pt x="1032" y="221"/>
                </a:cubicBezTo>
                <a:cubicBezTo>
                  <a:pt x="1033" y="221"/>
                  <a:pt x="1034" y="221"/>
                  <a:pt x="1035" y="221"/>
                </a:cubicBezTo>
                <a:cubicBezTo>
                  <a:pt x="1035" y="221"/>
                  <a:pt x="1035" y="221"/>
                  <a:pt x="1035" y="221"/>
                </a:cubicBezTo>
                <a:cubicBezTo>
                  <a:pt x="1033" y="222"/>
                  <a:pt x="1031" y="223"/>
                  <a:pt x="1030" y="225"/>
                </a:cubicBezTo>
                <a:cubicBezTo>
                  <a:pt x="1029" y="228"/>
                  <a:pt x="1028" y="231"/>
                  <a:pt x="1028" y="235"/>
                </a:cubicBezTo>
                <a:cubicBezTo>
                  <a:pt x="1028" y="237"/>
                  <a:pt x="1028" y="239"/>
                  <a:pt x="1029" y="240"/>
                </a:cubicBezTo>
                <a:cubicBezTo>
                  <a:pt x="1029" y="241"/>
                  <a:pt x="1030" y="242"/>
                  <a:pt x="1030" y="242"/>
                </a:cubicBezTo>
                <a:cubicBezTo>
                  <a:pt x="1029" y="242"/>
                  <a:pt x="1027" y="242"/>
                  <a:pt x="1025" y="242"/>
                </a:cubicBezTo>
                <a:cubicBezTo>
                  <a:pt x="1022" y="242"/>
                  <a:pt x="1019" y="243"/>
                  <a:pt x="1016" y="245"/>
                </a:cubicBezTo>
                <a:cubicBezTo>
                  <a:pt x="1013" y="248"/>
                  <a:pt x="1008" y="253"/>
                  <a:pt x="1006" y="255"/>
                </a:cubicBezTo>
                <a:cubicBezTo>
                  <a:pt x="1005" y="255"/>
                  <a:pt x="1003" y="256"/>
                  <a:pt x="1001" y="256"/>
                </a:cubicBezTo>
                <a:cubicBezTo>
                  <a:pt x="1000" y="256"/>
                  <a:pt x="999" y="257"/>
                  <a:pt x="998" y="257"/>
                </a:cubicBezTo>
                <a:cubicBezTo>
                  <a:pt x="998" y="257"/>
                  <a:pt x="998" y="256"/>
                  <a:pt x="998" y="256"/>
                </a:cubicBezTo>
                <a:cubicBezTo>
                  <a:pt x="997" y="251"/>
                  <a:pt x="993" y="245"/>
                  <a:pt x="987" y="242"/>
                </a:cubicBezTo>
                <a:cubicBezTo>
                  <a:pt x="986" y="241"/>
                  <a:pt x="984" y="238"/>
                  <a:pt x="982" y="235"/>
                </a:cubicBezTo>
                <a:cubicBezTo>
                  <a:pt x="980" y="232"/>
                  <a:pt x="978" y="229"/>
                  <a:pt x="976" y="227"/>
                </a:cubicBezTo>
                <a:cubicBezTo>
                  <a:pt x="976" y="227"/>
                  <a:pt x="976" y="227"/>
                  <a:pt x="976" y="227"/>
                </a:cubicBezTo>
                <a:cubicBezTo>
                  <a:pt x="976" y="226"/>
                  <a:pt x="977" y="224"/>
                  <a:pt x="977" y="220"/>
                </a:cubicBezTo>
                <a:cubicBezTo>
                  <a:pt x="977" y="219"/>
                  <a:pt x="977" y="217"/>
                  <a:pt x="976" y="216"/>
                </a:cubicBezTo>
                <a:cubicBezTo>
                  <a:pt x="974" y="213"/>
                  <a:pt x="972" y="212"/>
                  <a:pt x="970" y="211"/>
                </a:cubicBezTo>
                <a:cubicBezTo>
                  <a:pt x="969" y="211"/>
                  <a:pt x="967" y="210"/>
                  <a:pt x="966" y="209"/>
                </a:cubicBezTo>
                <a:cubicBezTo>
                  <a:pt x="964" y="208"/>
                  <a:pt x="963" y="207"/>
                  <a:pt x="961" y="207"/>
                </a:cubicBezTo>
                <a:cubicBezTo>
                  <a:pt x="957" y="207"/>
                  <a:pt x="955" y="211"/>
                  <a:pt x="953" y="213"/>
                </a:cubicBezTo>
                <a:cubicBezTo>
                  <a:pt x="953" y="214"/>
                  <a:pt x="952" y="214"/>
                  <a:pt x="952" y="214"/>
                </a:cubicBezTo>
                <a:cubicBezTo>
                  <a:pt x="952" y="214"/>
                  <a:pt x="950" y="213"/>
                  <a:pt x="948" y="213"/>
                </a:cubicBezTo>
                <a:cubicBezTo>
                  <a:pt x="947" y="213"/>
                  <a:pt x="946" y="213"/>
                  <a:pt x="946" y="213"/>
                </a:cubicBezTo>
                <a:cubicBezTo>
                  <a:pt x="943" y="214"/>
                  <a:pt x="942" y="217"/>
                  <a:pt x="942" y="220"/>
                </a:cubicBezTo>
                <a:cubicBezTo>
                  <a:pt x="942" y="222"/>
                  <a:pt x="943" y="225"/>
                  <a:pt x="944" y="227"/>
                </a:cubicBezTo>
                <a:cubicBezTo>
                  <a:pt x="945" y="228"/>
                  <a:pt x="945" y="229"/>
                  <a:pt x="946" y="230"/>
                </a:cubicBezTo>
                <a:cubicBezTo>
                  <a:pt x="945" y="230"/>
                  <a:pt x="944" y="230"/>
                  <a:pt x="944" y="230"/>
                </a:cubicBezTo>
                <a:cubicBezTo>
                  <a:pt x="943" y="230"/>
                  <a:pt x="942" y="230"/>
                  <a:pt x="941" y="230"/>
                </a:cubicBezTo>
                <a:cubicBezTo>
                  <a:pt x="938" y="231"/>
                  <a:pt x="936" y="233"/>
                  <a:pt x="935" y="235"/>
                </a:cubicBezTo>
                <a:cubicBezTo>
                  <a:pt x="935" y="235"/>
                  <a:pt x="934" y="236"/>
                  <a:pt x="934" y="236"/>
                </a:cubicBezTo>
                <a:cubicBezTo>
                  <a:pt x="934" y="236"/>
                  <a:pt x="934" y="236"/>
                  <a:pt x="934" y="236"/>
                </a:cubicBezTo>
                <a:cubicBezTo>
                  <a:pt x="932" y="236"/>
                  <a:pt x="931" y="237"/>
                  <a:pt x="929" y="237"/>
                </a:cubicBezTo>
                <a:cubicBezTo>
                  <a:pt x="927" y="238"/>
                  <a:pt x="926" y="240"/>
                  <a:pt x="926" y="243"/>
                </a:cubicBezTo>
                <a:cubicBezTo>
                  <a:pt x="926" y="243"/>
                  <a:pt x="926" y="244"/>
                  <a:pt x="926" y="245"/>
                </a:cubicBezTo>
                <a:cubicBezTo>
                  <a:pt x="927" y="247"/>
                  <a:pt x="928" y="249"/>
                  <a:pt x="928" y="250"/>
                </a:cubicBezTo>
                <a:cubicBezTo>
                  <a:pt x="928" y="250"/>
                  <a:pt x="928" y="250"/>
                  <a:pt x="928" y="250"/>
                </a:cubicBezTo>
                <a:cubicBezTo>
                  <a:pt x="928" y="250"/>
                  <a:pt x="928" y="250"/>
                  <a:pt x="927" y="250"/>
                </a:cubicBezTo>
                <a:cubicBezTo>
                  <a:pt x="926" y="251"/>
                  <a:pt x="925" y="253"/>
                  <a:pt x="925" y="255"/>
                </a:cubicBezTo>
                <a:cubicBezTo>
                  <a:pt x="925" y="257"/>
                  <a:pt x="926" y="259"/>
                  <a:pt x="927" y="261"/>
                </a:cubicBezTo>
                <a:cubicBezTo>
                  <a:pt x="928" y="262"/>
                  <a:pt x="930" y="264"/>
                  <a:pt x="933" y="264"/>
                </a:cubicBezTo>
                <a:cubicBezTo>
                  <a:pt x="933" y="264"/>
                  <a:pt x="933" y="264"/>
                  <a:pt x="934" y="264"/>
                </a:cubicBezTo>
                <a:cubicBezTo>
                  <a:pt x="939" y="264"/>
                  <a:pt x="943" y="261"/>
                  <a:pt x="945" y="259"/>
                </a:cubicBezTo>
                <a:cubicBezTo>
                  <a:pt x="949" y="257"/>
                  <a:pt x="955" y="254"/>
                  <a:pt x="955" y="247"/>
                </a:cubicBezTo>
                <a:cubicBezTo>
                  <a:pt x="955" y="244"/>
                  <a:pt x="955" y="241"/>
                  <a:pt x="954" y="239"/>
                </a:cubicBezTo>
                <a:cubicBezTo>
                  <a:pt x="954" y="239"/>
                  <a:pt x="955" y="239"/>
                  <a:pt x="955" y="239"/>
                </a:cubicBezTo>
                <a:cubicBezTo>
                  <a:pt x="956" y="237"/>
                  <a:pt x="956" y="237"/>
                  <a:pt x="956" y="237"/>
                </a:cubicBezTo>
                <a:cubicBezTo>
                  <a:pt x="955" y="239"/>
                  <a:pt x="955" y="239"/>
                  <a:pt x="955" y="239"/>
                </a:cubicBezTo>
                <a:cubicBezTo>
                  <a:pt x="957" y="240"/>
                  <a:pt x="960" y="241"/>
                  <a:pt x="963" y="242"/>
                </a:cubicBezTo>
                <a:cubicBezTo>
                  <a:pt x="963" y="243"/>
                  <a:pt x="964" y="243"/>
                  <a:pt x="964" y="243"/>
                </a:cubicBezTo>
                <a:cubicBezTo>
                  <a:pt x="962" y="244"/>
                  <a:pt x="960" y="246"/>
                  <a:pt x="959" y="248"/>
                </a:cubicBezTo>
                <a:cubicBezTo>
                  <a:pt x="956" y="250"/>
                  <a:pt x="954" y="253"/>
                  <a:pt x="953" y="255"/>
                </a:cubicBezTo>
                <a:cubicBezTo>
                  <a:pt x="953" y="256"/>
                  <a:pt x="953" y="256"/>
                  <a:pt x="953" y="256"/>
                </a:cubicBezTo>
                <a:cubicBezTo>
                  <a:pt x="954" y="260"/>
                  <a:pt x="956" y="262"/>
                  <a:pt x="958" y="263"/>
                </a:cubicBezTo>
                <a:cubicBezTo>
                  <a:pt x="959" y="263"/>
                  <a:pt x="960" y="264"/>
                  <a:pt x="960" y="264"/>
                </a:cubicBezTo>
                <a:cubicBezTo>
                  <a:pt x="960" y="265"/>
                  <a:pt x="960" y="265"/>
                  <a:pt x="960" y="266"/>
                </a:cubicBezTo>
                <a:cubicBezTo>
                  <a:pt x="960" y="268"/>
                  <a:pt x="961" y="270"/>
                  <a:pt x="962" y="270"/>
                </a:cubicBezTo>
                <a:cubicBezTo>
                  <a:pt x="963" y="270"/>
                  <a:pt x="963" y="271"/>
                  <a:pt x="964" y="271"/>
                </a:cubicBezTo>
                <a:cubicBezTo>
                  <a:pt x="967" y="270"/>
                  <a:pt x="968" y="269"/>
                  <a:pt x="969" y="268"/>
                </a:cubicBezTo>
                <a:cubicBezTo>
                  <a:pt x="970" y="267"/>
                  <a:pt x="970" y="266"/>
                  <a:pt x="971" y="266"/>
                </a:cubicBezTo>
                <a:cubicBezTo>
                  <a:pt x="974" y="266"/>
                  <a:pt x="981" y="269"/>
                  <a:pt x="986" y="269"/>
                </a:cubicBezTo>
                <a:cubicBezTo>
                  <a:pt x="982" y="270"/>
                  <a:pt x="978" y="271"/>
                  <a:pt x="975" y="272"/>
                </a:cubicBezTo>
                <a:cubicBezTo>
                  <a:pt x="972" y="272"/>
                  <a:pt x="970" y="274"/>
                  <a:pt x="968" y="275"/>
                </a:cubicBezTo>
                <a:cubicBezTo>
                  <a:pt x="967" y="275"/>
                  <a:pt x="966" y="276"/>
                  <a:pt x="963" y="276"/>
                </a:cubicBezTo>
                <a:cubicBezTo>
                  <a:pt x="961" y="276"/>
                  <a:pt x="959" y="277"/>
                  <a:pt x="958" y="278"/>
                </a:cubicBezTo>
                <a:cubicBezTo>
                  <a:pt x="957" y="278"/>
                  <a:pt x="955" y="279"/>
                  <a:pt x="955" y="281"/>
                </a:cubicBezTo>
                <a:cubicBezTo>
                  <a:pt x="955" y="283"/>
                  <a:pt x="956" y="284"/>
                  <a:pt x="957" y="285"/>
                </a:cubicBezTo>
                <a:cubicBezTo>
                  <a:pt x="959" y="286"/>
                  <a:pt x="960" y="286"/>
                  <a:pt x="961" y="286"/>
                </a:cubicBezTo>
                <a:cubicBezTo>
                  <a:pt x="964" y="287"/>
                  <a:pt x="968" y="288"/>
                  <a:pt x="971" y="290"/>
                </a:cubicBezTo>
                <a:cubicBezTo>
                  <a:pt x="974" y="292"/>
                  <a:pt x="976" y="294"/>
                  <a:pt x="976" y="295"/>
                </a:cubicBezTo>
                <a:cubicBezTo>
                  <a:pt x="976" y="296"/>
                  <a:pt x="976" y="297"/>
                  <a:pt x="976" y="297"/>
                </a:cubicBezTo>
                <a:cubicBezTo>
                  <a:pt x="976" y="301"/>
                  <a:pt x="975" y="306"/>
                  <a:pt x="973" y="310"/>
                </a:cubicBezTo>
                <a:cubicBezTo>
                  <a:pt x="973" y="310"/>
                  <a:pt x="973" y="310"/>
                  <a:pt x="973" y="310"/>
                </a:cubicBezTo>
                <a:cubicBezTo>
                  <a:pt x="973" y="310"/>
                  <a:pt x="972" y="310"/>
                  <a:pt x="970" y="310"/>
                </a:cubicBezTo>
                <a:cubicBezTo>
                  <a:pt x="966" y="310"/>
                  <a:pt x="962" y="309"/>
                  <a:pt x="958" y="309"/>
                </a:cubicBezTo>
                <a:cubicBezTo>
                  <a:pt x="955" y="309"/>
                  <a:pt x="948" y="308"/>
                  <a:pt x="943" y="308"/>
                </a:cubicBezTo>
                <a:cubicBezTo>
                  <a:pt x="940" y="308"/>
                  <a:pt x="937" y="309"/>
                  <a:pt x="935" y="310"/>
                </a:cubicBezTo>
                <a:cubicBezTo>
                  <a:pt x="931" y="312"/>
                  <a:pt x="930" y="317"/>
                  <a:pt x="930" y="322"/>
                </a:cubicBezTo>
                <a:cubicBezTo>
                  <a:pt x="930" y="325"/>
                  <a:pt x="931" y="329"/>
                  <a:pt x="931" y="331"/>
                </a:cubicBezTo>
                <a:cubicBezTo>
                  <a:pt x="932" y="332"/>
                  <a:pt x="932" y="333"/>
                  <a:pt x="932" y="334"/>
                </a:cubicBezTo>
                <a:cubicBezTo>
                  <a:pt x="932" y="336"/>
                  <a:pt x="931" y="337"/>
                  <a:pt x="930" y="338"/>
                </a:cubicBezTo>
                <a:cubicBezTo>
                  <a:pt x="928" y="340"/>
                  <a:pt x="927" y="343"/>
                  <a:pt x="927" y="345"/>
                </a:cubicBezTo>
                <a:cubicBezTo>
                  <a:pt x="927" y="347"/>
                  <a:pt x="928" y="350"/>
                  <a:pt x="930" y="351"/>
                </a:cubicBezTo>
                <a:cubicBezTo>
                  <a:pt x="931" y="352"/>
                  <a:pt x="932" y="354"/>
                  <a:pt x="933" y="355"/>
                </a:cubicBezTo>
                <a:cubicBezTo>
                  <a:pt x="934" y="357"/>
                  <a:pt x="934" y="359"/>
                  <a:pt x="937" y="360"/>
                </a:cubicBezTo>
                <a:cubicBezTo>
                  <a:pt x="938" y="360"/>
                  <a:pt x="938" y="360"/>
                  <a:pt x="938" y="360"/>
                </a:cubicBezTo>
                <a:cubicBezTo>
                  <a:pt x="940" y="360"/>
                  <a:pt x="942" y="360"/>
                  <a:pt x="944" y="360"/>
                </a:cubicBezTo>
                <a:cubicBezTo>
                  <a:pt x="945" y="360"/>
                  <a:pt x="946" y="360"/>
                  <a:pt x="946" y="360"/>
                </a:cubicBezTo>
                <a:cubicBezTo>
                  <a:pt x="947" y="361"/>
                  <a:pt x="948" y="363"/>
                  <a:pt x="949" y="365"/>
                </a:cubicBezTo>
                <a:cubicBezTo>
                  <a:pt x="950" y="366"/>
                  <a:pt x="950" y="367"/>
                  <a:pt x="951" y="367"/>
                </a:cubicBezTo>
                <a:cubicBezTo>
                  <a:pt x="951" y="368"/>
                  <a:pt x="951" y="368"/>
                  <a:pt x="951" y="368"/>
                </a:cubicBezTo>
                <a:cubicBezTo>
                  <a:pt x="951" y="368"/>
                  <a:pt x="951" y="368"/>
                  <a:pt x="951" y="368"/>
                </a:cubicBezTo>
                <a:cubicBezTo>
                  <a:pt x="948" y="370"/>
                  <a:pt x="945" y="372"/>
                  <a:pt x="943" y="374"/>
                </a:cubicBezTo>
                <a:cubicBezTo>
                  <a:pt x="941" y="375"/>
                  <a:pt x="940" y="376"/>
                  <a:pt x="940" y="377"/>
                </a:cubicBezTo>
                <a:cubicBezTo>
                  <a:pt x="939" y="377"/>
                  <a:pt x="939" y="377"/>
                  <a:pt x="939" y="377"/>
                </a:cubicBezTo>
                <a:cubicBezTo>
                  <a:pt x="938" y="377"/>
                  <a:pt x="937" y="378"/>
                  <a:pt x="937" y="378"/>
                </a:cubicBezTo>
                <a:cubicBezTo>
                  <a:pt x="934" y="380"/>
                  <a:pt x="931" y="385"/>
                  <a:pt x="929" y="391"/>
                </a:cubicBezTo>
                <a:cubicBezTo>
                  <a:pt x="927" y="396"/>
                  <a:pt x="927" y="401"/>
                  <a:pt x="927" y="404"/>
                </a:cubicBezTo>
                <a:cubicBezTo>
                  <a:pt x="927" y="407"/>
                  <a:pt x="926" y="408"/>
                  <a:pt x="925" y="409"/>
                </a:cubicBezTo>
                <a:cubicBezTo>
                  <a:pt x="920" y="412"/>
                  <a:pt x="910" y="418"/>
                  <a:pt x="906" y="423"/>
                </a:cubicBezTo>
                <a:cubicBezTo>
                  <a:pt x="903" y="426"/>
                  <a:pt x="901" y="431"/>
                  <a:pt x="899" y="437"/>
                </a:cubicBezTo>
                <a:cubicBezTo>
                  <a:pt x="897" y="442"/>
                  <a:pt x="894" y="448"/>
                  <a:pt x="892" y="451"/>
                </a:cubicBezTo>
                <a:cubicBezTo>
                  <a:pt x="890" y="454"/>
                  <a:pt x="890" y="457"/>
                  <a:pt x="890" y="460"/>
                </a:cubicBezTo>
                <a:cubicBezTo>
                  <a:pt x="890" y="465"/>
                  <a:pt x="892" y="470"/>
                  <a:pt x="893" y="472"/>
                </a:cubicBezTo>
                <a:cubicBezTo>
                  <a:pt x="893" y="475"/>
                  <a:pt x="895" y="479"/>
                  <a:pt x="895" y="483"/>
                </a:cubicBezTo>
                <a:cubicBezTo>
                  <a:pt x="895" y="486"/>
                  <a:pt x="894" y="488"/>
                  <a:pt x="892" y="491"/>
                </a:cubicBezTo>
                <a:cubicBezTo>
                  <a:pt x="890" y="495"/>
                  <a:pt x="888" y="499"/>
                  <a:pt x="887" y="501"/>
                </a:cubicBezTo>
                <a:cubicBezTo>
                  <a:pt x="887" y="502"/>
                  <a:pt x="887" y="502"/>
                  <a:pt x="886" y="503"/>
                </a:cubicBezTo>
                <a:cubicBezTo>
                  <a:pt x="886" y="503"/>
                  <a:pt x="886" y="503"/>
                  <a:pt x="886" y="503"/>
                </a:cubicBezTo>
                <a:cubicBezTo>
                  <a:pt x="886" y="503"/>
                  <a:pt x="886" y="503"/>
                  <a:pt x="885" y="503"/>
                </a:cubicBezTo>
                <a:cubicBezTo>
                  <a:pt x="884" y="504"/>
                  <a:pt x="884" y="505"/>
                  <a:pt x="884" y="506"/>
                </a:cubicBezTo>
                <a:cubicBezTo>
                  <a:pt x="884" y="507"/>
                  <a:pt x="885" y="508"/>
                  <a:pt x="885" y="508"/>
                </a:cubicBezTo>
                <a:cubicBezTo>
                  <a:pt x="886" y="510"/>
                  <a:pt x="888" y="511"/>
                  <a:pt x="888" y="514"/>
                </a:cubicBezTo>
                <a:cubicBezTo>
                  <a:pt x="888" y="514"/>
                  <a:pt x="888" y="515"/>
                  <a:pt x="888" y="515"/>
                </a:cubicBezTo>
                <a:cubicBezTo>
                  <a:pt x="888" y="517"/>
                  <a:pt x="887" y="520"/>
                  <a:pt x="887" y="522"/>
                </a:cubicBezTo>
                <a:cubicBezTo>
                  <a:pt x="887" y="526"/>
                  <a:pt x="889" y="530"/>
                  <a:pt x="894" y="532"/>
                </a:cubicBezTo>
                <a:cubicBezTo>
                  <a:pt x="903" y="538"/>
                  <a:pt x="906" y="541"/>
                  <a:pt x="909" y="548"/>
                </a:cubicBezTo>
                <a:cubicBezTo>
                  <a:pt x="912" y="556"/>
                  <a:pt x="923" y="567"/>
                  <a:pt x="924" y="567"/>
                </a:cubicBezTo>
                <a:cubicBezTo>
                  <a:pt x="924" y="567"/>
                  <a:pt x="932" y="576"/>
                  <a:pt x="936" y="580"/>
                </a:cubicBezTo>
                <a:cubicBezTo>
                  <a:pt x="938" y="582"/>
                  <a:pt x="940" y="583"/>
                  <a:pt x="942" y="583"/>
                </a:cubicBezTo>
                <a:cubicBezTo>
                  <a:pt x="944" y="583"/>
                  <a:pt x="945" y="581"/>
                  <a:pt x="946" y="580"/>
                </a:cubicBezTo>
                <a:cubicBezTo>
                  <a:pt x="947" y="579"/>
                  <a:pt x="947" y="578"/>
                  <a:pt x="947" y="576"/>
                </a:cubicBezTo>
                <a:cubicBezTo>
                  <a:pt x="947" y="576"/>
                  <a:pt x="948" y="575"/>
                  <a:pt x="950" y="575"/>
                </a:cubicBezTo>
                <a:cubicBezTo>
                  <a:pt x="952" y="574"/>
                  <a:pt x="955" y="574"/>
                  <a:pt x="958" y="574"/>
                </a:cubicBezTo>
                <a:cubicBezTo>
                  <a:pt x="963" y="574"/>
                  <a:pt x="967" y="575"/>
                  <a:pt x="972" y="575"/>
                </a:cubicBezTo>
                <a:cubicBezTo>
                  <a:pt x="973" y="575"/>
                  <a:pt x="975" y="575"/>
                  <a:pt x="977" y="574"/>
                </a:cubicBezTo>
                <a:cubicBezTo>
                  <a:pt x="984" y="573"/>
                  <a:pt x="991" y="568"/>
                  <a:pt x="993" y="567"/>
                </a:cubicBezTo>
                <a:cubicBezTo>
                  <a:pt x="995" y="566"/>
                  <a:pt x="1000" y="562"/>
                  <a:pt x="1003" y="562"/>
                </a:cubicBezTo>
                <a:cubicBezTo>
                  <a:pt x="1005" y="562"/>
                  <a:pt x="1006" y="563"/>
                  <a:pt x="1007" y="564"/>
                </a:cubicBezTo>
                <a:cubicBezTo>
                  <a:pt x="1010" y="566"/>
                  <a:pt x="1011" y="568"/>
                  <a:pt x="1012" y="570"/>
                </a:cubicBezTo>
                <a:cubicBezTo>
                  <a:pt x="1013" y="573"/>
                  <a:pt x="1013" y="575"/>
                  <a:pt x="1015" y="578"/>
                </a:cubicBezTo>
                <a:cubicBezTo>
                  <a:pt x="1017" y="580"/>
                  <a:pt x="1019" y="581"/>
                  <a:pt x="1022" y="581"/>
                </a:cubicBezTo>
                <a:cubicBezTo>
                  <a:pt x="1026" y="581"/>
                  <a:pt x="1029" y="579"/>
                  <a:pt x="1032" y="576"/>
                </a:cubicBezTo>
                <a:cubicBezTo>
                  <a:pt x="1033" y="576"/>
                  <a:pt x="1033" y="575"/>
                  <a:pt x="1033" y="575"/>
                </a:cubicBezTo>
                <a:cubicBezTo>
                  <a:pt x="1034" y="575"/>
                  <a:pt x="1035" y="576"/>
                  <a:pt x="1037" y="577"/>
                </a:cubicBezTo>
                <a:cubicBezTo>
                  <a:pt x="1040" y="579"/>
                  <a:pt x="1041" y="581"/>
                  <a:pt x="1041" y="582"/>
                </a:cubicBezTo>
                <a:cubicBezTo>
                  <a:pt x="1041" y="583"/>
                  <a:pt x="1041" y="584"/>
                  <a:pt x="1039" y="586"/>
                </a:cubicBezTo>
                <a:cubicBezTo>
                  <a:pt x="1036" y="589"/>
                  <a:pt x="1036" y="593"/>
                  <a:pt x="1035" y="597"/>
                </a:cubicBezTo>
                <a:cubicBezTo>
                  <a:pt x="1035" y="600"/>
                  <a:pt x="1035" y="604"/>
                  <a:pt x="1034" y="608"/>
                </a:cubicBezTo>
                <a:cubicBezTo>
                  <a:pt x="1033" y="611"/>
                  <a:pt x="1032" y="613"/>
                  <a:pt x="1032" y="615"/>
                </a:cubicBezTo>
                <a:cubicBezTo>
                  <a:pt x="1032" y="617"/>
                  <a:pt x="1033" y="619"/>
                  <a:pt x="1034" y="620"/>
                </a:cubicBezTo>
                <a:cubicBezTo>
                  <a:pt x="1035" y="621"/>
                  <a:pt x="1036" y="622"/>
                  <a:pt x="1038" y="623"/>
                </a:cubicBezTo>
                <a:cubicBezTo>
                  <a:pt x="1039" y="624"/>
                  <a:pt x="1043" y="630"/>
                  <a:pt x="1047" y="636"/>
                </a:cubicBezTo>
                <a:cubicBezTo>
                  <a:pt x="1050" y="642"/>
                  <a:pt x="1053" y="648"/>
                  <a:pt x="1055" y="651"/>
                </a:cubicBezTo>
                <a:cubicBezTo>
                  <a:pt x="1055" y="651"/>
                  <a:pt x="1055" y="653"/>
                  <a:pt x="1055" y="655"/>
                </a:cubicBezTo>
                <a:cubicBezTo>
                  <a:pt x="1055" y="657"/>
                  <a:pt x="1055" y="660"/>
                  <a:pt x="1055" y="663"/>
                </a:cubicBezTo>
                <a:cubicBezTo>
                  <a:pt x="1055" y="666"/>
                  <a:pt x="1055" y="670"/>
                  <a:pt x="1057" y="673"/>
                </a:cubicBezTo>
                <a:cubicBezTo>
                  <a:pt x="1059" y="678"/>
                  <a:pt x="1061" y="681"/>
                  <a:pt x="1061" y="683"/>
                </a:cubicBezTo>
                <a:cubicBezTo>
                  <a:pt x="1061" y="684"/>
                  <a:pt x="1061" y="684"/>
                  <a:pt x="1060" y="685"/>
                </a:cubicBezTo>
                <a:cubicBezTo>
                  <a:pt x="1056" y="688"/>
                  <a:pt x="1049" y="695"/>
                  <a:pt x="1048" y="708"/>
                </a:cubicBezTo>
                <a:cubicBezTo>
                  <a:pt x="1048" y="709"/>
                  <a:pt x="1048" y="710"/>
                  <a:pt x="1048" y="711"/>
                </a:cubicBezTo>
                <a:cubicBezTo>
                  <a:pt x="1048" y="721"/>
                  <a:pt x="1051" y="728"/>
                  <a:pt x="1052" y="732"/>
                </a:cubicBezTo>
                <a:cubicBezTo>
                  <a:pt x="1054" y="736"/>
                  <a:pt x="1059" y="747"/>
                  <a:pt x="1062" y="751"/>
                </a:cubicBezTo>
                <a:cubicBezTo>
                  <a:pt x="1064" y="754"/>
                  <a:pt x="1067" y="764"/>
                  <a:pt x="1067" y="770"/>
                </a:cubicBezTo>
                <a:cubicBezTo>
                  <a:pt x="1067" y="771"/>
                  <a:pt x="1067" y="772"/>
                  <a:pt x="1067" y="773"/>
                </a:cubicBezTo>
                <a:cubicBezTo>
                  <a:pt x="1067" y="775"/>
                  <a:pt x="1067" y="777"/>
                  <a:pt x="1067" y="779"/>
                </a:cubicBezTo>
                <a:cubicBezTo>
                  <a:pt x="1067" y="783"/>
                  <a:pt x="1067" y="786"/>
                  <a:pt x="1069" y="788"/>
                </a:cubicBezTo>
                <a:cubicBezTo>
                  <a:pt x="1071" y="791"/>
                  <a:pt x="1072" y="797"/>
                  <a:pt x="1077" y="802"/>
                </a:cubicBezTo>
                <a:cubicBezTo>
                  <a:pt x="1079" y="803"/>
                  <a:pt x="1080" y="807"/>
                  <a:pt x="1081" y="810"/>
                </a:cubicBezTo>
                <a:cubicBezTo>
                  <a:pt x="1082" y="812"/>
                  <a:pt x="1082" y="815"/>
                  <a:pt x="1082" y="815"/>
                </a:cubicBezTo>
                <a:cubicBezTo>
                  <a:pt x="1082" y="815"/>
                  <a:pt x="1082" y="815"/>
                  <a:pt x="1082" y="815"/>
                </a:cubicBezTo>
                <a:cubicBezTo>
                  <a:pt x="1082" y="815"/>
                  <a:pt x="1083" y="816"/>
                  <a:pt x="1083" y="818"/>
                </a:cubicBezTo>
                <a:cubicBezTo>
                  <a:pt x="1083" y="819"/>
                  <a:pt x="1084" y="822"/>
                  <a:pt x="1084" y="825"/>
                </a:cubicBezTo>
                <a:cubicBezTo>
                  <a:pt x="1084" y="828"/>
                  <a:pt x="1085" y="831"/>
                  <a:pt x="1086" y="833"/>
                </a:cubicBezTo>
                <a:cubicBezTo>
                  <a:pt x="1086" y="836"/>
                  <a:pt x="1088" y="838"/>
                  <a:pt x="1091" y="840"/>
                </a:cubicBezTo>
                <a:cubicBezTo>
                  <a:pt x="1094" y="841"/>
                  <a:pt x="1096" y="843"/>
                  <a:pt x="1099" y="843"/>
                </a:cubicBezTo>
                <a:cubicBezTo>
                  <a:pt x="1099" y="843"/>
                  <a:pt x="1099" y="843"/>
                  <a:pt x="1099" y="843"/>
                </a:cubicBezTo>
                <a:cubicBezTo>
                  <a:pt x="1101" y="843"/>
                  <a:pt x="1103" y="842"/>
                  <a:pt x="1105" y="840"/>
                </a:cubicBezTo>
                <a:cubicBezTo>
                  <a:pt x="1105" y="840"/>
                  <a:pt x="1105" y="839"/>
                  <a:pt x="1106" y="839"/>
                </a:cubicBezTo>
                <a:cubicBezTo>
                  <a:pt x="1109" y="838"/>
                  <a:pt x="1114" y="838"/>
                  <a:pt x="1118" y="838"/>
                </a:cubicBezTo>
                <a:cubicBezTo>
                  <a:pt x="1120" y="838"/>
                  <a:pt x="1122" y="838"/>
                  <a:pt x="1123" y="838"/>
                </a:cubicBezTo>
                <a:cubicBezTo>
                  <a:pt x="1124" y="838"/>
                  <a:pt x="1124" y="838"/>
                  <a:pt x="1124" y="838"/>
                </a:cubicBezTo>
                <a:cubicBezTo>
                  <a:pt x="1131" y="838"/>
                  <a:pt x="1138" y="834"/>
                  <a:pt x="1144" y="829"/>
                </a:cubicBezTo>
                <a:cubicBezTo>
                  <a:pt x="1151" y="823"/>
                  <a:pt x="1160" y="809"/>
                  <a:pt x="1163" y="806"/>
                </a:cubicBezTo>
                <a:cubicBezTo>
                  <a:pt x="1165" y="804"/>
                  <a:pt x="1167" y="801"/>
                  <a:pt x="1170" y="798"/>
                </a:cubicBezTo>
                <a:cubicBezTo>
                  <a:pt x="1172" y="795"/>
                  <a:pt x="1174" y="792"/>
                  <a:pt x="1174" y="789"/>
                </a:cubicBezTo>
                <a:cubicBezTo>
                  <a:pt x="1174" y="788"/>
                  <a:pt x="1174" y="788"/>
                  <a:pt x="1174" y="788"/>
                </a:cubicBezTo>
                <a:cubicBezTo>
                  <a:pt x="1173" y="785"/>
                  <a:pt x="1173" y="782"/>
                  <a:pt x="1173" y="781"/>
                </a:cubicBezTo>
                <a:cubicBezTo>
                  <a:pt x="1173" y="780"/>
                  <a:pt x="1173" y="779"/>
                  <a:pt x="1174" y="779"/>
                </a:cubicBezTo>
                <a:cubicBezTo>
                  <a:pt x="1175" y="778"/>
                  <a:pt x="1179" y="776"/>
                  <a:pt x="1182" y="774"/>
                </a:cubicBezTo>
                <a:cubicBezTo>
                  <a:pt x="1185" y="772"/>
                  <a:pt x="1187" y="770"/>
                  <a:pt x="1188" y="767"/>
                </a:cubicBezTo>
                <a:cubicBezTo>
                  <a:pt x="1188" y="766"/>
                  <a:pt x="1188" y="766"/>
                  <a:pt x="1188" y="766"/>
                </a:cubicBezTo>
                <a:cubicBezTo>
                  <a:pt x="1188" y="760"/>
                  <a:pt x="1185" y="748"/>
                  <a:pt x="1184" y="745"/>
                </a:cubicBezTo>
                <a:cubicBezTo>
                  <a:pt x="1184" y="745"/>
                  <a:pt x="1184" y="745"/>
                  <a:pt x="1184" y="745"/>
                </a:cubicBezTo>
                <a:cubicBezTo>
                  <a:pt x="1184" y="743"/>
                  <a:pt x="1186" y="738"/>
                  <a:pt x="1190" y="734"/>
                </a:cubicBezTo>
                <a:cubicBezTo>
                  <a:pt x="1191" y="731"/>
                  <a:pt x="1195" y="729"/>
                  <a:pt x="1198" y="727"/>
                </a:cubicBezTo>
                <a:cubicBezTo>
                  <a:pt x="1200" y="726"/>
                  <a:pt x="1202" y="725"/>
                  <a:pt x="1203" y="724"/>
                </a:cubicBezTo>
                <a:cubicBezTo>
                  <a:pt x="1205" y="724"/>
                  <a:pt x="1206" y="723"/>
                  <a:pt x="1207" y="722"/>
                </a:cubicBezTo>
                <a:cubicBezTo>
                  <a:pt x="1209" y="719"/>
                  <a:pt x="1215" y="709"/>
                  <a:pt x="1216" y="701"/>
                </a:cubicBezTo>
                <a:cubicBezTo>
                  <a:pt x="1216" y="700"/>
                  <a:pt x="1216" y="699"/>
                  <a:pt x="1216" y="697"/>
                </a:cubicBezTo>
                <a:cubicBezTo>
                  <a:pt x="1216" y="692"/>
                  <a:pt x="1215" y="688"/>
                  <a:pt x="1215" y="684"/>
                </a:cubicBezTo>
                <a:cubicBezTo>
                  <a:pt x="1215" y="683"/>
                  <a:pt x="1215" y="682"/>
                  <a:pt x="1216" y="681"/>
                </a:cubicBezTo>
                <a:cubicBezTo>
                  <a:pt x="1216" y="680"/>
                  <a:pt x="1217" y="678"/>
                  <a:pt x="1217" y="677"/>
                </a:cubicBezTo>
                <a:cubicBezTo>
                  <a:pt x="1217" y="673"/>
                  <a:pt x="1214" y="670"/>
                  <a:pt x="1211" y="667"/>
                </a:cubicBezTo>
                <a:cubicBezTo>
                  <a:pt x="1210" y="665"/>
                  <a:pt x="1209" y="661"/>
                  <a:pt x="1209" y="657"/>
                </a:cubicBezTo>
                <a:cubicBezTo>
                  <a:pt x="1208" y="655"/>
                  <a:pt x="1208" y="653"/>
                  <a:pt x="1208" y="651"/>
                </a:cubicBezTo>
                <a:cubicBezTo>
                  <a:pt x="1208" y="649"/>
                  <a:pt x="1208" y="648"/>
                  <a:pt x="1207" y="646"/>
                </a:cubicBezTo>
                <a:cubicBezTo>
                  <a:pt x="1207" y="646"/>
                  <a:pt x="1207" y="645"/>
                  <a:pt x="1207" y="643"/>
                </a:cubicBezTo>
                <a:cubicBezTo>
                  <a:pt x="1207" y="641"/>
                  <a:pt x="1207" y="639"/>
                  <a:pt x="1207" y="637"/>
                </a:cubicBezTo>
                <a:cubicBezTo>
                  <a:pt x="1207" y="636"/>
                  <a:pt x="1208" y="635"/>
                  <a:pt x="1208" y="635"/>
                </a:cubicBezTo>
                <a:cubicBezTo>
                  <a:pt x="1208" y="635"/>
                  <a:pt x="1208" y="635"/>
                  <a:pt x="1208" y="635"/>
                </a:cubicBezTo>
                <a:cubicBezTo>
                  <a:pt x="1210" y="634"/>
                  <a:pt x="1211" y="633"/>
                  <a:pt x="1212" y="631"/>
                </a:cubicBezTo>
                <a:cubicBezTo>
                  <a:pt x="1215" y="627"/>
                  <a:pt x="1219" y="620"/>
                  <a:pt x="1222" y="616"/>
                </a:cubicBezTo>
                <a:cubicBezTo>
                  <a:pt x="1224" y="614"/>
                  <a:pt x="1228" y="608"/>
                  <a:pt x="1231" y="604"/>
                </a:cubicBezTo>
                <a:cubicBezTo>
                  <a:pt x="1235" y="599"/>
                  <a:pt x="1239" y="595"/>
                  <a:pt x="1240" y="595"/>
                </a:cubicBezTo>
                <a:cubicBezTo>
                  <a:pt x="1244" y="594"/>
                  <a:pt x="1247" y="591"/>
                  <a:pt x="1250" y="588"/>
                </a:cubicBezTo>
                <a:cubicBezTo>
                  <a:pt x="1253" y="585"/>
                  <a:pt x="1256" y="581"/>
                  <a:pt x="1256" y="577"/>
                </a:cubicBezTo>
                <a:cubicBezTo>
                  <a:pt x="1256" y="576"/>
                  <a:pt x="1260" y="569"/>
                  <a:pt x="1263" y="564"/>
                </a:cubicBezTo>
                <a:cubicBezTo>
                  <a:pt x="1265" y="561"/>
                  <a:pt x="1267" y="558"/>
                  <a:pt x="1268" y="555"/>
                </a:cubicBezTo>
                <a:cubicBezTo>
                  <a:pt x="1270" y="553"/>
                  <a:pt x="1271" y="551"/>
                  <a:pt x="1271" y="549"/>
                </a:cubicBezTo>
                <a:cubicBezTo>
                  <a:pt x="1271" y="548"/>
                  <a:pt x="1272" y="544"/>
                  <a:pt x="1273" y="540"/>
                </a:cubicBezTo>
                <a:cubicBezTo>
                  <a:pt x="1274" y="536"/>
                  <a:pt x="1275" y="532"/>
                  <a:pt x="1275" y="529"/>
                </a:cubicBezTo>
                <a:cubicBezTo>
                  <a:pt x="1275" y="528"/>
                  <a:pt x="1275" y="526"/>
                  <a:pt x="1274" y="525"/>
                </a:cubicBezTo>
                <a:cubicBezTo>
                  <a:pt x="1273" y="523"/>
                  <a:pt x="1271" y="523"/>
                  <a:pt x="1270" y="523"/>
                </a:cubicBezTo>
                <a:cubicBezTo>
                  <a:pt x="1263" y="523"/>
                  <a:pt x="1250" y="529"/>
                  <a:pt x="1248" y="530"/>
                </a:cubicBezTo>
                <a:cubicBezTo>
                  <a:pt x="1245" y="532"/>
                  <a:pt x="1240" y="535"/>
                  <a:pt x="1234" y="535"/>
                </a:cubicBezTo>
                <a:cubicBezTo>
                  <a:pt x="1233" y="535"/>
                  <a:pt x="1233" y="535"/>
                  <a:pt x="1232" y="535"/>
                </a:cubicBezTo>
                <a:cubicBezTo>
                  <a:pt x="1231" y="535"/>
                  <a:pt x="1230" y="535"/>
                  <a:pt x="1230" y="534"/>
                </a:cubicBezTo>
                <a:cubicBezTo>
                  <a:pt x="1230" y="534"/>
                  <a:pt x="1230" y="533"/>
                  <a:pt x="1230" y="532"/>
                </a:cubicBezTo>
                <a:cubicBezTo>
                  <a:pt x="1230" y="531"/>
                  <a:pt x="1230" y="529"/>
                  <a:pt x="1230" y="527"/>
                </a:cubicBezTo>
                <a:cubicBezTo>
                  <a:pt x="1230" y="527"/>
                  <a:pt x="1230" y="526"/>
                  <a:pt x="1230" y="526"/>
                </a:cubicBezTo>
                <a:cubicBezTo>
                  <a:pt x="1230" y="525"/>
                  <a:pt x="1229" y="523"/>
                  <a:pt x="1229" y="522"/>
                </a:cubicBezTo>
                <a:cubicBezTo>
                  <a:pt x="1229" y="522"/>
                  <a:pt x="1229" y="522"/>
                  <a:pt x="1229" y="522"/>
                </a:cubicBezTo>
                <a:cubicBezTo>
                  <a:pt x="1231" y="523"/>
                  <a:pt x="1232" y="523"/>
                  <a:pt x="1233" y="523"/>
                </a:cubicBezTo>
                <a:cubicBezTo>
                  <a:pt x="1236" y="523"/>
                  <a:pt x="1240" y="522"/>
                  <a:pt x="1243" y="521"/>
                </a:cubicBezTo>
                <a:cubicBezTo>
                  <a:pt x="1247" y="520"/>
                  <a:pt x="1249" y="519"/>
                  <a:pt x="1251" y="517"/>
                </a:cubicBezTo>
                <a:cubicBezTo>
                  <a:pt x="1253" y="516"/>
                  <a:pt x="1269" y="507"/>
                  <a:pt x="1274" y="507"/>
                </a:cubicBezTo>
                <a:cubicBezTo>
                  <a:pt x="1277" y="506"/>
                  <a:pt x="1279" y="504"/>
                  <a:pt x="1281" y="503"/>
                </a:cubicBezTo>
                <a:cubicBezTo>
                  <a:pt x="1283" y="502"/>
                  <a:pt x="1285" y="500"/>
                  <a:pt x="1288" y="500"/>
                </a:cubicBezTo>
                <a:cubicBezTo>
                  <a:pt x="1296" y="498"/>
                  <a:pt x="1301" y="491"/>
                  <a:pt x="1306" y="486"/>
                </a:cubicBezTo>
                <a:cubicBezTo>
                  <a:pt x="1311" y="481"/>
                  <a:pt x="1317" y="470"/>
                  <a:pt x="1319" y="466"/>
                </a:cubicBezTo>
                <a:cubicBezTo>
                  <a:pt x="1320" y="463"/>
                  <a:pt x="1324" y="461"/>
                  <a:pt x="1324" y="456"/>
                </a:cubicBezTo>
                <a:cubicBezTo>
                  <a:pt x="1324" y="455"/>
                  <a:pt x="1324" y="453"/>
                  <a:pt x="1323" y="452"/>
                </a:cubicBezTo>
                <a:cubicBezTo>
                  <a:pt x="1321" y="449"/>
                  <a:pt x="1318" y="446"/>
                  <a:pt x="1315" y="444"/>
                </a:cubicBezTo>
                <a:cubicBezTo>
                  <a:pt x="1311" y="441"/>
                  <a:pt x="1308" y="439"/>
                  <a:pt x="1305" y="439"/>
                </a:cubicBezTo>
                <a:cubicBezTo>
                  <a:pt x="1305" y="439"/>
                  <a:pt x="1305" y="439"/>
                  <a:pt x="1305" y="438"/>
                </a:cubicBezTo>
                <a:cubicBezTo>
                  <a:pt x="1304" y="438"/>
                  <a:pt x="1304" y="436"/>
                  <a:pt x="1303" y="435"/>
                </a:cubicBezTo>
                <a:cubicBezTo>
                  <a:pt x="1303" y="434"/>
                  <a:pt x="1303" y="433"/>
                  <a:pt x="1302" y="433"/>
                </a:cubicBezTo>
                <a:cubicBezTo>
                  <a:pt x="1302" y="432"/>
                  <a:pt x="1300" y="431"/>
                  <a:pt x="1299" y="431"/>
                </a:cubicBezTo>
                <a:cubicBezTo>
                  <a:pt x="1298" y="431"/>
                  <a:pt x="1296" y="432"/>
                  <a:pt x="1296" y="432"/>
                </a:cubicBezTo>
                <a:cubicBezTo>
                  <a:pt x="1294" y="435"/>
                  <a:pt x="1294" y="436"/>
                  <a:pt x="1291" y="438"/>
                </a:cubicBezTo>
                <a:cubicBezTo>
                  <a:pt x="1289" y="439"/>
                  <a:pt x="1286" y="441"/>
                  <a:pt x="1284" y="443"/>
                </a:cubicBezTo>
                <a:cubicBezTo>
                  <a:pt x="1283" y="444"/>
                  <a:pt x="1281" y="445"/>
                  <a:pt x="1281" y="445"/>
                </a:cubicBezTo>
                <a:cubicBezTo>
                  <a:pt x="1281" y="445"/>
                  <a:pt x="1281" y="445"/>
                  <a:pt x="1281" y="445"/>
                </a:cubicBezTo>
                <a:cubicBezTo>
                  <a:pt x="1281" y="443"/>
                  <a:pt x="1280" y="440"/>
                  <a:pt x="1277" y="437"/>
                </a:cubicBezTo>
                <a:cubicBezTo>
                  <a:pt x="1274" y="434"/>
                  <a:pt x="1272" y="432"/>
                  <a:pt x="1272" y="431"/>
                </a:cubicBezTo>
                <a:cubicBezTo>
                  <a:pt x="1271" y="430"/>
                  <a:pt x="1271" y="430"/>
                  <a:pt x="1271" y="428"/>
                </a:cubicBezTo>
                <a:cubicBezTo>
                  <a:pt x="1270" y="426"/>
                  <a:pt x="1269" y="425"/>
                  <a:pt x="1268" y="423"/>
                </a:cubicBezTo>
                <a:cubicBezTo>
                  <a:pt x="1265" y="419"/>
                  <a:pt x="1259" y="413"/>
                  <a:pt x="1259" y="411"/>
                </a:cubicBezTo>
                <a:cubicBezTo>
                  <a:pt x="1259" y="410"/>
                  <a:pt x="1259" y="410"/>
                  <a:pt x="1259" y="410"/>
                </a:cubicBezTo>
                <a:cubicBezTo>
                  <a:pt x="1259" y="409"/>
                  <a:pt x="1260" y="407"/>
                  <a:pt x="1261" y="405"/>
                </a:cubicBezTo>
                <a:cubicBezTo>
                  <a:pt x="1262" y="404"/>
                  <a:pt x="1263" y="403"/>
                  <a:pt x="1264" y="403"/>
                </a:cubicBezTo>
                <a:cubicBezTo>
                  <a:pt x="1264" y="403"/>
                  <a:pt x="1264" y="403"/>
                  <a:pt x="1264" y="404"/>
                </a:cubicBezTo>
                <a:cubicBezTo>
                  <a:pt x="1266" y="408"/>
                  <a:pt x="1268" y="417"/>
                  <a:pt x="1275" y="421"/>
                </a:cubicBezTo>
                <a:cubicBezTo>
                  <a:pt x="1278" y="423"/>
                  <a:pt x="1281" y="425"/>
                  <a:pt x="1284" y="427"/>
                </a:cubicBezTo>
                <a:cubicBezTo>
                  <a:pt x="1286" y="429"/>
                  <a:pt x="1288" y="431"/>
                  <a:pt x="1290" y="432"/>
                </a:cubicBezTo>
                <a:cubicBezTo>
                  <a:pt x="1291" y="432"/>
                  <a:pt x="1292" y="432"/>
                  <a:pt x="1292" y="432"/>
                </a:cubicBezTo>
                <a:cubicBezTo>
                  <a:pt x="1295" y="432"/>
                  <a:pt x="1297" y="430"/>
                  <a:pt x="1299" y="429"/>
                </a:cubicBezTo>
                <a:cubicBezTo>
                  <a:pt x="1300" y="428"/>
                  <a:pt x="1301" y="428"/>
                  <a:pt x="1302" y="427"/>
                </a:cubicBezTo>
                <a:cubicBezTo>
                  <a:pt x="1302" y="427"/>
                  <a:pt x="1303" y="427"/>
                  <a:pt x="1303" y="427"/>
                </a:cubicBezTo>
                <a:cubicBezTo>
                  <a:pt x="1304" y="427"/>
                  <a:pt x="1305" y="430"/>
                  <a:pt x="1307" y="432"/>
                </a:cubicBezTo>
                <a:cubicBezTo>
                  <a:pt x="1309" y="435"/>
                  <a:pt x="1311" y="438"/>
                  <a:pt x="1314" y="440"/>
                </a:cubicBezTo>
                <a:cubicBezTo>
                  <a:pt x="1317" y="441"/>
                  <a:pt x="1322" y="441"/>
                  <a:pt x="1326" y="442"/>
                </a:cubicBezTo>
                <a:cubicBezTo>
                  <a:pt x="1331" y="442"/>
                  <a:pt x="1335" y="442"/>
                  <a:pt x="1336" y="442"/>
                </a:cubicBezTo>
                <a:cubicBezTo>
                  <a:pt x="1337" y="442"/>
                  <a:pt x="1338" y="442"/>
                  <a:pt x="1339" y="442"/>
                </a:cubicBezTo>
                <a:cubicBezTo>
                  <a:pt x="1341" y="442"/>
                  <a:pt x="1344" y="442"/>
                  <a:pt x="1346" y="442"/>
                </a:cubicBezTo>
                <a:cubicBezTo>
                  <a:pt x="1349" y="441"/>
                  <a:pt x="1351" y="440"/>
                  <a:pt x="1353" y="438"/>
                </a:cubicBezTo>
                <a:cubicBezTo>
                  <a:pt x="1353" y="436"/>
                  <a:pt x="1354" y="436"/>
                  <a:pt x="1354" y="436"/>
                </a:cubicBezTo>
                <a:cubicBezTo>
                  <a:pt x="1354" y="436"/>
                  <a:pt x="1355" y="436"/>
                  <a:pt x="1356" y="436"/>
                </a:cubicBezTo>
                <a:cubicBezTo>
                  <a:pt x="1356" y="436"/>
                  <a:pt x="1358" y="439"/>
                  <a:pt x="1359" y="441"/>
                </a:cubicBezTo>
                <a:cubicBezTo>
                  <a:pt x="1361" y="443"/>
                  <a:pt x="1362" y="446"/>
                  <a:pt x="1365" y="447"/>
                </a:cubicBezTo>
                <a:cubicBezTo>
                  <a:pt x="1367" y="448"/>
                  <a:pt x="1370" y="448"/>
                  <a:pt x="1371" y="449"/>
                </a:cubicBezTo>
                <a:cubicBezTo>
                  <a:pt x="1372" y="449"/>
                  <a:pt x="1373" y="449"/>
                  <a:pt x="1373" y="452"/>
                </a:cubicBezTo>
                <a:cubicBezTo>
                  <a:pt x="1373" y="452"/>
                  <a:pt x="1373" y="452"/>
                  <a:pt x="1373" y="453"/>
                </a:cubicBezTo>
                <a:cubicBezTo>
                  <a:pt x="1373" y="453"/>
                  <a:pt x="1373" y="454"/>
                  <a:pt x="1373" y="454"/>
                </a:cubicBezTo>
                <a:cubicBezTo>
                  <a:pt x="1373" y="458"/>
                  <a:pt x="1373" y="461"/>
                  <a:pt x="1375" y="464"/>
                </a:cubicBezTo>
                <a:cubicBezTo>
                  <a:pt x="1376" y="467"/>
                  <a:pt x="1378" y="469"/>
                  <a:pt x="1381" y="469"/>
                </a:cubicBezTo>
                <a:cubicBezTo>
                  <a:pt x="1381" y="469"/>
                  <a:pt x="1381" y="469"/>
                  <a:pt x="1382" y="469"/>
                </a:cubicBezTo>
                <a:cubicBezTo>
                  <a:pt x="1385" y="469"/>
                  <a:pt x="1387" y="467"/>
                  <a:pt x="1390" y="465"/>
                </a:cubicBezTo>
                <a:cubicBezTo>
                  <a:pt x="1390" y="469"/>
                  <a:pt x="1390" y="475"/>
                  <a:pt x="1389" y="478"/>
                </a:cubicBezTo>
                <a:cubicBezTo>
                  <a:pt x="1389" y="478"/>
                  <a:pt x="1389" y="478"/>
                  <a:pt x="1389" y="478"/>
                </a:cubicBezTo>
                <a:cubicBezTo>
                  <a:pt x="1389" y="485"/>
                  <a:pt x="1395" y="502"/>
                  <a:pt x="1395" y="502"/>
                </a:cubicBezTo>
                <a:cubicBezTo>
                  <a:pt x="1395" y="503"/>
                  <a:pt x="1395" y="503"/>
                  <a:pt x="1395" y="503"/>
                </a:cubicBezTo>
                <a:cubicBezTo>
                  <a:pt x="1395" y="503"/>
                  <a:pt x="1402" y="520"/>
                  <a:pt x="1404" y="525"/>
                </a:cubicBezTo>
                <a:cubicBezTo>
                  <a:pt x="1405" y="527"/>
                  <a:pt x="1407" y="531"/>
                  <a:pt x="1410" y="535"/>
                </a:cubicBezTo>
                <a:cubicBezTo>
                  <a:pt x="1412" y="539"/>
                  <a:pt x="1414" y="543"/>
                  <a:pt x="1414" y="545"/>
                </a:cubicBezTo>
                <a:cubicBezTo>
                  <a:pt x="1414" y="547"/>
                  <a:pt x="1414" y="551"/>
                  <a:pt x="1414" y="554"/>
                </a:cubicBezTo>
                <a:cubicBezTo>
                  <a:pt x="1415" y="555"/>
                  <a:pt x="1415" y="556"/>
                  <a:pt x="1416" y="558"/>
                </a:cubicBezTo>
                <a:cubicBezTo>
                  <a:pt x="1417" y="559"/>
                  <a:pt x="1418" y="560"/>
                  <a:pt x="1420" y="560"/>
                </a:cubicBezTo>
                <a:cubicBezTo>
                  <a:pt x="1422" y="560"/>
                  <a:pt x="1423" y="559"/>
                  <a:pt x="1424" y="558"/>
                </a:cubicBezTo>
                <a:cubicBezTo>
                  <a:pt x="1427" y="554"/>
                  <a:pt x="1429" y="548"/>
                  <a:pt x="1431" y="544"/>
                </a:cubicBezTo>
                <a:cubicBezTo>
                  <a:pt x="1431" y="544"/>
                  <a:pt x="1432" y="543"/>
                  <a:pt x="1432" y="542"/>
                </a:cubicBezTo>
                <a:cubicBezTo>
                  <a:pt x="1432" y="544"/>
                  <a:pt x="1431" y="545"/>
                  <a:pt x="1431" y="546"/>
                </a:cubicBezTo>
                <a:cubicBezTo>
                  <a:pt x="1430" y="549"/>
                  <a:pt x="1430" y="552"/>
                  <a:pt x="1430" y="555"/>
                </a:cubicBezTo>
                <a:cubicBezTo>
                  <a:pt x="1430" y="558"/>
                  <a:pt x="1430" y="560"/>
                  <a:pt x="1431" y="562"/>
                </a:cubicBezTo>
                <a:cubicBezTo>
                  <a:pt x="1431" y="564"/>
                  <a:pt x="1432" y="566"/>
                  <a:pt x="1435" y="567"/>
                </a:cubicBezTo>
                <a:cubicBezTo>
                  <a:pt x="1435" y="568"/>
                  <a:pt x="1436" y="568"/>
                  <a:pt x="1437" y="568"/>
                </a:cubicBezTo>
                <a:cubicBezTo>
                  <a:pt x="1440" y="568"/>
                  <a:pt x="1443" y="565"/>
                  <a:pt x="1444" y="563"/>
                </a:cubicBezTo>
                <a:cubicBezTo>
                  <a:pt x="1445" y="561"/>
                  <a:pt x="1446" y="558"/>
                  <a:pt x="1446" y="556"/>
                </a:cubicBezTo>
                <a:cubicBezTo>
                  <a:pt x="1446" y="554"/>
                  <a:pt x="1446" y="553"/>
                  <a:pt x="1445" y="552"/>
                </a:cubicBezTo>
                <a:cubicBezTo>
                  <a:pt x="1444" y="551"/>
                  <a:pt x="1444" y="548"/>
                  <a:pt x="1443" y="545"/>
                </a:cubicBezTo>
                <a:cubicBezTo>
                  <a:pt x="1442" y="544"/>
                  <a:pt x="1442" y="543"/>
                  <a:pt x="1441" y="541"/>
                </a:cubicBezTo>
                <a:cubicBezTo>
                  <a:pt x="1440" y="540"/>
                  <a:pt x="1439" y="539"/>
                  <a:pt x="1437" y="539"/>
                </a:cubicBezTo>
                <a:cubicBezTo>
                  <a:pt x="1436" y="539"/>
                  <a:pt x="1435" y="539"/>
                  <a:pt x="1434" y="539"/>
                </a:cubicBezTo>
                <a:cubicBezTo>
                  <a:pt x="1434" y="539"/>
                  <a:pt x="1434" y="539"/>
                  <a:pt x="1434" y="539"/>
                </a:cubicBezTo>
                <a:cubicBezTo>
                  <a:pt x="1433" y="540"/>
                  <a:pt x="1433" y="541"/>
                  <a:pt x="1432" y="542"/>
                </a:cubicBezTo>
                <a:cubicBezTo>
                  <a:pt x="1435" y="536"/>
                  <a:pt x="1436" y="529"/>
                  <a:pt x="1437" y="524"/>
                </a:cubicBezTo>
                <a:cubicBezTo>
                  <a:pt x="1439" y="518"/>
                  <a:pt x="1439" y="508"/>
                  <a:pt x="1439" y="503"/>
                </a:cubicBezTo>
                <a:cubicBezTo>
                  <a:pt x="1439" y="501"/>
                  <a:pt x="1440" y="498"/>
                  <a:pt x="1447" y="495"/>
                </a:cubicBezTo>
                <a:cubicBezTo>
                  <a:pt x="1454" y="491"/>
                  <a:pt x="1459" y="481"/>
                  <a:pt x="1464" y="476"/>
                </a:cubicBezTo>
                <a:cubicBezTo>
                  <a:pt x="1468" y="473"/>
                  <a:pt x="1469" y="469"/>
                  <a:pt x="1471" y="467"/>
                </a:cubicBezTo>
                <a:cubicBezTo>
                  <a:pt x="1473" y="465"/>
                  <a:pt x="1474" y="463"/>
                  <a:pt x="1479" y="463"/>
                </a:cubicBezTo>
                <a:cubicBezTo>
                  <a:pt x="1485" y="463"/>
                  <a:pt x="1488" y="463"/>
                  <a:pt x="1490" y="463"/>
                </a:cubicBezTo>
                <a:cubicBezTo>
                  <a:pt x="1492" y="462"/>
                  <a:pt x="1493" y="460"/>
                  <a:pt x="1495" y="459"/>
                </a:cubicBezTo>
                <a:cubicBezTo>
                  <a:pt x="1495" y="458"/>
                  <a:pt x="1496" y="457"/>
                  <a:pt x="1497" y="457"/>
                </a:cubicBezTo>
                <a:cubicBezTo>
                  <a:pt x="1497" y="457"/>
                  <a:pt x="1497" y="457"/>
                  <a:pt x="1497" y="457"/>
                </a:cubicBezTo>
                <a:cubicBezTo>
                  <a:pt x="1497" y="457"/>
                  <a:pt x="1497" y="458"/>
                  <a:pt x="1497" y="458"/>
                </a:cubicBezTo>
                <a:cubicBezTo>
                  <a:pt x="1498" y="462"/>
                  <a:pt x="1501" y="466"/>
                  <a:pt x="1503" y="470"/>
                </a:cubicBezTo>
                <a:cubicBezTo>
                  <a:pt x="1506" y="473"/>
                  <a:pt x="1508" y="476"/>
                  <a:pt x="1509" y="477"/>
                </a:cubicBezTo>
                <a:cubicBezTo>
                  <a:pt x="1510" y="479"/>
                  <a:pt x="1512" y="484"/>
                  <a:pt x="1512" y="489"/>
                </a:cubicBezTo>
                <a:cubicBezTo>
                  <a:pt x="1512" y="490"/>
                  <a:pt x="1512" y="490"/>
                  <a:pt x="1512" y="491"/>
                </a:cubicBezTo>
                <a:cubicBezTo>
                  <a:pt x="1512" y="492"/>
                  <a:pt x="1512" y="493"/>
                  <a:pt x="1512" y="494"/>
                </a:cubicBezTo>
                <a:cubicBezTo>
                  <a:pt x="1512" y="497"/>
                  <a:pt x="1512" y="500"/>
                  <a:pt x="1513" y="503"/>
                </a:cubicBezTo>
                <a:cubicBezTo>
                  <a:pt x="1513" y="504"/>
                  <a:pt x="1513" y="505"/>
                  <a:pt x="1514" y="506"/>
                </a:cubicBezTo>
                <a:cubicBezTo>
                  <a:pt x="1515" y="507"/>
                  <a:pt x="1516" y="508"/>
                  <a:pt x="1518" y="508"/>
                </a:cubicBezTo>
                <a:cubicBezTo>
                  <a:pt x="1520" y="508"/>
                  <a:pt x="1520" y="507"/>
                  <a:pt x="1522" y="506"/>
                </a:cubicBezTo>
                <a:cubicBezTo>
                  <a:pt x="1524" y="503"/>
                  <a:pt x="1526" y="499"/>
                  <a:pt x="1527" y="498"/>
                </a:cubicBezTo>
                <a:cubicBezTo>
                  <a:pt x="1527" y="497"/>
                  <a:pt x="1528" y="497"/>
                  <a:pt x="1529" y="496"/>
                </a:cubicBezTo>
                <a:cubicBezTo>
                  <a:pt x="1530" y="496"/>
                  <a:pt x="1531" y="495"/>
                  <a:pt x="1532" y="495"/>
                </a:cubicBezTo>
                <a:cubicBezTo>
                  <a:pt x="1532" y="495"/>
                  <a:pt x="1532" y="495"/>
                  <a:pt x="1532" y="496"/>
                </a:cubicBezTo>
                <a:cubicBezTo>
                  <a:pt x="1532" y="497"/>
                  <a:pt x="1532" y="497"/>
                  <a:pt x="1532" y="497"/>
                </a:cubicBezTo>
                <a:cubicBezTo>
                  <a:pt x="1532" y="498"/>
                  <a:pt x="1532" y="499"/>
                  <a:pt x="1532" y="501"/>
                </a:cubicBezTo>
                <a:cubicBezTo>
                  <a:pt x="1532" y="509"/>
                  <a:pt x="1533" y="517"/>
                  <a:pt x="1533" y="521"/>
                </a:cubicBezTo>
                <a:cubicBezTo>
                  <a:pt x="1533" y="525"/>
                  <a:pt x="1535" y="529"/>
                  <a:pt x="1537" y="532"/>
                </a:cubicBezTo>
                <a:cubicBezTo>
                  <a:pt x="1538" y="534"/>
                  <a:pt x="1538" y="535"/>
                  <a:pt x="1539" y="536"/>
                </a:cubicBezTo>
                <a:cubicBezTo>
                  <a:pt x="1539" y="536"/>
                  <a:pt x="1539" y="536"/>
                  <a:pt x="1539" y="536"/>
                </a:cubicBezTo>
                <a:cubicBezTo>
                  <a:pt x="1536" y="536"/>
                  <a:pt x="1535" y="538"/>
                  <a:pt x="1534" y="539"/>
                </a:cubicBezTo>
                <a:cubicBezTo>
                  <a:pt x="1533" y="541"/>
                  <a:pt x="1533" y="543"/>
                  <a:pt x="1533" y="545"/>
                </a:cubicBezTo>
                <a:cubicBezTo>
                  <a:pt x="1533" y="547"/>
                  <a:pt x="1534" y="550"/>
                  <a:pt x="1535" y="552"/>
                </a:cubicBezTo>
                <a:cubicBezTo>
                  <a:pt x="1537" y="554"/>
                  <a:pt x="1538" y="554"/>
                  <a:pt x="1539" y="555"/>
                </a:cubicBezTo>
                <a:cubicBezTo>
                  <a:pt x="1540" y="556"/>
                  <a:pt x="1542" y="557"/>
                  <a:pt x="1543" y="562"/>
                </a:cubicBezTo>
                <a:cubicBezTo>
                  <a:pt x="1545" y="573"/>
                  <a:pt x="1550" y="583"/>
                  <a:pt x="1552" y="587"/>
                </a:cubicBezTo>
                <a:cubicBezTo>
                  <a:pt x="1553" y="590"/>
                  <a:pt x="1556" y="592"/>
                  <a:pt x="1559" y="595"/>
                </a:cubicBezTo>
                <a:cubicBezTo>
                  <a:pt x="1561" y="597"/>
                  <a:pt x="1564" y="599"/>
                  <a:pt x="1565" y="600"/>
                </a:cubicBezTo>
                <a:cubicBezTo>
                  <a:pt x="1566" y="602"/>
                  <a:pt x="1568" y="602"/>
                  <a:pt x="1569" y="602"/>
                </a:cubicBezTo>
                <a:cubicBezTo>
                  <a:pt x="1573" y="602"/>
                  <a:pt x="1575" y="599"/>
                  <a:pt x="1575" y="596"/>
                </a:cubicBezTo>
                <a:cubicBezTo>
                  <a:pt x="1575" y="595"/>
                  <a:pt x="1575" y="594"/>
                  <a:pt x="1574" y="593"/>
                </a:cubicBezTo>
                <a:cubicBezTo>
                  <a:pt x="1572" y="589"/>
                  <a:pt x="1569" y="584"/>
                  <a:pt x="1569" y="581"/>
                </a:cubicBezTo>
                <a:cubicBezTo>
                  <a:pt x="1568" y="577"/>
                  <a:pt x="1565" y="570"/>
                  <a:pt x="1562" y="563"/>
                </a:cubicBezTo>
                <a:cubicBezTo>
                  <a:pt x="1557" y="556"/>
                  <a:pt x="1554" y="554"/>
                  <a:pt x="1552" y="550"/>
                </a:cubicBezTo>
                <a:cubicBezTo>
                  <a:pt x="1550" y="547"/>
                  <a:pt x="1547" y="543"/>
                  <a:pt x="1544" y="540"/>
                </a:cubicBezTo>
                <a:cubicBezTo>
                  <a:pt x="1545" y="540"/>
                  <a:pt x="1546" y="539"/>
                  <a:pt x="1546" y="539"/>
                </a:cubicBezTo>
                <a:cubicBezTo>
                  <a:pt x="1547" y="538"/>
                  <a:pt x="1547" y="538"/>
                  <a:pt x="1547" y="537"/>
                </a:cubicBezTo>
                <a:cubicBezTo>
                  <a:pt x="1547" y="536"/>
                  <a:pt x="1547" y="533"/>
                  <a:pt x="1548" y="529"/>
                </a:cubicBezTo>
                <a:cubicBezTo>
                  <a:pt x="1549" y="526"/>
                  <a:pt x="1550" y="522"/>
                  <a:pt x="1550" y="519"/>
                </a:cubicBezTo>
                <a:cubicBezTo>
                  <a:pt x="1552" y="520"/>
                  <a:pt x="1553" y="522"/>
                  <a:pt x="1555" y="523"/>
                </a:cubicBezTo>
                <a:cubicBezTo>
                  <a:pt x="1558" y="525"/>
                  <a:pt x="1560" y="529"/>
                  <a:pt x="1562" y="532"/>
                </a:cubicBezTo>
                <a:cubicBezTo>
                  <a:pt x="1564" y="535"/>
                  <a:pt x="1565" y="538"/>
                  <a:pt x="1565" y="538"/>
                </a:cubicBezTo>
                <a:cubicBezTo>
                  <a:pt x="1565" y="538"/>
                  <a:pt x="1565" y="538"/>
                  <a:pt x="1565" y="538"/>
                </a:cubicBezTo>
                <a:cubicBezTo>
                  <a:pt x="1565" y="538"/>
                  <a:pt x="1567" y="540"/>
                  <a:pt x="1568" y="542"/>
                </a:cubicBezTo>
                <a:cubicBezTo>
                  <a:pt x="1570" y="544"/>
                  <a:pt x="1572" y="546"/>
                  <a:pt x="1572" y="547"/>
                </a:cubicBezTo>
                <a:cubicBezTo>
                  <a:pt x="1572" y="549"/>
                  <a:pt x="1574" y="550"/>
                  <a:pt x="1576" y="550"/>
                </a:cubicBezTo>
                <a:cubicBezTo>
                  <a:pt x="1578" y="550"/>
                  <a:pt x="1580" y="549"/>
                  <a:pt x="1581" y="547"/>
                </a:cubicBezTo>
                <a:cubicBezTo>
                  <a:pt x="1583" y="546"/>
                  <a:pt x="1585" y="545"/>
                  <a:pt x="1585" y="543"/>
                </a:cubicBezTo>
                <a:cubicBezTo>
                  <a:pt x="1587" y="539"/>
                  <a:pt x="1587" y="539"/>
                  <a:pt x="1590" y="538"/>
                </a:cubicBezTo>
                <a:cubicBezTo>
                  <a:pt x="1592" y="537"/>
                  <a:pt x="1594" y="537"/>
                  <a:pt x="1596" y="536"/>
                </a:cubicBezTo>
                <a:cubicBezTo>
                  <a:pt x="1599" y="535"/>
                  <a:pt x="1601" y="532"/>
                  <a:pt x="1602" y="529"/>
                </a:cubicBezTo>
                <a:cubicBezTo>
                  <a:pt x="1603" y="525"/>
                  <a:pt x="1605" y="520"/>
                  <a:pt x="1605" y="515"/>
                </a:cubicBezTo>
                <a:cubicBezTo>
                  <a:pt x="1605" y="512"/>
                  <a:pt x="1604" y="508"/>
                  <a:pt x="1601" y="504"/>
                </a:cubicBezTo>
                <a:cubicBezTo>
                  <a:pt x="1596" y="496"/>
                  <a:pt x="1593" y="490"/>
                  <a:pt x="1588" y="486"/>
                </a:cubicBezTo>
                <a:cubicBezTo>
                  <a:pt x="1587" y="484"/>
                  <a:pt x="1585" y="481"/>
                  <a:pt x="1583" y="478"/>
                </a:cubicBezTo>
                <a:cubicBezTo>
                  <a:pt x="1583" y="476"/>
                  <a:pt x="1582" y="475"/>
                  <a:pt x="1582" y="474"/>
                </a:cubicBezTo>
                <a:cubicBezTo>
                  <a:pt x="1584" y="471"/>
                  <a:pt x="1590" y="465"/>
                  <a:pt x="1593" y="462"/>
                </a:cubicBezTo>
                <a:cubicBezTo>
                  <a:pt x="1593" y="461"/>
                  <a:pt x="1594" y="461"/>
                  <a:pt x="1594" y="461"/>
                </a:cubicBezTo>
                <a:cubicBezTo>
                  <a:pt x="1595" y="461"/>
                  <a:pt x="1596" y="462"/>
                  <a:pt x="1596" y="463"/>
                </a:cubicBezTo>
                <a:cubicBezTo>
                  <a:pt x="1596" y="463"/>
                  <a:pt x="1596" y="463"/>
                  <a:pt x="1596" y="464"/>
                </a:cubicBezTo>
                <a:cubicBezTo>
                  <a:pt x="1596" y="464"/>
                  <a:pt x="1595" y="466"/>
                  <a:pt x="1594" y="468"/>
                </a:cubicBezTo>
                <a:cubicBezTo>
                  <a:pt x="1593" y="471"/>
                  <a:pt x="1591" y="474"/>
                  <a:pt x="1591" y="479"/>
                </a:cubicBezTo>
                <a:cubicBezTo>
                  <a:pt x="1591" y="479"/>
                  <a:pt x="1591" y="480"/>
                  <a:pt x="1591" y="481"/>
                </a:cubicBezTo>
                <a:cubicBezTo>
                  <a:pt x="1591" y="487"/>
                  <a:pt x="1594" y="491"/>
                  <a:pt x="1599" y="491"/>
                </a:cubicBezTo>
                <a:cubicBezTo>
                  <a:pt x="1600" y="491"/>
                  <a:pt x="1602" y="490"/>
                  <a:pt x="1603" y="489"/>
                </a:cubicBezTo>
                <a:cubicBezTo>
                  <a:pt x="1604" y="487"/>
                  <a:pt x="1605" y="485"/>
                  <a:pt x="1607" y="483"/>
                </a:cubicBezTo>
                <a:cubicBezTo>
                  <a:pt x="1608" y="482"/>
                  <a:pt x="1608" y="480"/>
                  <a:pt x="1609" y="479"/>
                </a:cubicBezTo>
                <a:cubicBezTo>
                  <a:pt x="1609" y="478"/>
                  <a:pt x="1610" y="478"/>
                  <a:pt x="1610" y="476"/>
                </a:cubicBezTo>
                <a:cubicBezTo>
                  <a:pt x="1610" y="475"/>
                  <a:pt x="1609" y="474"/>
                  <a:pt x="1609" y="473"/>
                </a:cubicBezTo>
                <a:cubicBezTo>
                  <a:pt x="1607" y="472"/>
                  <a:pt x="1607" y="473"/>
                  <a:pt x="1606" y="468"/>
                </a:cubicBezTo>
                <a:cubicBezTo>
                  <a:pt x="1606" y="468"/>
                  <a:pt x="1606" y="468"/>
                  <a:pt x="1606" y="468"/>
                </a:cubicBezTo>
                <a:cubicBezTo>
                  <a:pt x="1606" y="466"/>
                  <a:pt x="1607" y="465"/>
                  <a:pt x="1608" y="463"/>
                </a:cubicBezTo>
                <a:cubicBezTo>
                  <a:pt x="1609" y="462"/>
                  <a:pt x="1611" y="462"/>
                  <a:pt x="1611" y="462"/>
                </a:cubicBezTo>
                <a:cubicBezTo>
                  <a:pt x="1612" y="462"/>
                  <a:pt x="1613" y="462"/>
                  <a:pt x="1614" y="462"/>
                </a:cubicBezTo>
                <a:cubicBezTo>
                  <a:pt x="1620" y="462"/>
                  <a:pt x="1632" y="459"/>
                  <a:pt x="1638" y="455"/>
                </a:cubicBezTo>
                <a:cubicBezTo>
                  <a:pt x="1646" y="450"/>
                  <a:pt x="1651" y="440"/>
                  <a:pt x="1654" y="436"/>
                </a:cubicBezTo>
                <a:cubicBezTo>
                  <a:pt x="1656" y="434"/>
                  <a:pt x="1661" y="430"/>
                  <a:pt x="1665" y="426"/>
                </a:cubicBezTo>
                <a:cubicBezTo>
                  <a:pt x="1669" y="421"/>
                  <a:pt x="1673" y="417"/>
                  <a:pt x="1673" y="412"/>
                </a:cubicBezTo>
                <a:cubicBezTo>
                  <a:pt x="1673" y="411"/>
                  <a:pt x="1673" y="411"/>
                  <a:pt x="1673" y="411"/>
                </a:cubicBezTo>
                <a:cubicBezTo>
                  <a:pt x="1672" y="405"/>
                  <a:pt x="1674" y="396"/>
                  <a:pt x="1670" y="387"/>
                </a:cubicBezTo>
                <a:cubicBezTo>
                  <a:pt x="1666" y="379"/>
                  <a:pt x="1661" y="374"/>
                  <a:pt x="1660" y="371"/>
                </a:cubicBezTo>
                <a:cubicBezTo>
                  <a:pt x="1660" y="371"/>
                  <a:pt x="1662" y="370"/>
                  <a:pt x="1664" y="369"/>
                </a:cubicBezTo>
                <a:cubicBezTo>
                  <a:pt x="1666" y="368"/>
                  <a:pt x="1669" y="367"/>
                  <a:pt x="1672" y="364"/>
                </a:cubicBezTo>
                <a:cubicBezTo>
                  <a:pt x="1673" y="362"/>
                  <a:pt x="1674" y="360"/>
                  <a:pt x="1674" y="358"/>
                </a:cubicBezTo>
                <a:cubicBezTo>
                  <a:pt x="1674" y="354"/>
                  <a:pt x="1671" y="351"/>
                  <a:pt x="1668" y="351"/>
                </a:cubicBezTo>
                <a:cubicBezTo>
                  <a:pt x="1668" y="351"/>
                  <a:pt x="1667" y="351"/>
                  <a:pt x="1667" y="351"/>
                </a:cubicBezTo>
                <a:cubicBezTo>
                  <a:pt x="1665" y="352"/>
                  <a:pt x="1660" y="353"/>
                  <a:pt x="1658" y="353"/>
                </a:cubicBezTo>
                <a:cubicBezTo>
                  <a:pt x="1657" y="353"/>
                  <a:pt x="1657" y="353"/>
                  <a:pt x="1657" y="353"/>
                </a:cubicBezTo>
                <a:cubicBezTo>
                  <a:pt x="1656" y="353"/>
                  <a:pt x="1655" y="350"/>
                  <a:pt x="1651" y="346"/>
                </a:cubicBezTo>
                <a:cubicBezTo>
                  <a:pt x="1650" y="346"/>
                  <a:pt x="1650" y="346"/>
                  <a:pt x="1650" y="345"/>
                </a:cubicBezTo>
                <a:cubicBezTo>
                  <a:pt x="1650" y="345"/>
                  <a:pt x="1650" y="344"/>
                  <a:pt x="1651" y="344"/>
                </a:cubicBezTo>
                <a:cubicBezTo>
                  <a:pt x="1651" y="343"/>
                  <a:pt x="1651" y="343"/>
                  <a:pt x="1652" y="343"/>
                </a:cubicBezTo>
                <a:cubicBezTo>
                  <a:pt x="1652" y="343"/>
                  <a:pt x="1652" y="343"/>
                  <a:pt x="1652" y="343"/>
                </a:cubicBezTo>
                <a:cubicBezTo>
                  <a:pt x="1652" y="343"/>
                  <a:pt x="1652" y="343"/>
                  <a:pt x="1653" y="343"/>
                </a:cubicBezTo>
                <a:cubicBezTo>
                  <a:pt x="1656" y="343"/>
                  <a:pt x="1657" y="341"/>
                  <a:pt x="1660" y="339"/>
                </a:cubicBezTo>
                <a:cubicBezTo>
                  <a:pt x="1662" y="337"/>
                  <a:pt x="1664" y="335"/>
                  <a:pt x="1665" y="334"/>
                </a:cubicBezTo>
                <a:cubicBezTo>
                  <a:pt x="1665" y="336"/>
                  <a:pt x="1664" y="338"/>
                  <a:pt x="1664" y="340"/>
                </a:cubicBezTo>
                <a:cubicBezTo>
                  <a:pt x="1664" y="341"/>
                  <a:pt x="1664" y="342"/>
                  <a:pt x="1665" y="343"/>
                </a:cubicBezTo>
                <a:cubicBezTo>
                  <a:pt x="1665" y="344"/>
                  <a:pt x="1667" y="345"/>
                  <a:pt x="1668" y="346"/>
                </a:cubicBezTo>
                <a:cubicBezTo>
                  <a:pt x="1668" y="346"/>
                  <a:pt x="1669" y="346"/>
                  <a:pt x="1669" y="346"/>
                </a:cubicBezTo>
                <a:cubicBezTo>
                  <a:pt x="1672" y="346"/>
                  <a:pt x="1675" y="343"/>
                  <a:pt x="1678" y="341"/>
                </a:cubicBezTo>
                <a:cubicBezTo>
                  <a:pt x="1679" y="340"/>
                  <a:pt x="1681" y="339"/>
                  <a:pt x="1682" y="338"/>
                </a:cubicBezTo>
                <a:cubicBezTo>
                  <a:pt x="1682" y="338"/>
                  <a:pt x="1682" y="338"/>
                  <a:pt x="1682" y="338"/>
                </a:cubicBezTo>
                <a:cubicBezTo>
                  <a:pt x="1682" y="340"/>
                  <a:pt x="1683" y="342"/>
                  <a:pt x="1683" y="344"/>
                </a:cubicBezTo>
                <a:cubicBezTo>
                  <a:pt x="1683" y="345"/>
                  <a:pt x="1683" y="345"/>
                  <a:pt x="1683" y="346"/>
                </a:cubicBezTo>
                <a:cubicBezTo>
                  <a:pt x="1682" y="348"/>
                  <a:pt x="1682" y="350"/>
                  <a:pt x="1682" y="352"/>
                </a:cubicBezTo>
                <a:cubicBezTo>
                  <a:pt x="1682" y="353"/>
                  <a:pt x="1682" y="354"/>
                  <a:pt x="1682" y="355"/>
                </a:cubicBezTo>
                <a:cubicBezTo>
                  <a:pt x="1682" y="356"/>
                  <a:pt x="1683" y="358"/>
                  <a:pt x="1685" y="358"/>
                </a:cubicBezTo>
                <a:cubicBezTo>
                  <a:pt x="1686" y="358"/>
                  <a:pt x="1686" y="358"/>
                  <a:pt x="1686" y="358"/>
                </a:cubicBezTo>
                <a:cubicBezTo>
                  <a:pt x="1688" y="357"/>
                  <a:pt x="1689" y="356"/>
                  <a:pt x="1690" y="355"/>
                </a:cubicBezTo>
                <a:cubicBezTo>
                  <a:pt x="1691" y="354"/>
                  <a:pt x="1691" y="354"/>
                  <a:pt x="1691" y="354"/>
                </a:cubicBezTo>
                <a:cubicBezTo>
                  <a:pt x="1692" y="356"/>
                  <a:pt x="1694" y="357"/>
                  <a:pt x="1694" y="359"/>
                </a:cubicBezTo>
                <a:cubicBezTo>
                  <a:pt x="1694" y="360"/>
                  <a:pt x="1694" y="361"/>
                  <a:pt x="1693" y="362"/>
                </a:cubicBezTo>
                <a:cubicBezTo>
                  <a:pt x="1692" y="365"/>
                  <a:pt x="1689" y="367"/>
                  <a:pt x="1689" y="371"/>
                </a:cubicBezTo>
                <a:cubicBezTo>
                  <a:pt x="1689" y="374"/>
                  <a:pt x="1690" y="376"/>
                  <a:pt x="1693" y="377"/>
                </a:cubicBezTo>
                <a:cubicBezTo>
                  <a:pt x="1695" y="379"/>
                  <a:pt x="1697" y="379"/>
                  <a:pt x="1699" y="379"/>
                </a:cubicBezTo>
                <a:cubicBezTo>
                  <a:pt x="1703" y="379"/>
                  <a:pt x="1705" y="376"/>
                  <a:pt x="1707" y="375"/>
                </a:cubicBezTo>
                <a:cubicBezTo>
                  <a:pt x="1712" y="372"/>
                  <a:pt x="1714" y="364"/>
                  <a:pt x="1714" y="358"/>
                </a:cubicBezTo>
                <a:cubicBezTo>
                  <a:pt x="1714" y="356"/>
                  <a:pt x="1714" y="354"/>
                  <a:pt x="1713" y="352"/>
                </a:cubicBezTo>
                <a:cubicBezTo>
                  <a:pt x="1712" y="350"/>
                  <a:pt x="1710" y="347"/>
                  <a:pt x="1708" y="344"/>
                </a:cubicBezTo>
                <a:cubicBezTo>
                  <a:pt x="1707" y="342"/>
                  <a:pt x="1706" y="340"/>
                  <a:pt x="1705" y="339"/>
                </a:cubicBezTo>
                <a:cubicBezTo>
                  <a:pt x="1706" y="339"/>
                  <a:pt x="1708" y="338"/>
                  <a:pt x="1710" y="337"/>
                </a:cubicBezTo>
                <a:cubicBezTo>
                  <a:pt x="1712" y="336"/>
                  <a:pt x="1715" y="335"/>
                  <a:pt x="1715" y="331"/>
                </a:cubicBezTo>
                <a:cubicBezTo>
                  <a:pt x="1715" y="328"/>
                  <a:pt x="1717" y="325"/>
                  <a:pt x="1720" y="324"/>
                </a:cubicBezTo>
                <a:cubicBezTo>
                  <a:pt x="1722" y="323"/>
                  <a:pt x="1724" y="321"/>
                  <a:pt x="1725" y="319"/>
                </a:cubicBezTo>
                <a:cubicBezTo>
                  <a:pt x="1726" y="318"/>
                  <a:pt x="1726" y="318"/>
                  <a:pt x="1727" y="317"/>
                </a:cubicBezTo>
                <a:cubicBezTo>
                  <a:pt x="1728" y="318"/>
                  <a:pt x="1729" y="319"/>
                  <a:pt x="1730" y="319"/>
                </a:cubicBezTo>
                <a:cubicBezTo>
                  <a:pt x="1732" y="320"/>
                  <a:pt x="1734" y="320"/>
                  <a:pt x="1736" y="320"/>
                </a:cubicBezTo>
                <a:cubicBezTo>
                  <a:pt x="1738" y="320"/>
                  <a:pt x="1741" y="320"/>
                  <a:pt x="1742" y="318"/>
                </a:cubicBezTo>
                <a:cubicBezTo>
                  <a:pt x="1744" y="315"/>
                  <a:pt x="1757" y="302"/>
                  <a:pt x="1764" y="295"/>
                </a:cubicBezTo>
                <a:cubicBezTo>
                  <a:pt x="1772" y="288"/>
                  <a:pt x="1776" y="279"/>
                  <a:pt x="1777" y="271"/>
                </a:cubicBezTo>
                <a:cubicBezTo>
                  <a:pt x="1778" y="269"/>
                  <a:pt x="1779" y="267"/>
                  <a:pt x="1779" y="265"/>
                </a:cubicBezTo>
                <a:cubicBezTo>
                  <a:pt x="1779" y="266"/>
                  <a:pt x="1779" y="267"/>
                  <a:pt x="1779" y="267"/>
                </a:cubicBezTo>
                <a:cubicBezTo>
                  <a:pt x="1779" y="269"/>
                  <a:pt x="1779" y="270"/>
                  <a:pt x="1779" y="271"/>
                </a:cubicBezTo>
                <a:cubicBezTo>
                  <a:pt x="1779" y="273"/>
                  <a:pt x="1779" y="275"/>
                  <a:pt x="1779" y="277"/>
                </a:cubicBezTo>
                <a:cubicBezTo>
                  <a:pt x="1779" y="281"/>
                  <a:pt x="1779" y="284"/>
                  <a:pt x="1779" y="287"/>
                </a:cubicBezTo>
                <a:cubicBezTo>
                  <a:pt x="1779" y="288"/>
                  <a:pt x="1780" y="290"/>
                  <a:pt x="1780" y="291"/>
                </a:cubicBezTo>
                <a:cubicBezTo>
                  <a:pt x="1780" y="292"/>
                  <a:pt x="1780" y="293"/>
                  <a:pt x="1781" y="294"/>
                </a:cubicBezTo>
                <a:cubicBezTo>
                  <a:pt x="1781" y="295"/>
                  <a:pt x="1782" y="296"/>
                  <a:pt x="1784" y="297"/>
                </a:cubicBezTo>
                <a:cubicBezTo>
                  <a:pt x="1785" y="298"/>
                  <a:pt x="1787" y="300"/>
                  <a:pt x="1789" y="300"/>
                </a:cubicBezTo>
                <a:cubicBezTo>
                  <a:pt x="1790" y="300"/>
                  <a:pt x="1790" y="300"/>
                  <a:pt x="1791" y="299"/>
                </a:cubicBezTo>
                <a:cubicBezTo>
                  <a:pt x="1793" y="298"/>
                  <a:pt x="1793" y="296"/>
                  <a:pt x="1793" y="294"/>
                </a:cubicBezTo>
                <a:cubicBezTo>
                  <a:pt x="1793" y="292"/>
                  <a:pt x="1793" y="289"/>
                  <a:pt x="1792" y="287"/>
                </a:cubicBezTo>
                <a:cubicBezTo>
                  <a:pt x="1792" y="285"/>
                  <a:pt x="1791" y="282"/>
                  <a:pt x="1791" y="282"/>
                </a:cubicBezTo>
                <a:cubicBezTo>
                  <a:pt x="1791" y="282"/>
                  <a:pt x="1791" y="282"/>
                  <a:pt x="1792" y="281"/>
                </a:cubicBezTo>
                <a:cubicBezTo>
                  <a:pt x="1792" y="280"/>
                  <a:pt x="1795" y="278"/>
                  <a:pt x="1795" y="278"/>
                </a:cubicBezTo>
                <a:cubicBezTo>
                  <a:pt x="1796" y="278"/>
                  <a:pt x="1797" y="277"/>
                  <a:pt x="1797" y="276"/>
                </a:cubicBezTo>
                <a:cubicBezTo>
                  <a:pt x="1797" y="275"/>
                  <a:pt x="1797" y="274"/>
                  <a:pt x="1797" y="274"/>
                </a:cubicBezTo>
                <a:cubicBezTo>
                  <a:pt x="1797" y="270"/>
                  <a:pt x="1796" y="264"/>
                  <a:pt x="1794" y="260"/>
                </a:cubicBezTo>
                <a:cubicBezTo>
                  <a:pt x="1793" y="259"/>
                  <a:pt x="1792" y="257"/>
                  <a:pt x="1791" y="256"/>
                </a:cubicBezTo>
                <a:cubicBezTo>
                  <a:pt x="1791" y="256"/>
                  <a:pt x="1791" y="256"/>
                  <a:pt x="1791" y="256"/>
                </a:cubicBezTo>
                <a:cubicBezTo>
                  <a:pt x="1791" y="255"/>
                  <a:pt x="1792" y="255"/>
                  <a:pt x="1792" y="254"/>
                </a:cubicBezTo>
                <a:cubicBezTo>
                  <a:pt x="1793" y="253"/>
                  <a:pt x="1794" y="251"/>
                  <a:pt x="1794" y="250"/>
                </a:cubicBezTo>
                <a:cubicBezTo>
                  <a:pt x="1794" y="249"/>
                  <a:pt x="1793" y="248"/>
                  <a:pt x="1792" y="247"/>
                </a:cubicBezTo>
                <a:cubicBezTo>
                  <a:pt x="1792" y="246"/>
                  <a:pt x="1792" y="246"/>
                  <a:pt x="1792" y="245"/>
                </a:cubicBezTo>
                <a:cubicBezTo>
                  <a:pt x="1792" y="244"/>
                  <a:pt x="1790" y="242"/>
                  <a:pt x="1788" y="242"/>
                </a:cubicBezTo>
                <a:cubicBezTo>
                  <a:pt x="1787" y="242"/>
                  <a:pt x="1787" y="242"/>
                  <a:pt x="1786" y="242"/>
                </a:cubicBezTo>
                <a:cubicBezTo>
                  <a:pt x="1786" y="242"/>
                  <a:pt x="1784" y="242"/>
                  <a:pt x="1781" y="243"/>
                </a:cubicBezTo>
                <a:cubicBezTo>
                  <a:pt x="1780" y="243"/>
                  <a:pt x="1780" y="243"/>
                  <a:pt x="1779" y="243"/>
                </a:cubicBezTo>
                <a:cubicBezTo>
                  <a:pt x="1777" y="241"/>
                  <a:pt x="1774" y="239"/>
                  <a:pt x="1771" y="239"/>
                </a:cubicBezTo>
                <a:cubicBezTo>
                  <a:pt x="1771" y="239"/>
                  <a:pt x="1770" y="239"/>
                  <a:pt x="1770" y="239"/>
                </a:cubicBezTo>
                <a:cubicBezTo>
                  <a:pt x="1765" y="240"/>
                  <a:pt x="1762" y="242"/>
                  <a:pt x="1760" y="242"/>
                </a:cubicBezTo>
                <a:cubicBezTo>
                  <a:pt x="1760" y="242"/>
                  <a:pt x="1759" y="241"/>
                  <a:pt x="1760" y="241"/>
                </a:cubicBezTo>
                <a:cubicBezTo>
                  <a:pt x="1760" y="240"/>
                  <a:pt x="1760" y="239"/>
                  <a:pt x="1760" y="238"/>
                </a:cubicBezTo>
                <a:cubicBezTo>
                  <a:pt x="1760" y="237"/>
                  <a:pt x="1760" y="237"/>
                  <a:pt x="1759" y="236"/>
                </a:cubicBezTo>
                <a:cubicBezTo>
                  <a:pt x="1759" y="235"/>
                  <a:pt x="1758" y="234"/>
                  <a:pt x="1756" y="234"/>
                </a:cubicBezTo>
                <a:cubicBezTo>
                  <a:pt x="1755" y="234"/>
                  <a:pt x="1754" y="235"/>
                  <a:pt x="1754" y="235"/>
                </a:cubicBezTo>
                <a:cubicBezTo>
                  <a:pt x="1753" y="236"/>
                  <a:pt x="1752" y="237"/>
                  <a:pt x="1751" y="238"/>
                </a:cubicBezTo>
                <a:cubicBezTo>
                  <a:pt x="1751" y="238"/>
                  <a:pt x="1750" y="238"/>
                  <a:pt x="1750" y="238"/>
                </a:cubicBezTo>
                <a:cubicBezTo>
                  <a:pt x="1750" y="238"/>
                  <a:pt x="1750" y="238"/>
                  <a:pt x="1751" y="237"/>
                </a:cubicBezTo>
                <a:cubicBezTo>
                  <a:pt x="1753" y="235"/>
                  <a:pt x="1758" y="232"/>
                  <a:pt x="1763" y="230"/>
                </a:cubicBezTo>
                <a:cubicBezTo>
                  <a:pt x="1767" y="228"/>
                  <a:pt x="1772" y="223"/>
                  <a:pt x="1776" y="219"/>
                </a:cubicBezTo>
                <a:cubicBezTo>
                  <a:pt x="1779" y="217"/>
                  <a:pt x="1781" y="214"/>
                  <a:pt x="1782" y="213"/>
                </a:cubicBezTo>
                <a:cubicBezTo>
                  <a:pt x="1784" y="211"/>
                  <a:pt x="1786" y="210"/>
                  <a:pt x="1786" y="211"/>
                </a:cubicBezTo>
                <a:cubicBezTo>
                  <a:pt x="1786" y="210"/>
                  <a:pt x="1787" y="210"/>
                  <a:pt x="1788" y="210"/>
                </a:cubicBezTo>
                <a:cubicBezTo>
                  <a:pt x="1792" y="210"/>
                  <a:pt x="1800" y="211"/>
                  <a:pt x="1808" y="211"/>
                </a:cubicBezTo>
                <a:cubicBezTo>
                  <a:pt x="1810" y="211"/>
                  <a:pt x="1811" y="211"/>
                  <a:pt x="1813" y="211"/>
                </a:cubicBezTo>
                <a:cubicBezTo>
                  <a:pt x="1822" y="211"/>
                  <a:pt x="1826" y="207"/>
                  <a:pt x="1828" y="207"/>
                </a:cubicBezTo>
                <a:cubicBezTo>
                  <a:pt x="1828" y="207"/>
                  <a:pt x="1828" y="207"/>
                  <a:pt x="1828" y="208"/>
                </a:cubicBezTo>
                <a:cubicBezTo>
                  <a:pt x="1832" y="211"/>
                  <a:pt x="1838" y="214"/>
                  <a:pt x="1844" y="214"/>
                </a:cubicBezTo>
                <a:cubicBezTo>
                  <a:pt x="1844" y="214"/>
                  <a:pt x="1844" y="214"/>
                  <a:pt x="1845" y="214"/>
                </a:cubicBezTo>
                <a:cubicBezTo>
                  <a:pt x="1847" y="214"/>
                  <a:pt x="1848" y="214"/>
                  <a:pt x="1850" y="213"/>
                </a:cubicBezTo>
                <a:cubicBezTo>
                  <a:pt x="1851" y="212"/>
                  <a:pt x="1852" y="210"/>
                  <a:pt x="1855" y="208"/>
                </a:cubicBezTo>
                <a:cubicBezTo>
                  <a:pt x="1862" y="202"/>
                  <a:pt x="1868" y="199"/>
                  <a:pt x="1872" y="194"/>
                </a:cubicBezTo>
                <a:cubicBezTo>
                  <a:pt x="1873" y="192"/>
                  <a:pt x="1878" y="189"/>
                  <a:pt x="1880" y="190"/>
                </a:cubicBezTo>
                <a:cubicBezTo>
                  <a:pt x="1880" y="190"/>
                  <a:pt x="1880" y="190"/>
                  <a:pt x="1880" y="190"/>
                </a:cubicBezTo>
                <a:cubicBezTo>
                  <a:pt x="1880" y="190"/>
                  <a:pt x="1880" y="191"/>
                  <a:pt x="1880" y="192"/>
                </a:cubicBezTo>
                <a:cubicBezTo>
                  <a:pt x="1880" y="194"/>
                  <a:pt x="1880" y="194"/>
                  <a:pt x="1880" y="194"/>
                </a:cubicBezTo>
                <a:cubicBezTo>
                  <a:pt x="1880" y="195"/>
                  <a:pt x="1880" y="196"/>
                  <a:pt x="1881" y="198"/>
                </a:cubicBezTo>
                <a:cubicBezTo>
                  <a:pt x="1881" y="200"/>
                  <a:pt x="1884" y="201"/>
                  <a:pt x="1885" y="201"/>
                </a:cubicBezTo>
                <a:cubicBezTo>
                  <a:pt x="1886" y="201"/>
                  <a:pt x="1886" y="201"/>
                  <a:pt x="1886" y="201"/>
                </a:cubicBezTo>
                <a:cubicBezTo>
                  <a:pt x="1885" y="202"/>
                  <a:pt x="1883" y="203"/>
                  <a:pt x="1883" y="204"/>
                </a:cubicBezTo>
                <a:cubicBezTo>
                  <a:pt x="1881" y="205"/>
                  <a:pt x="1877" y="207"/>
                  <a:pt x="1873" y="208"/>
                </a:cubicBezTo>
                <a:cubicBezTo>
                  <a:pt x="1868" y="210"/>
                  <a:pt x="1864" y="213"/>
                  <a:pt x="1861" y="217"/>
                </a:cubicBezTo>
                <a:cubicBezTo>
                  <a:pt x="1857" y="223"/>
                  <a:pt x="1853" y="226"/>
                  <a:pt x="1853" y="233"/>
                </a:cubicBezTo>
                <a:cubicBezTo>
                  <a:pt x="1853" y="234"/>
                  <a:pt x="1853" y="234"/>
                  <a:pt x="1853" y="235"/>
                </a:cubicBezTo>
                <a:cubicBezTo>
                  <a:pt x="1854" y="242"/>
                  <a:pt x="1859" y="250"/>
                  <a:pt x="1859" y="255"/>
                </a:cubicBezTo>
                <a:cubicBezTo>
                  <a:pt x="1859" y="256"/>
                  <a:pt x="1859" y="257"/>
                  <a:pt x="1859" y="258"/>
                </a:cubicBezTo>
                <a:cubicBezTo>
                  <a:pt x="1854" y="265"/>
                  <a:pt x="1853" y="275"/>
                  <a:pt x="1853" y="275"/>
                </a:cubicBezTo>
                <a:cubicBezTo>
                  <a:pt x="1853" y="276"/>
                  <a:pt x="1854" y="277"/>
                  <a:pt x="1855" y="278"/>
                </a:cubicBezTo>
                <a:cubicBezTo>
                  <a:pt x="1856" y="278"/>
                  <a:pt x="1857" y="278"/>
                  <a:pt x="1858" y="277"/>
                </a:cubicBezTo>
                <a:cubicBezTo>
                  <a:pt x="1858" y="277"/>
                  <a:pt x="1859" y="274"/>
                  <a:pt x="1861" y="271"/>
                </a:cubicBezTo>
                <a:cubicBezTo>
                  <a:pt x="1864" y="268"/>
                  <a:pt x="1867" y="264"/>
                  <a:pt x="1871" y="261"/>
                </a:cubicBezTo>
                <a:cubicBezTo>
                  <a:pt x="1879" y="255"/>
                  <a:pt x="1884" y="246"/>
                  <a:pt x="1887" y="243"/>
                </a:cubicBezTo>
                <a:cubicBezTo>
                  <a:pt x="1888" y="242"/>
                  <a:pt x="1890" y="241"/>
                  <a:pt x="1893" y="240"/>
                </a:cubicBezTo>
                <a:cubicBezTo>
                  <a:pt x="1894" y="239"/>
                  <a:pt x="1895" y="238"/>
                  <a:pt x="1897" y="238"/>
                </a:cubicBezTo>
                <a:cubicBezTo>
                  <a:pt x="1898" y="237"/>
                  <a:pt x="1899" y="235"/>
                  <a:pt x="1899" y="233"/>
                </a:cubicBezTo>
                <a:cubicBezTo>
                  <a:pt x="1899" y="230"/>
                  <a:pt x="1901" y="225"/>
                  <a:pt x="1903" y="220"/>
                </a:cubicBezTo>
                <a:cubicBezTo>
                  <a:pt x="1903" y="219"/>
                  <a:pt x="1903" y="218"/>
                  <a:pt x="1903" y="218"/>
                </a:cubicBezTo>
                <a:cubicBezTo>
                  <a:pt x="1903" y="216"/>
                  <a:pt x="1902" y="215"/>
                  <a:pt x="1902" y="214"/>
                </a:cubicBezTo>
                <a:cubicBezTo>
                  <a:pt x="1902" y="214"/>
                  <a:pt x="1902" y="214"/>
                  <a:pt x="1902" y="214"/>
                </a:cubicBezTo>
                <a:moveTo>
                  <a:pt x="1196" y="165"/>
                </a:moveTo>
                <a:cubicBezTo>
                  <a:pt x="1199" y="165"/>
                  <a:pt x="1203" y="164"/>
                  <a:pt x="1208" y="162"/>
                </a:cubicBezTo>
                <a:cubicBezTo>
                  <a:pt x="1207" y="164"/>
                  <a:pt x="1207" y="166"/>
                  <a:pt x="1207" y="167"/>
                </a:cubicBezTo>
                <a:cubicBezTo>
                  <a:pt x="1207" y="168"/>
                  <a:pt x="1207" y="168"/>
                  <a:pt x="1207" y="169"/>
                </a:cubicBezTo>
                <a:cubicBezTo>
                  <a:pt x="1207" y="169"/>
                  <a:pt x="1207" y="170"/>
                  <a:pt x="1207" y="170"/>
                </a:cubicBezTo>
                <a:cubicBezTo>
                  <a:pt x="1206" y="171"/>
                  <a:pt x="1205" y="171"/>
                  <a:pt x="1204" y="171"/>
                </a:cubicBezTo>
                <a:cubicBezTo>
                  <a:pt x="1204" y="171"/>
                  <a:pt x="1203" y="171"/>
                  <a:pt x="1201" y="170"/>
                </a:cubicBezTo>
                <a:cubicBezTo>
                  <a:pt x="1198" y="168"/>
                  <a:pt x="1197" y="167"/>
                  <a:pt x="1195" y="167"/>
                </a:cubicBezTo>
                <a:cubicBezTo>
                  <a:pt x="1193" y="167"/>
                  <a:pt x="1192" y="168"/>
                  <a:pt x="1192" y="168"/>
                </a:cubicBezTo>
                <a:cubicBezTo>
                  <a:pt x="1191" y="169"/>
                  <a:pt x="1191" y="169"/>
                  <a:pt x="1191" y="169"/>
                </a:cubicBezTo>
                <a:cubicBezTo>
                  <a:pt x="1190" y="170"/>
                  <a:pt x="1187" y="171"/>
                  <a:pt x="1186" y="171"/>
                </a:cubicBezTo>
                <a:cubicBezTo>
                  <a:pt x="1186" y="171"/>
                  <a:pt x="1186" y="171"/>
                  <a:pt x="1186" y="171"/>
                </a:cubicBezTo>
                <a:cubicBezTo>
                  <a:pt x="1186" y="170"/>
                  <a:pt x="1186" y="169"/>
                  <a:pt x="1186" y="169"/>
                </a:cubicBezTo>
                <a:cubicBezTo>
                  <a:pt x="1186" y="168"/>
                  <a:pt x="1186" y="168"/>
                  <a:pt x="1186" y="168"/>
                </a:cubicBezTo>
                <a:cubicBezTo>
                  <a:pt x="1186" y="166"/>
                  <a:pt x="1186" y="165"/>
                  <a:pt x="1185" y="163"/>
                </a:cubicBezTo>
                <a:cubicBezTo>
                  <a:pt x="1188" y="164"/>
                  <a:pt x="1192" y="165"/>
                  <a:pt x="1196" y="165"/>
                </a:cubicBezTo>
                <a:moveTo>
                  <a:pt x="1160" y="195"/>
                </a:moveTo>
                <a:cubicBezTo>
                  <a:pt x="1160" y="194"/>
                  <a:pt x="1161" y="194"/>
                  <a:pt x="1162" y="194"/>
                </a:cubicBezTo>
                <a:cubicBezTo>
                  <a:pt x="1163" y="194"/>
                  <a:pt x="1165" y="195"/>
                  <a:pt x="1166" y="196"/>
                </a:cubicBezTo>
                <a:cubicBezTo>
                  <a:pt x="1167" y="197"/>
                  <a:pt x="1168" y="197"/>
                  <a:pt x="1168" y="198"/>
                </a:cubicBezTo>
                <a:cubicBezTo>
                  <a:pt x="1168" y="198"/>
                  <a:pt x="1169" y="199"/>
                  <a:pt x="1169" y="199"/>
                </a:cubicBezTo>
                <a:cubicBezTo>
                  <a:pt x="1169" y="199"/>
                  <a:pt x="1169" y="199"/>
                  <a:pt x="1169" y="199"/>
                </a:cubicBezTo>
                <a:cubicBezTo>
                  <a:pt x="1168" y="199"/>
                  <a:pt x="1168" y="199"/>
                  <a:pt x="1167" y="199"/>
                </a:cubicBezTo>
                <a:cubicBezTo>
                  <a:pt x="1166" y="199"/>
                  <a:pt x="1164" y="199"/>
                  <a:pt x="1162" y="198"/>
                </a:cubicBezTo>
                <a:cubicBezTo>
                  <a:pt x="1160" y="197"/>
                  <a:pt x="1160" y="196"/>
                  <a:pt x="1160" y="195"/>
                </a:cubicBezTo>
                <a:cubicBezTo>
                  <a:pt x="1160" y="195"/>
                  <a:pt x="1160" y="195"/>
                  <a:pt x="1160" y="195"/>
                </a:cubicBezTo>
                <a:cubicBezTo>
                  <a:pt x="1158" y="194"/>
                  <a:pt x="1158" y="194"/>
                  <a:pt x="1158" y="194"/>
                </a:cubicBezTo>
                <a:lnTo>
                  <a:pt x="1160" y="195"/>
                </a:lnTo>
                <a:close/>
                <a:moveTo>
                  <a:pt x="1147" y="313"/>
                </a:moveTo>
                <a:cubicBezTo>
                  <a:pt x="1150" y="310"/>
                  <a:pt x="1154" y="304"/>
                  <a:pt x="1157" y="298"/>
                </a:cubicBezTo>
                <a:cubicBezTo>
                  <a:pt x="1159" y="294"/>
                  <a:pt x="1160" y="294"/>
                  <a:pt x="1162" y="294"/>
                </a:cubicBezTo>
                <a:cubicBezTo>
                  <a:pt x="1162" y="294"/>
                  <a:pt x="1162" y="294"/>
                  <a:pt x="1163" y="294"/>
                </a:cubicBezTo>
                <a:cubicBezTo>
                  <a:pt x="1163" y="294"/>
                  <a:pt x="1165" y="297"/>
                  <a:pt x="1166" y="299"/>
                </a:cubicBezTo>
                <a:cubicBezTo>
                  <a:pt x="1168" y="302"/>
                  <a:pt x="1169" y="305"/>
                  <a:pt x="1170" y="307"/>
                </a:cubicBezTo>
                <a:cubicBezTo>
                  <a:pt x="1171" y="308"/>
                  <a:pt x="1173" y="309"/>
                  <a:pt x="1174" y="309"/>
                </a:cubicBezTo>
                <a:cubicBezTo>
                  <a:pt x="1176" y="309"/>
                  <a:pt x="1178" y="308"/>
                  <a:pt x="1179" y="307"/>
                </a:cubicBezTo>
                <a:cubicBezTo>
                  <a:pt x="1180" y="307"/>
                  <a:pt x="1181" y="306"/>
                  <a:pt x="1182" y="305"/>
                </a:cubicBezTo>
                <a:cubicBezTo>
                  <a:pt x="1184" y="304"/>
                  <a:pt x="1187" y="300"/>
                  <a:pt x="1188" y="296"/>
                </a:cubicBezTo>
                <a:cubicBezTo>
                  <a:pt x="1188" y="296"/>
                  <a:pt x="1188" y="295"/>
                  <a:pt x="1190" y="295"/>
                </a:cubicBezTo>
                <a:cubicBezTo>
                  <a:pt x="1191" y="294"/>
                  <a:pt x="1192" y="294"/>
                  <a:pt x="1193" y="294"/>
                </a:cubicBezTo>
                <a:cubicBezTo>
                  <a:pt x="1192" y="294"/>
                  <a:pt x="1192" y="295"/>
                  <a:pt x="1192" y="295"/>
                </a:cubicBezTo>
                <a:cubicBezTo>
                  <a:pt x="1191" y="295"/>
                  <a:pt x="1190" y="295"/>
                  <a:pt x="1189" y="296"/>
                </a:cubicBezTo>
                <a:cubicBezTo>
                  <a:pt x="1189" y="296"/>
                  <a:pt x="1188" y="297"/>
                  <a:pt x="1188" y="298"/>
                </a:cubicBezTo>
                <a:cubicBezTo>
                  <a:pt x="1188" y="301"/>
                  <a:pt x="1190" y="302"/>
                  <a:pt x="1191" y="303"/>
                </a:cubicBezTo>
                <a:cubicBezTo>
                  <a:pt x="1192" y="303"/>
                  <a:pt x="1194" y="304"/>
                  <a:pt x="1196" y="305"/>
                </a:cubicBezTo>
                <a:cubicBezTo>
                  <a:pt x="1200" y="307"/>
                  <a:pt x="1206" y="313"/>
                  <a:pt x="1212" y="317"/>
                </a:cubicBezTo>
                <a:cubicBezTo>
                  <a:pt x="1215" y="319"/>
                  <a:pt x="1217" y="323"/>
                  <a:pt x="1217" y="325"/>
                </a:cubicBezTo>
                <a:cubicBezTo>
                  <a:pt x="1217" y="326"/>
                  <a:pt x="1216" y="326"/>
                  <a:pt x="1216" y="326"/>
                </a:cubicBezTo>
                <a:cubicBezTo>
                  <a:pt x="1214" y="327"/>
                  <a:pt x="1205" y="328"/>
                  <a:pt x="1201" y="328"/>
                </a:cubicBezTo>
                <a:cubicBezTo>
                  <a:pt x="1199" y="328"/>
                  <a:pt x="1199" y="328"/>
                  <a:pt x="1198" y="328"/>
                </a:cubicBezTo>
                <a:cubicBezTo>
                  <a:pt x="1195" y="327"/>
                  <a:pt x="1189" y="322"/>
                  <a:pt x="1182" y="321"/>
                </a:cubicBezTo>
                <a:cubicBezTo>
                  <a:pt x="1180" y="320"/>
                  <a:pt x="1178" y="320"/>
                  <a:pt x="1176" y="320"/>
                </a:cubicBezTo>
                <a:cubicBezTo>
                  <a:pt x="1171" y="320"/>
                  <a:pt x="1166" y="321"/>
                  <a:pt x="1164" y="325"/>
                </a:cubicBezTo>
                <a:cubicBezTo>
                  <a:pt x="1163" y="326"/>
                  <a:pt x="1161" y="327"/>
                  <a:pt x="1158" y="327"/>
                </a:cubicBezTo>
                <a:cubicBezTo>
                  <a:pt x="1156" y="327"/>
                  <a:pt x="1153" y="326"/>
                  <a:pt x="1151" y="326"/>
                </a:cubicBezTo>
                <a:cubicBezTo>
                  <a:pt x="1148" y="326"/>
                  <a:pt x="1146" y="328"/>
                  <a:pt x="1145" y="329"/>
                </a:cubicBezTo>
                <a:cubicBezTo>
                  <a:pt x="1145" y="327"/>
                  <a:pt x="1145" y="326"/>
                  <a:pt x="1145" y="324"/>
                </a:cubicBezTo>
                <a:cubicBezTo>
                  <a:pt x="1145" y="323"/>
                  <a:pt x="1145" y="320"/>
                  <a:pt x="1143" y="319"/>
                </a:cubicBezTo>
                <a:cubicBezTo>
                  <a:pt x="1143" y="318"/>
                  <a:pt x="1145" y="314"/>
                  <a:pt x="1147" y="313"/>
                </a:cubicBezTo>
                <a:moveTo>
                  <a:pt x="1106" y="178"/>
                </a:moveTo>
                <a:cubicBezTo>
                  <a:pt x="1109" y="174"/>
                  <a:pt x="1110" y="171"/>
                  <a:pt x="1110" y="168"/>
                </a:cubicBezTo>
                <a:cubicBezTo>
                  <a:pt x="1110" y="167"/>
                  <a:pt x="1110" y="166"/>
                  <a:pt x="1110" y="166"/>
                </a:cubicBezTo>
                <a:cubicBezTo>
                  <a:pt x="1110" y="166"/>
                  <a:pt x="1110" y="166"/>
                  <a:pt x="1111" y="165"/>
                </a:cubicBezTo>
                <a:cubicBezTo>
                  <a:pt x="1114" y="165"/>
                  <a:pt x="1118" y="165"/>
                  <a:pt x="1121" y="165"/>
                </a:cubicBezTo>
                <a:cubicBezTo>
                  <a:pt x="1122" y="165"/>
                  <a:pt x="1123" y="165"/>
                  <a:pt x="1124" y="165"/>
                </a:cubicBezTo>
                <a:cubicBezTo>
                  <a:pt x="1123" y="167"/>
                  <a:pt x="1121" y="169"/>
                  <a:pt x="1118" y="170"/>
                </a:cubicBezTo>
                <a:cubicBezTo>
                  <a:pt x="1115" y="173"/>
                  <a:pt x="1110" y="176"/>
                  <a:pt x="1107" y="177"/>
                </a:cubicBezTo>
                <a:cubicBezTo>
                  <a:pt x="1107" y="178"/>
                  <a:pt x="1106" y="178"/>
                  <a:pt x="1105" y="179"/>
                </a:cubicBezTo>
                <a:cubicBezTo>
                  <a:pt x="1106" y="178"/>
                  <a:pt x="1106" y="178"/>
                  <a:pt x="1106" y="178"/>
                </a:cubicBezTo>
                <a:moveTo>
                  <a:pt x="1042" y="216"/>
                </a:moveTo>
                <a:cubicBezTo>
                  <a:pt x="1041" y="216"/>
                  <a:pt x="1042" y="214"/>
                  <a:pt x="1044" y="212"/>
                </a:cubicBezTo>
                <a:cubicBezTo>
                  <a:pt x="1044" y="212"/>
                  <a:pt x="1044" y="212"/>
                  <a:pt x="1045" y="211"/>
                </a:cubicBezTo>
                <a:cubicBezTo>
                  <a:pt x="1045" y="214"/>
                  <a:pt x="1046" y="216"/>
                  <a:pt x="1047" y="219"/>
                </a:cubicBezTo>
                <a:cubicBezTo>
                  <a:pt x="1048" y="221"/>
                  <a:pt x="1049" y="224"/>
                  <a:pt x="1049" y="225"/>
                </a:cubicBezTo>
                <a:cubicBezTo>
                  <a:pt x="1049" y="225"/>
                  <a:pt x="1049" y="226"/>
                  <a:pt x="1049" y="226"/>
                </a:cubicBezTo>
                <a:cubicBezTo>
                  <a:pt x="1049" y="227"/>
                  <a:pt x="1049" y="228"/>
                  <a:pt x="1049" y="229"/>
                </a:cubicBezTo>
                <a:cubicBezTo>
                  <a:pt x="1049" y="230"/>
                  <a:pt x="1049" y="232"/>
                  <a:pt x="1050" y="233"/>
                </a:cubicBezTo>
                <a:cubicBezTo>
                  <a:pt x="1051" y="234"/>
                  <a:pt x="1052" y="235"/>
                  <a:pt x="1054" y="235"/>
                </a:cubicBezTo>
                <a:cubicBezTo>
                  <a:pt x="1054" y="235"/>
                  <a:pt x="1055" y="235"/>
                  <a:pt x="1055" y="235"/>
                </a:cubicBezTo>
                <a:cubicBezTo>
                  <a:pt x="1059" y="234"/>
                  <a:pt x="1076" y="230"/>
                  <a:pt x="1076" y="230"/>
                </a:cubicBezTo>
                <a:cubicBezTo>
                  <a:pt x="1077" y="230"/>
                  <a:pt x="1077" y="230"/>
                  <a:pt x="1077" y="230"/>
                </a:cubicBezTo>
                <a:cubicBezTo>
                  <a:pt x="1077" y="229"/>
                  <a:pt x="1083" y="227"/>
                  <a:pt x="1083" y="221"/>
                </a:cubicBezTo>
                <a:cubicBezTo>
                  <a:pt x="1083" y="221"/>
                  <a:pt x="1083" y="220"/>
                  <a:pt x="1083" y="220"/>
                </a:cubicBezTo>
                <a:cubicBezTo>
                  <a:pt x="1083" y="219"/>
                  <a:pt x="1083" y="219"/>
                  <a:pt x="1083" y="219"/>
                </a:cubicBezTo>
                <a:cubicBezTo>
                  <a:pt x="1083" y="218"/>
                  <a:pt x="1084" y="216"/>
                  <a:pt x="1086" y="214"/>
                </a:cubicBezTo>
                <a:cubicBezTo>
                  <a:pt x="1087" y="212"/>
                  <a:pt x="1089" y="210"/>
                  <a:pt x="1090" y="209"/>
                </a:cubicBezTo>
                <a:cubicBezTo>
                  <a:pt x="1091" y="208"/>
                  <a:pt x="1094" y="205"/>
                  <a:pt x="1094" y="200"/>
                </a:cubicBezTo>
                <a:cubicBezTo>
                  <a:pt x="1094" y="198"/>
                  <a:pt x="1092" y="195"/>
                  <a:pt x="1089" y="194"/>
                </a:cubicBezTo>
                <a:cubicBezTo>
                  <a:pt x="1087" y="193"/>
                  <a:pt x="1085" y="193"/>
                  <a:pt x="1084" y="192"/>
                </a:cubicBezTo>
                <a:cubicBezTo>
                  <a:pt x="1084" y="192"/>
                  <a:pt x="1084" y="192"/>
                  <a:pt x="1084" y="192"/>
                </a:cubicBezTo>
                <a:cubicBezTo>
                  <a:pt x="1084" y="192"/>
                  <a:pt x="1084" y="192"/>
                  <a:pt x="1084" y="191"/>
                </a:cubicBezTo>
                <a:cubicBezTo>
                  <a:pt x="1084" y="191"/>
                  <a:pt x="1085" y="190"/>
                  <a:pt x="1086" y="189"/>
                </a:cubicBezTo>
                <a:cubicBezTo>
                  <a:pt x="1089" y="186"/>
                  <a:pt x="1090" y="186"/>
                  <a:pt x="1094" y="186"/>
                </a:cubicBezTo>
                <a:cubicBezTo>
                  <a:pt x="1096" y="185"/>
                  <a:pt x="1100" y="184"/>
                  <a:pt x="1103" y="181"/>
                </a:cubicBezTo>
                <a:cubicBezTo>
                  <a:pt x="1102" y="183"/>
                  <a:pt x="1101" y="185"/>
                  <a:pt x="1101" y="187"/>
                </a:cubicBezTo>
                <a:cubicBezTo>
                  <a:pt x="1101" y="190"/>
                  <a:pt x="1102" y="192"/>
                  <a:pt x="1104" y="194"/>
                </a:cubicBezTo>
                <a:cubicBezTo>
                  <a:pt x="1104" y="195"/>
                  <a:pt x="1105" y="198"/>
                  <a:pt x="1106" y="200"/>
                </a:cubicBezTo>
                <a:cubicBezTo>
                  <a:pt x="1107" y="201"/>
                  <a:pt x="1107" y="202"/>
                  <a:pt x="1108" y="203"/>
                </a:cubicBezTo>
                <a:cubicBezTo>
                  <a:pt x="1109" y="205"/>
                  <a:pt x="1111" y="206"/>
                  <a:pt x="1112" y="206"/>
                </a:cubicBezTo>
                <a:cubicBezTo>
                  <a:pt x="1113" y="206"/>
                  <a:pt x="1113" y="205"/>
                  <a:pt x="1114" y="205"/>
                </a:cubicBezTo>
                <a:cubicBezTo>
                  <a:pt x="1119" y="204"/>
                  <a:pt x="1123" y="201"/>
                  <a:pt x="1127" y="201"/>
                </a:cubicBezTo>
                <a:cubicBezTo>
                  <a:pt x="1127" y="201"/>
                  <a:pt x="1127" y="201"/>
                  <a:pt x="1127" y="201"/>
                </a:cubicBezTo>
                <a:cubicBezTo>
                  <a:pt x="1128" y="201"/>
                  <a:pt x="1130" y="201"/>
                  <a:pt x="1131" y="201"/>
                </a:cubicBezTo>
                <a:cubicBezTo>
                  <a:pt x="1135" y="201"/>
                  <a:pt x="1141" y="200"/>
                  <a:pt x="1143" y="200"/>
                </a:cubicBezTo>
                <a:cubicBezTo>
                  <a:pt x="1143" y="201"/>
                  <a:pt x="1144" y="202"/>
                  <a:pt x="1145" y="203"/>
                </a:cubicBezTo>
                <a:cubicBezTo>
                  <a:pt x="1145" y="203"/>
                  <a:pt x="1146" y="204"/>
                  <a:pt x="1146" y="205"/>
                </a:cubicBezTo>
                <a:cubicBezTo>
                  <a:pt x="1143" y="205"/>
                  <a:pt x="1138" y="205"/>
                  <a:pt x="1131" y="206"/>
                </a:cubicBezTo>
                <a:cubicBezTo>
                  <a:pt x="1127" y="206"/>
                  <a:pt x="1122" y="206"/>
                  <a:pt x="1119" y="206"/>
                </a:cubicBezTo>
                <a:cubicBezTo>
                  <a:pt x="1117" y="206"/>
                  <a:pt x="1116" y="207"/>
                  <a:pt x="1115" y="207"/>
                </a:cubicBezTo>
                <a:cubicBezTo>
                  <a:pt x="1114" y="207"/>
                  <a:pt x="1114" y="207"/>
                  <a:pt x="1113" y="208"/>
                </a:cubicBezTo>
                <a:cubicBezTo>
                  <a:pt x="1112" y="208"/>
                  <a:pt x="1111" y="209"/>
                  <a:pt x="1111" y="210"/>
                </a:cubicBezTo>
                <a:cubicBezTo>
                  <a:pt x="1111" y="212"/>
                  <a:pt x="1112" y="212"/>
                  <a:pt x="1112" y="213"/>
                </a:cubicBezTo>
                <a:cubicBezTo>
                  <a:pt x="1114" y="214"/>
                  <a:pt x="1115" y="215"/>
                  <a:pt x="1117" y="216"/>
                </a:cubicBezTo>
                <a:cubicBezTo>
                  <a:pt x="1118" y="216"/>
                  <a:pt x="1118" y="217"/>
                  <a:pt x="1119" y="217"/>
                </a:cubicBezTo>
                <a:cubicBezTo>
                  <a:pt x="1118" y="217"/>
                  <a:pt x="1118" y="217"/>
                  <a:pt x="1118" y="217"/>
                </a:cubicBezTo>
                <a:cubicBezTo>
                  <a:pt x="1116" y="218"/>
                  <a:pt x="1113" y="216"/>
                  <a:pt x="1109" y="215"/>
                </a:cubicBezTo>
                <a:cubicBezTo>
                  <a:pt x="1109" y="215"/>
                  <a:pt x="1108" y="215"/>
                  <a:pt x="1108" y="215"/>
                </a:cubicBezTo>
                <a:cubicBezTo>
                  <a:pt x="1104" y="215"/>
                  <a:pt x="1102" y="218"/>
                  <a:pt x="1100" y="221"/>
                </a:cubicBezTo>
                <a:cubicBezTo>
                  <a:pt x="1099" y="224"/>
                  <a:pt x="1098" y="227"/>
                  <a:pt x="1097" y="229"/>
                </a:cubicBezTo>
                <a:cubicBezTo>
                  <a:pt x="1097" y="230"/>
                  <a:pt x="1097" y="231"/>
                  <a:pt x="1097" y="233"/>
                </a:cubicBezTo>
                <a:cubicBezTo>
                  <a:pt x="1097" y="234"/>
                  <a:pt x="1097" y="236"/>
                  <a:pt x="1097" y="237"/>
                </a:cubicBezTo>
                <a:cubicBezTo>
                  <a:pt x="1097" y="237"/>
                  <a:pt x="1097" y="237"/>
                  <a:pt x="1097" y="237"/>
                </a:cubicBezTo>
                <a:cubicBezTo>
                  <a:pt x="1096" y="237"/>
                  <a:pt x="1096" y="237"/>
                  <a:pt x="1096" y="237"/>
                </a:cubicBezTo>
                <a:cubicBezTo>
                  <a:pt x="1091" y="235"/>
                  <a:pt x="1087" y="234"/>
                  <a:pt x="1084" y="234"/>
                </a:cubicBezTo>
                <a:cubicBezTo>
                  <a:pt x="1082" y="234"/>
                  <a:pt x="1081" y="235"/>
                  <a:pt x="1079" y="236"/>
                </a:cubicBezTo>
                <a:cubicBezTo>
                  <a:pt x="1078" y="236"/>
                  <a:pt x="1072" y="239"/>
                  <a:pt x="1067" y="240"/>
                </a:cubicBezTo>
                <a:cubicBezTo>
                  <a:pt x="1067" y="241"/>
                  <a:pt x="1066" y="241"/>
                  <a:pt x="1066" y="241"/>
                </a:cubicBezTo>
                <a:cubicBezTo>
                  <a:pt x="1066" y="240"/>
                  <a:pt x="1064" y="237"/>
                  <a:pt x="1060" y="237"/>
                </a:cubicBezTo>
                <a:cubicBezTo>
                  <a:pt x="1059" y="237"/>
                  <a:pt x="1059" y="237"/>
                  <a:pt x="1059" y="237"/>
                </a:cubicBezTo>
                <a:cubicBezTo>
                  <a:pt x="1053" y="237"/>
                  <a:pt x="1053" y="237"/>
                  <a:pt x="1053" y="237"/>
                </a:cubicBezTo>
                <a:cubicBezTo>
                  <a:pt x="1052" y="238"/>
                  <a:pt x="1052" y="238"/>
                  <a:pt x="1052" y="238"/>
                </a:cubicBezTo>
                <a:cubicBezTo>
                  <a:pt x="1050" y="238"/>
                  <a:pt x="1050" y="238"/>
                  <a:pt x="1050" y="238"/>
                </a:cubicBezTo>
                <a:cubicBezTo>
                  <a:pt x="1049" y="237"/>
                  <a:pt x="1047" y="235"/>
                  <a:pt x="1047" y="233"/>
                </a:cubicBezTo>
                <a:cubicBezTo>
                  <a:pt x="1047" y="233"/>
                  <a:pt x="1047" y="232"/>
                  <a:pt x="1047" y="232"/>
                </a:cubicBezTo>
                <a:cubicBezTo>
                  <a:pt x="1047" y="230"/>
                  <a:pt x="1048" y="227"/>
                  <a:pt x="1048" y="225"/>
                </a:cubicBezTo>
                <a:cubicBezTo>
                  <a:pt x="1048" y="223"/>
                  <a:pt x="1047" y="221"/>
                  <a:pt x="1045" y="220"/>
                </a:cubicBezTo>
                <a:cubicBezTo>
                  <a:pt x="1044" y="220"/>
                  <a:pt x="1043" y="219"/>
                  <a:pt x="1042" y="219"/>
                </a:cubicBezTo>
                <a:cubicBezTo>
                  <a:pt x="1041" y="219"/>
                  <a:pt x="1039" y="220"/>
                  <a:pt x="1038" y="220"/>
                </a:cubicBezTo>
                <a:cubicBezTo>
                  <a:pt x="1039" y="219"/>
                  <a:pt x="1041" y="218"/>
                  <a:pt x="1042" y="216"/>
                </a:cubicBezTo>
                <a:moveTo>
                  <a:pt x="1090" y="333"/>
                </a:moveTo>
                <a:cubicBezTo>
                  <a:pt x="1090" y="332"/>
                  <a:pt x="1081" y="325"/>
                  <a:pt x="1077" y="323"/>
                </a:cubicBezTo>
                <a:cubicBezTo>
                  <a:pt x="1074" y="322"/>
                  <a:pt x="1068" y="318"/>
                  <a:pt x="1066" y="314"/>
                </a:cubicBezTo>
                <a:cubicBezTo>
                  <a:pt x="1064" y="310"/>
                  <a:pt x="1061" y="308"/>
                  <a:pt x="1060" y="307"/>
                </a:cubicBezTo>
                <a:cubicBezTo>
                  <a:pt x="1058" y="305"/>
                  <a:pt x="1057" y="304"/>
                  <a:pt x="1057" y="303"/>
                </a:cubicBezTo>
                <a:cubicBezTo>
                  <a:pt x="1057" y="303"/>
                  <a:pt x="1057" y="302"/>
                  <a:pt x="1057" y="302"/>
                </a:cubicBezTo>
                <a:cubicBezTo>
                  <a:pt x="1057" y="302"/>
                  <a:pt x="1057" y="302"/>
                  <a:pt x="1057" y="302"/>
                </a:cubicBezTo>
                <a:cubicBezTo>
                  <a:pt x="1057" y="302"/>
                  <a:pt x="1057" y="302"/>
                  <a:pt x="1057" y="302"/>
                </a:cubicBezTo>
                <a:cubicBezTo>
                  <a:pt x="1058" y="302"/>
                  <a:pt x="1061" y="304"/>
                  <a:pt x="1063" y="306"/>
                </a:cubicBezTo>
                <a:cubicBezTo>
                  <a:pt x="1068" y="311"/>
                  <a:pt x="1077" y="317"/>
                  <a:pt x="1080" y="321"/>
                </a:cubicBezTo>
                <a:cubicBezTo>
                  <a:pt x="1084" y="325"/>
                  <a:pt x="1089" y="327"/>
                  <a:pt x="1089" y="331"/>
                </a:cubicBezTo>
                <a:cubicBezTo>
                  <a:pt x="1090" y="331"/>
                  <a:pt x="1090" y="332"/>
                  <a:pt x="1090" y="333"/>
                </a:cubicBezTo>
                <a:moveTo>
                  <a:pt x="992" y="267"/>
                </a:moveTo>
                <a:cubicBezTo>
                  <a:pt x="992" y="267"/>
                  <a:pt x="992" y="267"/>
                  <a:pt x="992" y="267"/>
                </a:cubicBezTo>
                <a:cubicBezTo>
                  <a:pt x="992" y="268"/>
                  <a:pt x="992" y="268"/>
                  <a:pt x="991" y="268"/>
                </a:cubicBezTo>
                <a:cubicBezTo>
                  <a:pt x="990" y="268"/>
                  <a:pt x="990" y="268"/>
                  <a:pt x="990" y="268"/>
                </a:cubicBezTo>
                <a:cubicBezTo>
                  <a:pt x="991" y="268"/>
                  <a:pt x="992" y="267"/>
                  <a:pt x="992" y="267"/>
                </a:cubicBezTo>
                <a:moveTo>
                  <a:pt x="1171" y="615"/>
                </a:moveTo>
                <a:cubicBezTo>
                  <a:pt x="1170" y="617"/>
                  <a:pt x="1169" y="618"/>
                  <a:pt x="1168" y="619"/>
                </a:cubicBezTo>
                <a:cubicBezTo>
                  <a:pt x="1168" y="619"/>
                  <a:pt x="1168" y="619"/>
                  <a:pt x="1167" y="620"/>
                </a:cubicBezTo>
                <a:cubicBezTo>
                  <a:pt x="1167" y="620"/>
                  <a:pt x="1167" y="620"/>
                  <a:pt x="1167" y="620"/>
                </a:cubicBezTo>
                <a:cubicBezTo>
                  <a:pt x="1167" y="619"/>
                  <a:pt x="1167" y="619"/>
                  <a:pt x="1167" y="618"/>
                </a:cubicBezTo>
                <a:cubicBezTo>
                  <a:pt x="1166" y="617"/>
                  <a:pt x="1166" y="616"/>
                  <a:pt x="1166" y="614"/>
                </a:cubicBezTo>
                <a:cubicBezTo>
                  <a:pt x="1166" y="611"/>
                  <a:pt x="1167" y="607"/>
                  <a:pt x="1167" y="606"/>
                </a:cubicBezTo>
                <a:cubicBezTo>
                  <a:pt x="1167" y="606"/>
                  <a:pt x="1167" y="606"/>
                  <a:pt x="1168" y="606"/>
                </a:cubicBezTo>
                <a:cubicBezTo>
                  <a:pt x="1168" y="605"/>
                  <a:pt x="1170" y="605"/>
                  <a:pt x="1172" y="605"/>
                </a:cubicBezTo>
                <a:cubicBezTo>
                  <a:pt x="1172" y="605"/>
                  <a:pt x="1172" y="605"/>
                  <a:pt x="1172" y="605"/>
                </a:cubicBezTo>
                <a:cubicBezTo>
                  <a:pt x="1173" y="605"/>
                  <a:pt x="1173" y="605"/>
                  <a:pt x="1174" y="605"/>
                </a:cubicBezTo>
                <a:cubicBezTo>
                  <a:pt x="1174" y="605"/>
                  <a:pt x="1174" y="605"/>
                  <a:pt x="1174" y="605"/>
                </a:cubicBezTo>
                <a:cubicBezTo>
                  <a:pt x="1174" y="605"/>
                  <a:pt x="1174" y="606"/>
                  <a:pt x="1174" y="606"/>
                </a:cubicBezTo>
                <a:cubicBezTo>
                  <a:pt x="1174" y="608"/>
                  <a:pt x="1173" y="612"/>
                  <a:pt x="1171" y="615"/>
                </a:cubicBezTo>
                <a:moveTo>
                  <a:pt x="1173" y="394"/>
                </a:moveTo>
                <a:cubicBezTo>
                  <a:pt x="1173" y="395"/>
                  <a:pt x="1173" y="395"/>
                  <a:pt x="1173" y="395"/>
                </a:cubicBezTo>
                <a:cubicBezTo>
                  <a:pt x="1173" y="395"/>
                  <a:pt x="1172" y="395"/>
                  <a:pt x="1171" y="395"/>
                </a:cubicBezTo>
                <a:cubicBezTo>
                  <a:pt x="1170" y="395"/>
                  <a:pt x="1168" y="395"/>
                  <a:pt x="1167" y="395"/>
                </a:cubicBezTo>
                <a:cubicBezTo>
                  <a:pt x="1165" y="393"/>
                  <a:pt x="1163" y="391"/>
                  <a:pt x="1160" y="391"/>
                </a:cubicBezTo>
                <a:cubicBezTo>
                  <a:pt x="1160" y="391"/>
                  <a:pt x="1159" y="391"/>
                  <a:pt x="1158" y="392"/>
                </a:cubicBezTo>
                <a:cubicBezTo>
                  <a:pt x="1156" y="392"/>
                  <a:pt x="1152" y="393"/>
                  <a:pt x="1148" y="394"/>
                </a:cubicBezTo>
                <a:cubicBezTo>
                  <a:pt x="1148" y="394"/>
                  <a:pt x="1148" y="394"/>
                  <a:pt x="1148" y="393"/>
                </a:cubicBezTo>
                <a:cubicBezTo>
                  <a:pt x="1148" y="393"/>
                  <a:pt x="1148" y="392"/>
                  <a:pt x="1148" y="391"/>
                </a:cubicBezTo>
                <a:cubicBezTo>
                  <a:pt x="1146" y="390"/>
                  <a:pt x="1145" y="389"/>
                  <a:pt x="1143" y="389"/>
                </a:cubicBezTo>
                <a:cubicBezTo>
                  <a:pt x="1141" y="388"/>
                  <a:pt x="1139" y="388"/>
                  <a:pt x="1136" y="388"/>
                </a:cubicBezTo>
                <a:cubicBezTo>
                  <a:pt x="1133" y="388"/>
                  <a:pt x="1129" y="389"/>
                  <a:pt x="1126" y="389"/>
                </a:cubicBezTo>
                <a:cubicBezTo>
                  <a:pt x="1121" y="389"/>
                  <a:pt x="1116" y="384"/>
                  <a:pt x="1111" y="383"/>
                </a:cubicBezTo>
                <a:cubicBezTo>
                  <a:pt x="1110" y="383"/>
                  <a:pt x="1109" y="383"/>
                  <a:pt x="1109" y="383"/>
                </a:cubicBezTo>
                <a:cubicBezTo>
                  <a:pt x="1105" y="383"/>
                  <a:pt x="1103" y="385"/>
                  <a:pt x="1100" y="387"/>
                </a:cubicBezTo>
                <a:cubicBezTo>
                  <a:pt x="1097" y="390"/>
                  <a:pt x="1095" y="393"/>
                  <a:pt x="1092" y="395"/>
                </a:cubicBezTo>
                <a:cubicBezTo>
                  <a:pt x="1091" y="397"/>
                  <a:pt x="1090" y="397"/>
                  <a:pt x="1089" y="397"/>
                </a:cubicBezTo>
                <a:cubicBezTo>
                  <a:pt x="1088" y="398"/>
                  <a:pt x="1085" y="396"/>
                  <a:pt x="1082" y="396"/>
                </a:cubicBezTo>
                <a:cubicBezTo>
                  <a:pt x="1081" y="396"/>
                  <a:pt x="1078" y="395"/>
                  <a:pt x="1076" y="393"/>
                </a:cubicBezTo>
                <a:cubicBezTo>
                  <a:pt x="1073" y="391"/>
                  <a:pt x="1071" y="389"/>
                  <a:pt x="1071" y="389"/>
                </a:cubicBezTo>
                <a:cubicBezTo>
                  <a:pt x="1071" y="389"/>
                  <a:pt x="1071" y="389"/>
                  <a:pt x="1071" y="389"/>
                </a:cubicBezTo>
                <a:cubicBezTo>
                  <a:pt x="1071" y="389"/>
                  <a:pt x="1068" y="388"/>
                  <a:pt x="1066" y="387"/>
                </a:cubicBezTo>
                <a:cubicBezTo>
                  <a:pt x="1063" y="386"/>
                  <a:pt x="1061" y="385"/>
                  <a:pt x="1058" y="385"/>
                </a:cubicBezTo>
                <a:cubicBezTo>
                  <a:pt x="1058" y="385"/>
                  <a:pt x="1057" y="384"/>
                  <a:pt x="1056" y="384"/>
                </a:cubicBezTo>
                <a:cubicBezTo>
                  <a:pt x="1055" y="383"/>
                  <a:pt x="1053" y="381"/>
                  <a:pt x="1051" y="380"/>
                </a:cubicBezTo>
                <a:cubicBezTo>
                  <a:pt x="1051" y="379"/>
                  <a:pt x="1050" y="379"/>
                  <a:pt x="1049" y="378"/>
                </a:cubicBezTo>
                <a:cubicBezTo>
                  <a:pt x="1048" y="378"/>
                  <a:pt x="1048" y="377"/>
                  <a:pt x="1046" y="377"/>
                </a:cubicBezTo>
                <a:cubicBezTo>
                  <a:pt x="1046" y="377"/>
                  <a:pt x="1045" y="377"/>
                  <a:pt x="1045" y="376"/>
                </a:cubicBezTo>
                <a:cubicBezTo>
                  <a:pt x="1044" y="375"/>
                  <a:pt x="1044" y="375"/>
                  <a:pt x="1044" y="375"/>
                </a:cubicBezTo>
                <a:cubicBezTo>
                  <a:pt x="1044" y="375"/>
                  <a:pt x="1044" y="374"/>
                  <a:pt x="1044" y="374"/>
                </a:cubicBezTo>
                <a:cubicBezTo>
                  <a:pt x="1045" y="374"/>
                  <a:pt x="1046" y="374"/>
                  <a:pt x="1047" y="374"/>
                </a:cubicBezTo>
                <a:cubicBezTo>
                  <a:pt x="1048" y="374"/>
                  <a:pt x="1049" y="374"/>
                  <a:pt x="1050" y="373"/>
                </a:cubicBezTo>
                <a:cubicBezTo>
                  <a:pt x="1051" y="372"/>
                  <a:pt x="1051" y="370"/>
                  <a:pt x="1051" y="369"/>
                </a:cubicBezTo>
                <a:cubicBezTo>
                  <a:pt x="1051" y="367"/>
                  <a:pt x="1050" y="365"/>
                  <a:pt x="1049" y="361"/>
                </a:cubicBezTo>
                <a:cubicBezTo>
                  <a:pt x="1047" y="353"/>
                  <a:pt x="1041" y="350"/>
                  <a:pt x="1037" y="350"/>
                </a:cubicBezTo>
                <a:cubicBezTo>
                  <a:pt x="1034" y="350"/>
                  <a:pt x="1031" y="351"/>
                  <a:pt x="1030" y="352"/>
                </a:cubicBezTo>
                <a:cubicBezTo>
                  <a:pt x="1030" y="352"/>
                  <a:pt x="1030" y="352"/>
                  <a:pt x="1029" y="352"/>
                </a:cubicBezTo>
                <a:cubicBezTo>
                  <a:pt x="1027" y="353"/>
                  <a:pt x="1019" y="353"/>
                  <a:pt x="1012" y="353"/>
                </a:cubicBezTo>
                <a:cubicBezTo>
                  <a:pt x="1007" y="353"/>
                  <a:pt x="1003" y="353"/>
                  <a:pt x="1002" y="353"/>
                </a:cubicBezTo>
                <a:cubicBezTo>
                  <a:pt x="1000" y="353"/>
                  <a:pt x="1000" y="353"/>
                  <a:pt x="998" y="354"/>
                </a:cubicBezTo>
                <a:cubicBezTo>
                  <a:pt x="993" y="356"/>
                  <a:pt x="984" y="359"/>
                  <a:pt x="981" y="361"/>
                </a:cubicBezTo>
                <a:cubicBezTo>
                  <a:pt x="977" y="363"/>
                  <a:pt x="970" y="366"/>
                  <a:pt x="967" y="367"/>
                </a:cubicBezTo>
                <a:cubicBezTo>
                  <a:pt x="967" y="367"/>
                  <a:pt x="967" y="367"/>
                  <a:pt x="967" y="367"/>
                </a:cubicBezTo>
                <a:cubicBezTo>
                  <a:pt x="965" y="367"/>
                  <a:pt x="961" y="366"/>
                  <a:pt x="957" y="366"/>
                </a:cubicBezTo>
                <a:cubicBezTo>
                  <a:pt x="958" y="365"/>
                  <a:pt x="958" y="364"/>
                  <a:pt x="959" y="363"/>
                </a:cubicBezTo>
                <a:cubicBezTo>
                  <a:pt x="959" y="363"/>
                  <a:pt x="959" y="362"/>
                  <a:pt x="960" y="362"/>
                </a:cubicBezTo>
                <a:cubicBezTo>
                  <a:pt x="961" y="362"/>
                  <a:pt x="962" y="362"/>
                  <a:pt x="963" y="362"/>
                </a:cubicBezTo>
                <a:cubicBezTo>
                  <a:pt x="966" y="362"/>
                  <a:pt x="970" y="361"/>
                  <a:pt x="973" y="361"/>
                </a:cubicBezTo>
                <a:cubicBezTo>
                  <a:pt x="976" y="360"/>
                  <a:pt x="978" y="358"/>
                  <a:pt x="980" y="356"/>
                </a:cubicBezTo>
                <a:cubicBezTo>
                  <a:pt x="981" y="354"/>
                  <a:pt x="983" y="352"/>
                  <a:pt x="985" y="351"/>
                </a:cubicBezTo>
                <a:cubicBezTo>
                  <a:pt x="986" y="350"/>
                  <a:pt x="986" y="350"/>
                  <a:pt x="987" y="349"/>
                </a:cubicBezTo>
                <a:cubicBezTo>
                  <a:pt x="988" y="348"/>
                  <a:pt x="988" y="348"/>
                  <a:pt x="988" y="346"/>
                </a:cubicBezTo>
                <a:cubicBezTo>
                  <a:pt x="988" y="345"/>
                  <a:pt x="988" y="344"/>
                  <a:pt x="987" y="343"/>
                </a:cubicBezTo>
                <a:cubicBezTo>
                  <a:pt x="987" y="343"/>
                  <a:pt x="986" y="342"/>
                  <a:pt x="986" y="342"/>
                </a:cubicBezTo>
                <a:cubicBezTo>
                  <a:pt x="986" y="342"/>
                  <a:pt x="986" y="342"/>
                  <a:pt x="986" y="342"/>
                </a:cubicBezTo>
                <a:cubicBezTo>
                  <a:pt x="986" y="341"/>
                  <a:pt x="987" y="340"/>
                  <a:pt x="988" y="338"/>
                </a:cubicBezTo>
                <a:cubicBezTo>
                  <a:pt x="990" y="337"/>
                  <a:pt x="992" y="335"/>
                  <a:pt x="993" y="333"/>
                </a:cubicBezTo>
                <a:cubicBezTo>
                  <a:pt x="994" y="332"/>
                  <a:pt x="996" y="332"/>
                  <a:pt x="998" y="331"/>
                </a:cubicBezTo>
                <a:cubicBezTo>
                  <a:pt x="999" y="331"/>
                  <a:pt x="1000" y="331"/>
                  <a:pt x="1002" y="331"/>
                </a:cubicBezTo>
                <a:cubicBezTo>
                  <a:pt x="1003" y="330"/>
                  <a:pt x="1004" y="329"/>
                  <a:pt x="1005" y="327"/>
                </a:cubicBezTo>
                <a:cubicBezTo>
                  <a:pt x="1006" y="324"/>
                  <a:pt x="1006" y="321"/>
                  <a:pt x="1007" y="319"/>
                </a:cubicBezTo>
                <a:cubicBezTo>
                  <a:pt x="1007" y="318"/>
                  <a:pt x="1007" y="317"/>
                  <a:pt x="1008" y="317"/>
                </a:cubicBezTo>
                <a:cubicBezTo>
                  <a:pt x="1008" y="317"/>
                  <a:pt x="1008" y="317"/>
                  <a:pt x="1008" y="317"/>
                </a:cubicBezTo>
                <a:cubicBezTo>
                  <a:pt x="1011" y="317"/>
                  <a:pt x="1016" y="320"/>
                  <a:pt x="1020" y="320"/>
                </a:cubicBezTo>
                <a:cubicBezTo>
                  <a:pt x="1024" y="320"/>
                  <a:pt x="1026" y="318"/>
                  <a:pt x="1029" y="316"/>
                </a:cubicBezTo>
                <a:cubicBezTo>
                  <a:pt x="1031" y="315"/>
                  <a:pt x="1034" y="313"/>
                  <a:pt x="1034" y="312"/>
                </a:cubicBezTo>
                <a:cubicBezTo>
                  <a:pt x="1034" y="312"/>
                  <a:pt x="1034" y="312"/>
                  <a:pt x="1034" y="312"/>
                </a:cubicBezTo>
                <a:cubicBezTo>
                  <a:pt x="1034" y="312"/>
                  <a:pt x="1034" y="312"/>
                  <a:pt x="1034" y="312"/>
                </a:cubicBezTo>
                <a:cubicBezTo>
                  <a:pt x="1034" y="312"/>
                  <a:pt x="1035" y="312"/>
                  <a:pt x="1035" y="312"/>
                </a:cubicBezTo>
                <a:cubicBezTo>
                  <a:pt x="1036" y="312"/>
                  <a:pt x="1038" y="312"/>
                  <a:pt x="1039" y="313"/>
                </a:cubicBezTo>
                <a:cubicBezTo>
                  <a:pt x="1040" y="314"/>
                  <a:pt x="1040" y="314"/>
                  <a:pt x="1040" y="315"/>
                </a:cubicBezTo>
                <a:cubicBezTo>
                  <a:pt x="1041" y="319"/>
                  <a:pt x="1044" y="322"/>
                  <a:pt x="1046" y="324"/>
                </a:cubicBezTo>
                <a:cubicBezTo>
                  <a:pt x="1049" y="327"/>
                  <a:pt x="1051" y="329"/>
                  <a:pt x="1053" y="329"/>
                </a:cubicBezTo>
                <a:cubicBezTo>
                  <a:pt x="1054" y="330"/>
                  <a:pt x="1057" y="332"/>
                  <a:pt x="1061" y="333"/>
                </a:cubicBezTo>
                <a:cubicBezTo>
                  <a:pt x="1063" y="334"/>
                  <a:pt x="1064" y="335"/>
                  <a:pt x="1066" y="335"/>
                </a:cubicBezTo>
                <a:cubicBezTo>
                  <a:pt x="1067" y="336"/>
                  <a:pt x="1068" y="336"/>
                  <a:pt x="1068" y="336"/>
                </a:cubicBezTo>
                <a:cubicBezTo>
                  <a:pt x="1070" y="337"/>
                  <a:pt x="1072" y="343"/>
                  <a:pt x="1073" y="347"/>
                </a:cubicBezTo>
                <a:cubicBezTo>
                  <a:pt x="1074" y="349"/>
                  <a:pt x="1075" y="352"/>
                  <a:pt x="1078" y="352"/>
                </a:cubicBezTo>
                <a:cubicBezTo>
                  <a:pt x="1081" y="352"/>
                  <a:pt x="1083" y="349"/>
                  <a:pt x="1083" y="347"/>
                </a:cubicBezTo>
                <a:cubicBezTo>
                  <a:pt x="1083" y="346"/>
                  <a:pt x="1083" y="346"/>
                  <a:pt x="1083" y="346"/>
                </a:cubicBezTo>
                <a:cubicBezTo>
                  <a:pt x="1083" y="343"/>
                  <a:pt x="1082" y="340"/>
                  <a:pt x="1082" y="338"/>
                </a:cubicBezTo>
                <a:cubicBezTo>
                  <a:pt x="1082" y="338"/>
                  <a:pt x="1083" y="338"/>
                  <a:pt x="1083" y="338"/>
                </a:cubicBezTo>
                <a:cubicBezTo>
                  <a:pt x="1086" y="338"/>
                  <a:pt x="1089" y="337"/>
                  <a:pt x="1090" y="337"/>
                </a:cubicBezTo>
                <a:cubicBezTo>
                  <a:pt x="1090" y="337"/>
                  <a:pt x="1091" y="336"/>
                  <a:pt x="1091" y="335"/>
                </a:cubicBezTo>
                <a:cubicBezTo>
                  <a:pt x="1091" y="335"/>
                  <a:pt x="1091" y="335"/>
                  <a:pt x="1091" y="335"/>
                </a:cubicBezTo>
                <a:cubicBezTo>
                  <a:pt x="1093" y="339"/>
                  <a:pt x="1096" y="343"/>
                  <a:pt x="1097" y="345"/>
                </a:cubicBezTo>
                <a:cubicBezTo>
                  <a:pt x="1097" y="345"/>
                  <a:pt x="1099" y="349"/>
                  <a:pt x="1100" y="353"/>
                </a:cubicBezTo>
                <a:cubicBezTo>
                  <a:pt x="1102" y="357"/>
                  <a:pt x="1104" y="360"/>
                  <a:pt x="1104" y="362"/>
                </a:cubicBezTo>
                <a:cubicBezTo>
                  <a:pt x="1105" y="364"/>
                  <a:pt x="1107" y="365"/>
                  <a:pt x="1108" y="364"/>
                </a:cubicBezTo>
                <a:cubicBezTo>
                  <a:pt x="1112" y="364"/>
                  <a:pt x="1115" y="362"/>
                  <a:pt x="1117" y="360"/>
                </a:cubicBezTo>
                <a:cubicBezTo>
                  <a:pt x="1118" y="359"/>
                  <a:pt x="1119" y="358"/>
                  <a:pt x="1121" y="357"/>
                </a:cubicBezTo>
                <a:cubicBezTo>
                  <a:pt x="1123" y="356"/>
                  <a:pt x="1125" y="353"/>
                  <a:pt x="1125" y="350"/>
                </a:cubicBezTo>
                <a:cubicBezTo>
                  <a:pt x="1125" y="350"/>
                  <a:pt x="1125" y="350"/>
                  <a:pt x="1125" y="350"/>
                </a:cubicBezTo>
                <a:cubicBezTo>
                  <a:pt x="1125" y="346"/>
                  <a:pt x="1123" y="344"/>
                  <a:pt x="1121" y="342"/>
                </a:cubicBezTo>
                <a:cubicBezTo>
                  <a:pt x="1120" y="341"/>
                  <a:pt x="1119" y="340"/>
                  <a:pt x="1118" y="340"/>
                </a:cubicBezTo>
                <a:cubicBezTo>
                  <a:pt x="1118" y="340"/>
                  <a:pt x="1119" y="339"/>
                  <a:pt x="1119" y="339"/>
                </a:cubicBezTo>
                <a:cubicBezTo>
                  <a:pt x="1121" y="338"/>
                  <a:pt x="1122" y="338"/>
                  <a:pt x="1124" y="336"/>
                </a:cubicBezTo>
                <a:cubicBezTo>
                  <a:pt x="1125" y="335"/>
                  <a:pt x="1128" y="333"/>
                  <a:pt x="1128" y="333"/>
                </a:cubicBezTo>
                <a:cubicBezTo>
                  <a:pt x="1128" y="333"/>
                  <a:pt x="1128" y="333"/>
                  <a:pt x="1128" y="333"/>
                </a:cubicBezTo>
                <a:cubicBezTo>
                  <a:pt x="1129" y="334"/>
                  <a:pt x="1129" y="338"/>
                  <a:pt x="1129" y="342"/>
                </a:cubicBezTo>
                <a:cubicBezTo>
                  <a:pt x="1129" y="344"/>
                  <a:pt x="1129" y="346"/>
                  <a:pt x="1129" y="348"/>
                </a:cubicBezTo>
                <a:cubicBezTo>
                  <a:pt x="1130" y="350"/>
                  <a:pt x="1130" y="351"/>
                  <a:pt x="1130" y="352"/>
                </a:cubicBezTo>
                <a:cubicBezTo>
                  <a:pt x="1131" y="354"/>
                  <a:pt x="1132" y="354"/>
                  <a:pt x="1133" y="355"/>
                </a:cubicBezTo>
                <a:cubicBezTo>
                  <a:pt x="1135" y="356"/>
                  <a:pt x="1137" y="357"/>
                  <a:pt x="1139" y="359"/>
                </a:cubicBezTo>
                <a:cubicBezTo>
                  <a:pt x="1141" y="360"/>
                  <a:pt x="1143" y="361"/>
                  <a:pt x="1143" y="361"/>
                </a:cubicBezTo>
                <a:cubicBezTo>
                  <a:pt x="1145" y="364"/>
                  <a:pt x="1150" y="365"/>
                  <a:pt x="1153" y="365"/>
                </a:cubicBezTo>
                <a:cubicBezTo>
                  <a:pt x="1155" y="365"/>
                  <a:pt x="1156" y="365"/>
                  <a:pt x="1158" y="364"/>
                </a:cubicBezTo>
                <a:cubicBezTo>
                  <a:pt x="1158" y="364"/>
                  <a:pt x="1158" y="364"/>
                  <a:pt x="1158" y="364"/>
                </a:cubicBezTo>
                <a:cubicBezTo>
                  <a:pt x="1160" y="364"/>
                  <a:pt x="1165" y="366"/>
                  <a:pt x="1166" y="366"/>
                </a:cubicBezTo>
                <a:cubicBezTo>
                  <a:pt x="1167" y="366"/>
                  <a:pt x="1168" y="366"/>
                  <a:pt x="1168" y="366"/>
                </a:cubicBezTo>
                <a:cubicBezTo>
                  <a:pt x="1171" y="366"/>
                  <a:pt x="1176" y="365"/>
                  <a:pt x="1179" y="364"/>
                </a:cubicBezTo>
                <a:cubicBezTo>
                  <a:pt x="1181" y="363"/>
                  <a:pt x="1182" y="363"/>
                  <a:pt x="1183" y="362"/>
                </a:cubicBezTo>
                <a:cubicBezTo>
                  <a:pt x="1183" y="363"/>
                  <a:pt x="1183" y="363"/>
                  <a:pt x="1183" y="363"/>
                </a:cubicBezTo>
                <a:cubicBezTo>
                  <a:pt x="1183" y="363"/>
                  <a:pt x="1183" y="364"/>
                  <a:pt x="1183" y="364"/>
                </a:cubicBezTo>
                <a:cubicBezTo>
                  <a:pt x="1183" y="371"/>
                  <a:pt x="1181" y="383"/>
                  <a:pt x="1177" y="387"/>
                </a:cubicBezTo>
                <a:cubicBezTo>
                  <a:pt x="1174" y="390"/>
                  <a:pt x="1174" y="393"/>
                  <a:pt x="1173" y="394"/>
                </a:cubicBezTo>
                <a:moveTo>
                  <a:pt x="1221" y="510"/>
                </a:moveTo>
                <a:cubicBezTo>
                  <a:pt x="1220" y="509"/>
                  <a:pt x="1220" y="508"/>
                  <a:pt x="1218" y="507"/>
                </a:cubicBezTo>
                <a:cubicBezTo>
                  <a:pt x="1218" y="507"/>
                  <a:pt x="1218" y="507"/>
                  <a:pt x="1218" y="507"/>
                </a:cubicBezTo>
                <a:cubicBezTo>
                  <a:pt x="1218" y="507"/>
                  <a:pt x="1216" y="505"/>
                  <a:pt x="1214" y="502"/>
                </a:cubicBezTo>
                <a:cubicBezTo>
                  <a:pt x="1212" y="500"/>
                  <a:pt x="1210" y="497"/>
                  <a:pt x="1209" y="494"/>
                </a:cubicBezTo>
                <a:cubicBezTo>
                  <a:pt x="1207" y="487"/>
                  <a:pt x="1204" y="478"/>
                  <a:pt x="1200" y="473"/>
                </a:cubicBezTo>
                <a:cubicBezTo>
                  <a:pt x="1196" y="469"/>
                  <a:pt x="1194" y="457"/>
                  <a:pt x="1190" y="448"/>
                </a:cubicBezTo>
                <a:cubicBezTo>
                  <a:pt x="1186" y="440"/>
                  <a:pt x="1183" y="430"/>
                  <a:pt x="1179" y="423"/>
                </a:cubicBezTo>
                <a:cubicBezTo>
                  <a:pt x="1179" y="422"/>
                  <a:pt x="1179" y="421"/>
                  <a:pt x="1178" y="420"/>
                </a:cubicBezTo>
                <a:cubicBezTo>
                  <a:pt x="1180" y="419"/>
                  <a:pt x="1182" y="419"/>
                  <a:pt x="1183" y="419"/>
                </a:cubicBezTo>
                <a:cubicBezTo>
                  <a:pt x="1184" y="419"/>
                  <a:pt x="1184" y="419"/>
                  <a:pt x="1184" y="419"/>
                </a:cubicBezTo>
                <a:cubicBezTo>
                  <a:pt x="1185" y="424"/>
                  <a:pt x="1190" y="432"/>
                  <a:pt x="1191" y="437"/>
                </a:cubicBezTo>
                <a:cubicBezTo>
                  <a:pt x="1191" y="441"/>
                  <a:pt x="1194" y="443"/>
                  <a:pt x="1195" y="444"/>
                </a:cubicBezTo>
                <a:cubicBezTo>
                  <a:pt x="1197" y="445"/>
                  <a:pt x="1197" y="445"/>
                  <a:pt x="1197" y="447"/>
                </a:cubicBezTo>
                <a:cubicBezTo>
                  <a:pt x="1198" y="450"/>
                  <a:pt x="1199" y="455"/>
                  <a:pt x="1201" y="459"/>
                </a:cubicBezTo>
                <a:cubicBezTo>
                  <a:pt x="1201" y="462"/>
                  <a:pt x="1202" y="464"/>
                  <a:pt x="1203" y="465"/>
                </a:cubicBezTo>
                <a:cubicBezTo>
                  <a:pt x="1204" y="467"/>
                  <a:pt x="1204" y="468"/>
                  <a:pt x="1205" y="469"/>
                </a:cubicBezTo>
                <a:cubicBezTo>
                  <a:pt x="1206" y="470"/>
                  <a:pt x="1209" y="473"/>
                  <a:pt x="1211" y="476"/>
                </a:cubicBezTo>
                <a:cubicBezTo>
                  <a:pt x="1214" y="478"/>
                  <a:pt x="1216" y="482"/>
                  <a:pt x="1217" y="483"/>
                </a:cubicBezTo>
                <a:cubicBezTo>
                  <a:pt x="1218" y="486"/>
                  <a:pt x="1220" y="490"/>
                  <a:pt x="1221" y="499"/>
                </a:cubicBezTo>
                <a:cubicBezTo>
                  <a:pt x="1222" y="503"/>
                  <a:pt x="1223" y="508"/>
                  <a:pt x="1224" y="512"/>
                </a:cubicBezTo>
                <a:cubicBezTo>
                  <a:pt x="1224" y="513"/>
                  <a:pt x="1224" y="514"/>
                  <a:pt x="1224" y="514"/>
                </a:cubicBezTo>
                <a:cubicBezTo>
                  <a:pt x="1223" y="513"/>
                  <a:pt x="1222" y="511"/>
                  <a:pt x="1221" y="510"/>
                </a:cubicBezTo>
                <a:moveTo>
                  <a:pt x="1266" y="312"/>
                </a:moveTo>
                <a:cubicBezTo>
                  <a:pt x="1267" y="313"/>
                  <a:pt x="1268" y="313"/>
                  <a:pt x="1269" y="313"/>
                </a:cubicBezTo>
                <a:cubicBezTo>
                  <a:pt x="1270" y="313"/>
                  <a:pt x="1271" y="313"/>
                  <a:pt x="1271" y="313"/>
                </a:cubicBezTo>
                <a:cubicBezTo>
                  <a:pt x="1271" y="313"/>
                  <a:pt x="1271" y="313"/>
                  <a:pt x="1271" y="313"/>
                </a:cubicBezTo>
                <a:cubicBezTo>
                  <a:pt x="1273" y="315"/>
                  <a:pt x="1274" y="318"/>
                  <a:pt x="1276" y="322"/>
                </a:cubicBezTo>
                <a:cubicBezTo>
                  <a:pt x="1278" y="324"/>
                  <a:pt x="1280" y="325"/>
                  <a:pt x="1281" y="326"/>
                </a:cubicBezTo>
                <a:cubicBezTo>
                  <a:pt x="1282" y="326"/>
                  <a:pt x="1283" y="326"/>
                  <a:pt x="1284" y="327"/>
                </a:cubicBezTo>
                <a:cubicBezTo>
                  <a:pt x="1283" y="327"/>
                  <a:pt x="1283" y="328"/>
                  <a:pt x="1282" y="329"/>
                </a:cubicBezTo>
                <a:cubicBezTo>
                  <a:pt x="1281" y="330"/>
                  <a:pt x="1280" y="331"/>
                  <a:pt x="1280" y="333"/>
                </a:cubicBezTo>
                <a:cubicBezTo>
                  <a:pt x="1280" y="335"/>
                  <a:pt x="1281" y="336"/>
                  <a:pt x="1282" y="337"/>
                </a:cubicBezTo>
                <a:cubicBezTo>
                  <a:pt x="1283" y="338"/>
                  <a:pt x="1284" y="342"/>
                  <a:pt x="1285" y="346"/>
                </a:cubicBezTo>
                <a:cubicBezTo>
                  <a:pt x="1286" y="350"/>
                  <a:pt x="1287" y="354"/>
                  <a:pt x="1287" y="356"/>
                </a:cubicBezTo>
                <a:cubicBezTo>
                  <a:pt x="1286" y="356"/>
                  <a:pt x="1285" y="357"/>
                  <a:pt x="1283" y="357"/>
                </a:cubicBezTo>
                <a:cubicBezTo>
                  <a:pt x="1281" y="358"/>
                  <a:pt x="1279" y="358"/>
                  <a:pt x="1277" y="358"/>
                </a:cubicBezTo>
                <a:cubicBezTo>
                  <a:pt x="1277" y="358"/>
                  <a:pt x="1276" y="358"/>
                  <a:pt x="1276" y="358"/>
                </a:cubicBezTo>
                <a:cubicBezTo>
                  <a:pt x="1273" y="357"/>
                  <a:pt x="1263" y="353"/>
                  <a:pt x="1260" y="352"/>
                </a:cubicBezTo>
                <a:cubicBezTo>
                  <a:pt x="1259" y="352"/>
                  <a:pt x="1258" y="348"/>
                  <a:pt x="1258" y="345"/>
                </a:cubicBezTo>
                <a:cubicBezTo>
                  <a:pt x="1258" y="344"/>
                  <a:pt x="1258" y="343"/>
                  <a:pt x="1258" y="342"/>
                </a:cubicBezTo>
                <a:cubicBezTo>
                  <a:pt x="1259" y="342"/>
                  <a:pt x="1259" y="342"/>
                  <a:pt x="1259" y="342"/>
                </a:cubicBezTo>
                <a:cubicBezTo>
                  <a:pt x="1262" y="342"/>
                  <a:pt x="1264" y="342"/>
                  <a:pt x="1265" y="340"/>
                </a:cubicBezTo>
                <a:cubicBezTo>
                  <a:pt x="1266" y="339"/>
                  <a:pt x="1268" y="337"/>
                  <a:pt x="1270" y="335"/>
                </a:cubicBezTo>
                <a:cubicBezTo>
                  <a:pt x="1271" y="334"/>
                  <a:pt x="1272" y="333"/>
                  <a:pt x="1272" y="331"/>
                </a:cubicBezTo>
                <a:cubicBezTo>
                  <a:pt x="1272" y="329"/>
                  <a:pt x="1270" y="328"/>
                  <a:pt x="1269" y="327"/>
                </a:cubicBezTo>
                <a:cubicBezTo>
                  <a:pt x="1266" y="324"/>
                  <a:pt x="1260" y="323"/>
                  <a:pt x="1258" y="323"/>
                </a:cubicBezTo>
                <a:cubicBezTo>
                  <a:pt x="1258" y="323"/>
                  <a:pt x="1258" y="323"/>
                  <a:pt x="1258" y="323"/>
                </a:cubicBezTo>
                <a:cubicBezTo>
                  <a:pt x="1257" y="322"/>
                  <a:pt x="1255" y="319"/>
                  <a:pt x="1253" y="315"/>
                </a:cubicBezTo>
                <a:cubicBezTo>
                  <a:pt x="1251" y="312"/>
                  <a:pt x="1248" y="308"/>
                  <a:pt x="1247" y="306"/>
                </a:cubicBezTo>
                <a:cubicBezTo>
                  <a:pt x="1247" y="305"/>
                  <a:pt x="1247" y="304"/>
                  <a:pt x="1247" y="303"/>
                </a:cubicBezTo>
                <a:cubicBezTo>
                  <a:pt x="1247" y="301"/>
                  <a:pt x="1248" y="297"/>
                  <a:pt x="1252" y="294"/>
                </a:cubicBezTo>
                <a:cubicBezTo>
                  <a:pt x="1252" y="294"/>
                  <a:pt x="1252" y="294"/>
                  <a:pt x="1252" y="294"/>
                </a:cubicBezTo>
                <a:cubicBezTo>
                  <a:pt x="1252" y="294"/>
                  <a:pt x="1252" y="294"/>
                  <a:pt x="1253" y="294"/>
                </a:cubicBezTo>
                <a:cubicBezTo>
                  <a:pt x="1254" y="294"/>
                  <a:pt x="1258" y="296"/>
                  <a:pt x="1262" y="296"/>
                </a:cubicBezTo>
                <a:cubicBezTo>
                  <a:pt x="1263" y="296"/>
                  <a:pt x="1265" y="296"/>
                  <a:pt x="1266" y="294"/>
                </a:cubicBezTo>
                <a:cubicBezTo>
                  <a:pt x="1270" y="292"/>
                  <a:pt x="1273" y="289"/>
                  <a:pt x="1275" y="287"/>
                </a:cubicBezTo>
                <a:cubicBezTo>
                  <a:pt x="1276" y="287"/>
                  <a:pt x="1278" y="288"/>
                  <a:pt x="1280" y="289"/>
                </a:cubicBezTo>
                <a:cubicBezTo>
                  <a:pt x="1282" y="289"/>
                  <a:pt x="1284" y="291"/>
                  <a:pt x="1284" y="291"/>
                </a:cubicBezTo>
                <a:cubicBezTo>
                  <a:pt x="1285" y="293"/>
                  <a:pt x="1286" y="295"/>
                  <a:pt x="1287" y="297"/>
                </a:cubicBezTo>
                <a:cubicBezTo>
                  <a:pt x="1288" y="297"/>
                  <a:pt x="1289" y="298"/>
                  <a:pt x="1289" y="299"/>
                </a:cubicBezTo>
                <a:cubicBezTo>
                  <a:pt x="1289" y="299"/>
                  <a:pt x="1289" y="299"/>
                  <a:pt x="1289" y="299"/>
                </a:cubicBezTo>
                <a:cubicBezTo>
                  <a:pt x="1288" y="299"/>
                  <a:pt x="1286" y="300"/>
                  <a:pt x="1284" y="300"/>
                </a:cubicBezTo>
                <a:cubicBezTo>
                  <a:pt x="1282" y="300"/>
                  <a:pt x="1280" y="299"/>
                  <a:pt x="1280" y="299"/>
                </a:cubicBezTo>
                <a:cubicBezTo>
                  <a:pt x="1279" y="297"/>
                  <a:pt x="1277" y="297"/>
                  <a:pt x="1275" y="297"/>
                </a:cubicBezTo>
                <a:cubicBezTo>
                  <a:pt x="1270" y="297"/>
                  <a:pt x="1266" y="301"/>
                  <a:pt x="1266" y="307"/>
                </a:cubicBezTo>
                <a:cubicBezTo>
                  <a:pt x="1265" y="308"/>
                  <a:pt x="1265" y="308"/>
                  <a:pt x="1265" y="309"/>
                </a:cubicBezTo>
                <a:cubicBezTo>
                  <a:pt x="1265" y="310"/>
                  <a:pt x="1266" y="311"/>
                  <a:pt x="1266" y="312"/>
                </a:cubicBezTo>
                <a:moveTo>
                  <a:pt x="1423" y="146"/>
                </a:moveTo>
                <a:cubicBezTo>
                  <a:pt x="1422" y="147"/>
                  <a:pt x="1420" y="147"/>
                  <a:pt x="1419" y="147"/>
                </a:cubicBezTo>
                <a:cubicBezTo>
                  <a:pt x="1417" y="147"/>
                  <a:pt x="1416" y="146"/>
                  <a:pt x="1416" y="145"/>
                </a:cubicBezTo>
                <a:cubicBezTo>
                  <a:pt x="1415" y="143"/>
                  <a:pt x="1413" y="141"/>
                  <a:pt x="1411" y="141"/>
                </a:cubicBezTo>
                <a:cubicBezTo>
                  <a:pt x="1411" y="141"/>
                  <a:pt x="1412" y="140"/>
                  <a:pt x="1412" y="140"/>
                </a:cubicBezTo>
                <a:cubicBezTo>
                  <a:pt x="1414" y="140"/>
                  <a:pt x="1418" y="139"/>
                  <a:pt x="1420" y="139"/>
                </a:cubicBezTo>
                <a:cubicBezTo>
                  <a:pt x="1421" y="139"/>
                  <a:pt x="1421" y="139"/>
                  <a:pt x="1421" y="139"/>
                </a:cubicBezTo>
                <a:cubicBezTo>
                  <a:pt x="1421" y="139"/>
                  <a:pt x="1421" y="139"/>
                  <a:pt x="1421" y="139"/>
                </a:cubicBezTo>
                <a:cubicBezTo>
                  <a:pt x="1421" y="141"/>
                  <a:pt x="1422" y="143"/>
                  <a:pt x="1423" y="144"/>
                </a:cubicBezTo>
                <a:cubicBezTo>
                  <a:pt x="1423" y="145"/>
                  <a:pt x="1423" y="145"/>
                  <a:pt x="1424" y="146"/>
                </a:cubicBezTo>
                <a:cubicBezTo>
                  <a:pt x="1423" y="146"/>
                  <a:pt x="1423" y="146"/>
                  <a:pt x="1423" y="146"/>
                </a:cubicBezTo>
                <a:moveTo>
                  <a:pt x="1453" y="134"/>
                </a:moveTo>
                <a:cubicBezTo>
                  <a:pt x="1453" y="134"/>
                  <a:pt x="1453" y="134"/>
                  <a:pt x="1453" y="134"/>
                </a:cubicBezTo>
                <a:cubicBezTo>
                  <a:pt x="1453" y="134"/>
                  <a:pt x="1452" y="134"/>
                  <a:pt x="1452" y="134"/>
                </a:cubicBezTo>
                <a:cubicBezTo>
                  <a:pt x="1452" y="134"/>
                  <a:pt x="1451" y="134"/>
                  <a:pt x="1450" y="131"/>
                </a:cubicBezTo>
                <a:cubicBezTo>
                  <a:pt x="1450" y="129"/>
                  <a:pt x="1450" y="127"/>
                  <a:pt x="1449" y="125"/>
                </a:cubicBezTo>
                <a:cubicBezTo>
                  <a:pt x="1448" y="124"/>
                  <a:pt x="1447" y="123"/>
                  <a:pt x="1446" y="123"/>
                </a:cubicBezTo>
                <a:cubicBezTo>
                  <a:pt x="1447" y="124"/>
                  <a:pt x="1449" y="124"/>
                  <a:pt x="1450" y="125"/>
                </a:cubicBezTo>
                <a:cubicBezTo>
                  <a:pt x="1450" y="125"/>
                  <a:pt x="1451" y="126"/>
                  <a:pt x="1451" y="126"/>
                </a:cubicBezTo>
                <a:cubicBezTo>
                  <a:pt x="1451" y="126"/>
                  <a:pt x="1452" y="126"/>
                  <a:pt x="1452" y="126"/>
                </a:cubicBezTo>
                <a:cubicBezTo>
                  <a:pt x="1452" y="126"/>
                  <a:pt x="1452" y="126"/>
                  <a:pt x="1452" y="126"/>
                </a:cubicBezTo>
                <a:cubicBezTo>
                  <a:pt x="1452" y="127"/>
                  <a:pt x="1453" y="130"/>
                  <a:pt x="1453" y="132"/>
                </a:cubicBezTo>
                <a:cubicBezTo>
                  <a:pt x="1453" y="133"/>
                  <a:pt x="1453" y="133"/>
                  <a:pt x="1453" y="134"/>
                </a:cubicBezTo>
                <a:moveTo>
                  <a:pt x="1035" y="326"/>
                </a:moveTo>
                <a:cubicBezTo>
                  <a:pt x="1032" y="326"/>
                  <a:pt x="1030" y="328"/>
                  <a:pt x="1029" y="330"/>
                </a:cubicBezTo>
                <a:cubicBezTo>
                  <a:pt x="1028" y="332"/>
                  <a:pt x="1027" y="334"/>
                  <a:pt x="1027" y="336"/>
                </a:cubicBezTo>
                <a:cubicBezTo>
                  <a:pt x="1027" y="338"/>
                  <a:pt x="1028" y="341"/>
                  <a:pt x="1029" y="342"/>
                </a:cubicBezTo>
                <a:cubicBezTo>
                  <a:pt x="1031" y="344"/>
                  <a:pt x="1032" y="345"/>
                  <a:pt x="1034" y="345"/>
                </a:cubicBezTo>
                <a:cubicBezTo>
                  <a:pt x="1037" y="345"/>
                  <a:pt x="1040" y="343"/>
                  <a:pt x="1041" y="340"/>
                </a:cubicBezTo>
                <a:cubicBezTo>
                  <a:pt x="1039" y="339"/>
                  <a:pt x="1039" y="339"/>
                  <a:pt x="1039" y="339"/>
                </a:cubicBezTo>
                <a:cubicBezTo>
                  <a:pt x="1041" y="340"/>
                  <a:pt x="1041" y="340"/>
                  <a:pt x="1041" y="340"/>
                </a:cubicBezTo>
                <a:cubicBezTo>
                  <a:pt x="1042" y="339"/>
                  <a:pt x="1042" y="337"/>
                  <a:pt x="1042" y="336"/>
                </a:cubicBezTo>
                <a:cubicBezTo>
                  <a:pt x="1042" y="334"/>
                  <a:pt x="1041" y="331"/>
                  <a:pt x="1040" y="330"/>
                </a:cubicBezTo>
                <a:cubicBezTo>
                  <a:pt x="1039" y="328"/>
                  <a:pt x="1037" y="327"/>
                  <a:pt x="1035" y="326"/>
                </a:cubicBezTo>
                <a:moveTo>
                  <a:pt x="839" y="115"/>
                </a:moveTo>
                <a:cubicBezTo>
                  <a:pt x="839" y="115"/>
                  <a:pt x="840" y="115"/>
                  <a:pt x="840" y="115"/>
                </a:cubicBezTo>
                <a:cubicBezTo>
                  <a:pt x="843" y="115"/>
                  <a:pt x="846" y="116"/>
                  <a:pt x="848" y="116"/>
                </a:cubicBezTo>
                <a:cubicBezTo>
                  <a:pt x="850" y="116"/>
                  <a:pt x="851" y="116"/>
                  <a:pt x="853" y="115"/>
                </a:cubicBezTo>
                <a:cubicBezTo>
                  <a:pt x="854" y="114"/>
                  <a:pt x="855" y="112"/>
                  <a:pt x="855" y="110"/>
                </a:cubicBezTo>
                <a:cubicBezTo>
                  <a:pt x="855" y="110"/>
                  <a:pt x="855" y="110"/>
                  <a:pt x="855" y="110"/>
                </a:cubicBezTo>
                <a:cubicBezTo>
                  <a:pt x="852" y="110"/>
                  <a:pt x="852" y="110"/>
                  <a:pt x="852" y="110"/>
                </a:cubicBezTo>
                <a:cubicBezTo>
                  <a:pt x="855" y="110"/>
                  <a:pt x="855" y="110"/>
                  <a:pt x="855" y="110"/>
                </a:cubicBezTo>
                <a:cubicBezTo>
                  <a:pt x="855" y="108"/>
                  <a:pt x="855" y="107"/>
                  <a:pt x="855" y="106"/>
                </a:cubicBezTo>
                <a:cubicBezTo>
                  <a:pt x="855" y="101"/>
                  <a:pt x="855" y="97"/>
                  <a:pt x="856" y="95"/>
                </a:cubicBezTo>
                <a:cubicBezTo>
                  <a:pt x="857" y="94"/>
                  <a:pt x="858" y="93"/>
                  <a:pt x="859" y="92"/>
                </a:cubicBezTo>
                <a:cubicBezTo>
                  <a:pt x="859" y="91"/>
                  <a:pt x="861" y="90"/>
                  <a:pt x="861" y="88"/>
                </a:cubicBezTo>
                <a:cubicBezTo>
                  <a:pt x="861" y="86"/>
                  <a:pt x="860" y="85"/>
                  <a:pt x="859" y="85"/>
                </a:cubicBezTo>
                <a:cubicBezTo>
                  <a:pt x="858" y="84"/>
                  <a:pt x="857" y="84"/>
                  <a:pt x="856" y="84"/>
                </a:cubicBezTo>
                <a:cubicBezTo>
                  <a:pt x="855" y="84"/>
                  <a:pt x="855" y="84"/>
                  <a:pt x="855" y="84"/>
                </a:cubicBezTo>
                <a:cubicBezTo>
                  <a:pt x="855" y="84"/>
                  <a:pt x="855" y="84"/>
                  <a:pt x="854" y="84"/>
                </a:cubicBezTo>
                <a:cubicBezTo>
                  <a:pt x="854" y="84"/>
                  <a:pt x="854" y="83"/>
                  <a:pt x="853" y="82"/>
                </a:cubicBezTo>
                <a:cubicBezTo>
                  <a:pt x="853" y="81"/>
                  <a:pt x="853" y="80"/>
                  <a:pt x="853" y="80"/>
                </a:cubicBezTo>
                <a:cubicBezTo>
                  <a:pt x="853" y="77"/>
                  <a:pt x="855" y="74"/>
                  <a:pt x="857" y="72"/>
                </a:cubicBezTo>
                <a:cubicBezTo>
                  <a:pt x="858" y="71"/>
                  <a:pt x="862" y="67"/>
                  <a:pt x="866" y="63"/>
                </a:cubicBezTo>
                <a:cubicBezTo>
                  <a:pt x="870" y="58"/>
                  <a:pt x="875" y="54"/>
                  <a:pt x="877" y="54"/>
                </a:cubicBezTo>
                <a:cubicBezTo>
                  <a:pt x="883" y="51"/>
                  <a:pt x="887" y="46"/>
                  <a:pt x="887" y="41"/>
                </a:cubicBezTo>
                <a:cubicBezTo>
                  <a:pt x="887" y="39"/>
                  <a:pt x="886" y="37"/>
                  <a:pt x="884" y="36"/>
                </a:cubicBezTo>
                <a:cubicBezTo>
                  <a:pt x="881" y="35"/>
                  <a:pt x="877" y="33"/>
                  <a:pt x="872" y="33"/>
                </a:cubicBezTo>
                <a:cubicBezTo>
                  <a:pt x="868" y="33"/>
                  <a:pt x="864" y="34"/>
                  <a:pt x="861" y="37"/>
                </a:cubicBezTo>
                <a:cubicBezTo>
                  <a:pt x="858" y="40"/>
                  <a:pt x="856" y="43"/>
                  <a:pt x="854" y="44"/>
                </a:cubicBezTo>
                <a:cubicBezTo>
                  <a:pt x="852" y="46"/>
                  <a:pt x="851" y="47"/>
                  <a:pt x="849" y="47"/>
                </a:cubicBezTo>
                <a:cubicBezTo>
                  <a:pt x="848" y="47"/>
                  <a:pt x="848" y="47"/>
                  <a:pt x="847" y="46"/>
                </a:cubicBezTo>
                <a:cubicBezTo>
                  <a:pt x="845" y="46"/>
                  <a:pt x="843" y="44"/>
                  <a:pt x="841" y="40"/>
                </a:cubicBezTo>
                <a:cubicBezTo>
                  <a:pt x="840" y="37"/>
                  <a:pt x="839" y="33"/>
                  <a:pt x="836" y="30"/>
                </a:cubicBezTo>
                <a:cubicBezTo>
                  <a:pt x="834" y="27"/>
                  <a:pt x="833" y="22"/>
                  <a:pt x="833" y="18"/>
                </a:cubicBezTo>
                <a:cubicBezTo>
                  <a:pt x="833" y="16"/>
                  <a:pt x="832" y="14"/>
                  <a:pt x="832" y="12"/>
                </a:cubicBezTo>
                <a:cubicBezTo>
                  <a:pt x="831" y="10"/>
                  <a:pt x="829" y="8"/>
                  <a:pt x="827" y="8"/>
                </a:cubicBezTo>
                <a:cubicBezTo>
                  <a:pt x="826" y="8"/>
                  <a:pt x="826" y="8"/>
                  <a:pt x="826" y="8"/>
                </a:cubicBezTo>
                <a:cubicBezTo>
                  <a:pt x="822" y="9"/>
                  <a:pt x="821" y="9"/>
                  <a:pt x="820" y="9"/>
                </a:cubicBezTo>
                <a:cubicBezTo>
                  <a:pt x="819" y="9"/>
                  <a:pt x="816" y="8"/>
                  <a:pt x="812" y="8"/>
                </a:cubicBezTo>
                <a:cubicBezTo>
                  <a:pt x="811" y="8"/>
                  <a:pt x="809" y="8"/>
                  <a:pt x="808" y="9"/>
                </a:cubicBezTo>
                <a:cubicBezTo>
                  <a:pt x="806" y="9"/>
                  <a:pt x="804" y="10"/>
                  <a:pt x="802" y="11"/>
                </a:cubicBezTo>
                <a:cubicBezTo>
                  <a:pt x="802" y="11"/>
                  <a:pt x="802" y="11"/>
                  <a:pt x="802" y="10"/>
                </a:cubicBezTo>
                <a:cubicBezTo>
                  <a:pt x="802" y="8"/>
                  <a:pt x="801" y="7"/>
                  <a:pt x="800" y="6"/>
                </a:cubicBezTo>
                <a:cubicBezTo>
                  <a:pt x="799" y="6"/>
                  <a:pt x="798" y="5"/>
                  <a:pt x="796" y="5"/>
                </a:cubicBezTo>
                <a:cubicBezTo>
                  <a:pt x="789" y="4"/>
                  <a:pt x="778" y="1"/>
                  <a:pt x="769" y="0"/>
                </a:cubicBezTo>
                <a:cubicBezTo>
                  <a:pt x="768" y="0"/>
                  <a:pt x="768" y="0"/>
                  <a:pt x="767" y="0"/>
                </a:cubicBezTo>
                <a:cubicBezTo>
                  <a:pt x="760" y="0"/>
                  <a:pt x="756" y="2"/>
                  <a:pt x="750" y="2"/>
                </a:cubicBezTo>
                <a:cubicBezTo>
                  <a:pt x="742" y="3"/>
                  <a:pt x="731" y="2"/>
                  <a:pt x="723" y="8"/>
                </a:cubicBezTo>
                <a:cubicBezTo>
                  <a:pt x="720" y="10"/>
                  <a:pt x="717" y="11"/>
                  <a:pt x="714" y="12"/>
                </a:cubicBezTo>
                <a:cubicBezTo>
                  <a:pt x="713" y="12"/>
                  <a:pt x="712" y="12"/>
                  <a:pt x="711" y="12"/>
                </a:cubicBezTo>
                <a:cubicBezTo>
                  <a:pt x="710" y="13"/>
                  <a:pt x="710" y="13"/>
                  <a:pt x="709" y="13"/>
                </a:cubicBezTo>
                <a:cubicBezTo>
                  <a:pt x="709" y="13"/>
                  <a:pt x="709" y="13"/>
                  <a:pt x="708" y="14"/>
                </a:cubicBezTo>
                <a:cubicBezTo>
                  <a:pt x="706" y="16"/>
                  <a:pt x="704" y="20"/>
                  <a:pt x="703" y="23"/>
                </a:cubicBezTo>
                <a:cubicBezTo>
                  <a:pt x="702" y="24"/>
                  <a:pt x="702" y="25"/>
                  <a:pt x="701" y="26"/>
                </a:cubicBezTo>
                <a:cubicBezTo>
                  <a:pt x="701" y="26"/>
                  <a:pt x="701" y="26"/>
                  <a:pt x="701" y="26"/>
                </a:cubicBezTo>
                <a:cubicBezTo>
                  <a:pt x="700" y="25"/>
                  <a:pt x="700" y="24"/>
                  <a:pt x="699" y="22"/>
                </a:cubicBezTo>
                <a:cubicBezTo>
                  <a:pt x="698" y="21"/>
                  <a:pt x="698" y="20"/>
                  <a:pt x="697" y="19"/>
                </a:cubicBezTo>
                <a:cubicBezTo>
                  <a:pt x="697" y="19"/>
                  <a:pt x="695" y="18"/>
                  <a:pt x="694" y="18"/>
                </a:cubicBezTo>
                <a:cubicBezTo>
                  <a:pt x="692" y="18"/>
                  <a:pt x="691" y="18"/>
                  <a:pt x="690" y="19"/>
                </a:cubicBezTo>
                <a:cubicBezTo>
                  <a:pt x="687" y="21"/>
                  <a:pt x="687" y="25"/>
                  <a:pt x="687" y="28"/>
                </a:cubicBezTo>
                <a:cubicBezTo>
                  <a:pt x="687" y="28"/>
                  <a:pt x="687" y="28"/>
                  <a:pt x="687" y="28"/>
                </a:cubicBezTo>
                <a:cubicBezTo>
                  <a:pt x="687" y="31"/>
                  <a:pt x="687" y="34"/>
                  <a:pt x="686" y="35"/>
                </a:cubicBezTo>
                <a:cubicBezTo>
                  <a:pt x="685" y="37"/>
                  <a:pt x="682" y="38"/>
                  <a:pt x="678" y="38"/>
                </a:cubicBezTo>
                <a:cubicBezTo>
                  <a:pt x="676" y="38"/>
                  <a:pt x="674" y="38"/>
                  <a:pt x="673" y="37"/>
                </a:cubicBezTo>
                <a:cubicBezTo>
                  <a:pt x="671" y="36"/>
                  <a:pt x="667" y="34"/>
                  <a:pt x="660" y="34"/>
                </a:cubicBezTo>
                <a:cubicBezTo>
                  <a:pt x="658" y="34"/>
                  <a:pt x="656" y="34"/>
                  <a:pt x="654" y="34"/>
                </a:cubicBezTo>
                <a:cubicBezTo>
                  <a:pt x="649" y="35"/>
                  <a:pt x="643" y="36"/>
                  <a:pt x="639" y="37"/>
                </a:cubicBezTo>
                <a:cubicBezTo>
                  <a:pt x="636" y="38"/>
                  <a:pt x="634" y="39"/>
                  <a:pt x="633" y="40"/>
                </a:cubicBezTo>
                <a:cubicBezTo>
                  <a:pt x="631" y="42"/>
                  <a:pt x="630" y="43"/>
                  <a:pt x="630" y="45"/>
                </a:cubicBezTo>
                <a:cubicBezTo>
                  <a:pt x="630" y="46"/>
                  <a:pt x="630" y="47"/>
                  <a:pt x="631" y="48"/>
                </a:cubicBezTo>
                <a:cubicBezTo>
                  <a:pt x="631" y="48"/>
                  <a:pt x="631" y="48"/>
                  <a:pt x="631" y="48"/>
                </a:cubicBezTo>
                <a:cubicBezTo>
                  <a:pt x="631" y="49"/>
                  <a:pt x="631" y="49"/>
                  <a:pt x="630" y="49"/>
                </a:cubicBezTo>
                <a:cubicBezTo>
                  <a:pt x="630" y="50"/>
                  <a:pt x="629" y="50"/>
                  <a:pt x="628" y="50"/>
                </a:cubicBezTo>
                <a:cubicBezTo>
                  <a:pt x="628" y="50"/>
                  <a:pt x="627" y="50"/>
                  <a:pt x="627" y="50"/>
                </a:cubicBezTo>
                <a:cubicBezTo>
                  <a:pt x="626" y="49"/>
                  <a:pt x="625" y="49"/>
                  <a:pt x="624" y="49"/>
                </a:cubicBezTo>
                <a:cubicBezTo>
                  <a:pt x="621" y="49"/>
                  <a:pt x="619" y="50"/>
                  <a:pt x="617" y="51"/>
                </a:cubicBezTo>
                <a:cubicBezTo>
                  <a:pt x="614" y="53"/>
                  <a:pt x="612" y="55"/>
                  <a:pt x="612" y="58"/>
                </a:cubicBezTo>
                <a:cubicBezTo>
                  <a:pt x="612" y="59"/>
                  <a:pt x="612" y="59"/>
                  <a:pt x="612" y="59"/>
                </a:cubicBezTo>
                <a:cubicBezTo>
                  <a:pt x="612" y="60"/>
                  <a:pt x="612" y="60"/>
                  <a:pt x="612" y="60"/>
                </a:cubicBezTo>
                <a:cubicBezTo>
                  <a:pt x="612" y="62"/>
                  <a:pt x="612" y="63"/>
                  <a:pt x="611" y="64"/>
                </a:cubicBezTo>
                <a:cubicBezTo>
                  <a:pt x="611" y="65"/>
                  <a:pt x="611" y="65"/>
                  <a:pt x="610" y="65"/>
                </a:cubicBezTo>
                <a:cubicBezTo>
                  <a:pt x="609" y="65"/>
                  <a:pt x="609" y="65"/>
                  <a:pt x="609" y="65"/>
                </a:cubicBezTo>
                <a:cubicBezTo>
                  <a:pt x="608" y="65"/>
                  <a:pt x="607" y="65"/>
                  <a:pt x="607" y="65"/>
                </a:cubicBezTo>
                <a:cubicBezTo>
                  <a:pt x="601" y="65"/>
                  <a:pt x="598" y="69"/>
                  <a:pt x="597" y="74"/>
                </a:cubicBezTo>
                <a:cubicBezTo>
                  <a:pt x="597" y="74"/>
                  <a:pt x="595" y="76"/>
                  <a:pt x="592" y="77"/>
                </a:cubicBezTo>
                <a:cubicBezTo>
                  <a:pt x="591" y="77"/>
                  <a:pt x="590" y="77"/>
                  <a:pt x="589" y="78"/>
                </a:cubicBezTo>
                <a:cubicBezTo>
                  <a:pt x="588" y="78"/>
                  <a:pt x="588" y="78"/>
                  <a:pt x="588" y="78"/>
                </a:cubicBezTo>
                <a:cubicBezTo>
                  <a:pt x="588" y="78"/>
                  <a:pt x="587" y="78"/>
                  <a:pt x="587" y="78"/>
                </a:cubicBezTo>
                <a:cubicBezTo>
                  <a:pt x="587" y="78"/>
                  <a:pt x="587" y="78"/>
                  <a:pt x="587" y="78"/>
                </a:cubicBezTo>
                <a:cubicBezTo>
                  <a:pt x="587" y="78"/>
                  <a:pt x="587" y="78"/>
                  <a:pt x="587" y="78"/>
                </a:cubicBezTo>
                <a:cubicBezTo>
                  <a:pt x="586" y="78"/>
                  <a:pt x="586" y="78"/>
                  <a:pt x="586" y="78"/>
                </a:cubicBezTo>
                <a:cubicBezTo>
                  <a:pt x="585" y="78"/>
                  <a:pt x="582" y="78"/>
                  <a:pt x="580" y="78"/>
                </a:cubicBezTo>
                <a:cubicBezTo>
                  <a:pt x="579" y="79"/>
                  <a:pt x="578" y="79"/>
                  <a:pt x="577" y="79"/>
                </a:cubicBezTo>
                <a:cubicBezTo>
                  <a:pt x="576" y="80"/>
                  <a:pt x="574" y="81"/>
                  <a:pt x="574" y="83"/>
                </a:cubicBezTo>
                <a:cubicBezTo>
                  <a:pt x="574" y="85"/>
                  <a:pt x="575" y="86"/>
                  <a:pt x="576" y="87"/>
                </a:cubicBezTo>
                <a:cubicBezTo>
                  <a:pt x="578" y="89"/>
                  <a:pt x="581" y="89"/>
                  <a:pt x="583" y="89"/>
                </a:cubicBezTo>
                <a:cubicBezTo>
                  <a:pt x="583" y="89"/>
                  <a:pt x="584" y="89"/>
                  <a:pt x="584" y="89"/>
                </a:cubicBezTo>
                <a:cubicBezTo>
                  <a:pt x="585" y="89"/>
                  <a:pt x="586" y="89"/>
                  <a:pt x="587" y="89"/>
                </a:cubicBezTo>
                <a:cubicBezTo>
                  <a:pt x="588" y="89"/>
                  <a:pt x="590" y="91"/>
                  <a:pt x="591" y="94"/>
                </a:cubicBezTo>
                <a:cubicBezTo>
                  <a:pt x="593" y="96"/>
                  <a:pt x="594" y="98"/>
                  <a:pt x="597" y="100"/>
                </a:cubicBezTo>
                <a:cubicBezTo>
                  <a:pt x="598" y="100"/>
                  <a:pt x="599" y="101"/>
                  <a:pt x="600" y="101"/>
                </a:cubicBezTo>
                <a:cubicBezTo>
                  <a:pt x="602" y="101"/>
                  <a:pt x="605" y="99"/>
                  <a:pt x="607" y="97"/>
                </a:cubicBezTo>
                <a:cubicBezTo>
                  <a:pt x="607" y="96"/>
                  <a:pt x="608" y="95"/>
                  <a:pt x="608" y="94"/>
                </a:cubicBezTo>
                <a:cubicBezTo>
                  <a:pt x="609" y="95"/>
                  <a:pt x="609" y="96"/>
                  <a:pt x="611" y="96"/>
                </a:cubicBezTo>
                <a:cubicBezTo>
                  <a:pt x="612" y="97"/>
                  <a:pt x="613" y="97"/>
                  <a:pt x="615" y="97"/>
                </a:cubicBezTo>
                <a:cubicBezTo>
                  <a:pt x="619" y="97"/>
                  <a:pt x="624" y="96"/>
                  <a:pt x="626" y="96"/>
                </a:cubicBezTo>
                <a:cubicBezTo>
                  <a:pt x="626" y="96"/>
                  <a:pt x="626" y="96"/>
                  <a:pt x="626" y="96"/>
                </a:cubicBezTo>
                <a:cubicBezTo>
                  <a:pt x="627" y="96"/>
                  <a:pt x="631" y="97"/>
                  <a:pt x="635" y="98"/>
                </a:cubicBezTo>
                <a:cubicBezTo>
                  <a:pt x="639" y="98"/>
                  <a:pt x="643" y="100"/>
                  <a:pt x="645" y="100"/>
                </a:cubicBezTo>
                <a:cubicBezTo>
                  <a:pt x="647" y="102"/>
                  <a:pt x="650" y="103"/>
                  <a:pt x="653" y="104"/>
                </a:cubicBezTo>
                <a:cubicBezTo>
                  <a:pt x="656" y="105"/>
                  <a:pt x="659" y="107"/>
                  <a:pt x="659" y="108"/>
                </a:cubicBezTo>
                <a:cubicBezTo>
                  <a:pt x="660" y="110"/>
                  <a:pt x="661" y="115"/>
                  <a:pt x="662" y="120"/>
                </a:cubicBezTo>
                <a:cubicBezTo>
                  <a:pt x="662" y="123"/>
                  <a:pt x="662" y="125"/>
                  <a:pt x="662" y="128"/>
                </a:cubicBezTo>
                <a:cubicBezTo>
                  <a:pt x="663" y="130"/>
                  <a:pt x="663" y="131"/>
                  <a:pt x="664" y="133"/>
                </a:cubicBezTo>
                <a:cubicBezTo>
                  <a:pt x="664" y="133"/>
                  <a:pt x="666" y="134"/>
                  <a:pt x="666" y="134"/>
                </a:cubicBezTo>
                <a:cubicBezTo>
                  <a:pt x="667" y="134"/>
                  <a:pt x="667" y="134"/>
                  <a:pt x="667" y="134"/>
                </a:cubicBezTo>
                <a:cubicBezTo>
                  <a:pt x="667" y="135"/>
                  <a:pt x="667" y="137"/>
                  <a:pt x="667" y="138"/>
                </a:cubicBezTo>
                <a:cubicBezTo>
                  <a:pt x="667" y="140"/>
                  <a:pt x="667" y="142"/>
                  <a:pt x="668" y="143"/>
                </a:cubicBezTo>
                <a:cubicBezTo>
                  <a:pt x="669" y="145"/>
                  <a:pt x="670" y="146"/>
                  <a:pt x="672" y="146"/>
                </a:cubicBezTo>
                <a:cubicBezTo>
                  <a:pt x="673" y="146"/>
                  <a:pt x="674" y="146"/>
                  <a:pt x="675" y="147"/>
                </a:cubicBezTo>
                <a:cubicBezTo>
                  <a:pt x="675" y="147"/>
                  <a:pt x="674" y="148"/>
                  <a:pt x="674" y="149"/>
                </a:cubicBezTo>
                <a:cubicBezTo>
                  <a:pt x="673" y="150"/>
                  <a:pt x="672" y="152"/>
                  <a:pt x="671" y="154"/>
                </a:cubicBezTo>
                <a:cubicBezTo>
                  <a:pt x="671" y="154"/>
                  <a:pt x="671" y="154"/>
                  <a:pt x="671" y="155"/>
                </a:cubicBezTo>
                <a:cubicBezTo>
                  <a:pt x="672" y="158"/>
                  <a:pt x="676" y="167"/>
                  <a:pt x="677" y="169"/>
                </a:cubicBezTo>
                <a:cubicBezTo>
                  <a:pt x="679" y="171"/>
                  <a:pt x="680" y="172"/>
                  <a:pt x="683" y="173"/>
                </a:cubicBezTo>
                <a:cubicBezTo>
                  <a:pt x="683" y="173"/>
                  <a:pt x="683" y="173"/>
                  <a:pt x="683" y="173"/>
                </a:cubicBezTo>
                <a:cubicBezTo>
                  <a:pt x="683" y="174"/>
                  <a:pt x="683" y="174"/>
                  <a:pt x="683" y="175"/>
                </a:cubicBezTo>
                <a:cubicBezTo>
                  <a:pt x="683" y="175"/>
                  <a:pt x="683" y="176"/>
                  <a:pt x="683" y="177"/>
                </a:cubicBezTo>
                <a:cubicBezTo>
                  <a:pt x="684" y="178"/>
                  <a:pt x="685" y="180"/>
                  <a:pt x="686" y="182"/>
                </a:cubicBezTo>
                <a:cubicBezTo>
                  <a:pt x="687" y="185"/>
                  <a:pt x="689" y="187"/>
                  <a:pt x="691" y="188"/>
                </a:cubicBezTo>
                <a:cubicBezTo>
                  <a:pt x="693" y="189"/>
                  <a:pt x="696" y="191"/>
                  <a:pt x="698" y="193"/>
                </a:cubicBezTo>
                <a:cubicBezTo>
                  <a:pt x="701" y="195"/>
                  <a:pt x="704" y="198"/>
                  <a:pt x="704" y="198"/>
                </a:cubicBezTo>
                <a:cubicBezTo>
                  <a:pt x="704" y="200"/>
                  <a:pt x="706" y="201"/>
                  <a:pt x="707" y="201"/>
                </a:cubicBezTo>
                <a:cubicBezTo>
                  <a:pt x="710" y="201"/>
                  <a:pt x="711" y="200"/>
                  <a:pt x="713" y="199"/>
                </a:cubicBezTo>
                <a:cubicBezTo>
                  <a:pt x="714" y="199"/>
                  <a:pt x="714" y="199"/>
                  <a:pt x="714" y="198"/>
                </a:cubicBezTo>
                <a:cubicBezTo>
                  <a:pt x="715" y="199"/>
                  <a:pt x="715" y="200"/>
                  <a:pt x="715" y="201"/>
                </a:cubicBezTo>
                <a:cubicBezTo>
                  <a:pt x="716" y="203"/>
                  <a:pt x="717" y="205"/>
                  <a:pt x="720" y="206"/>
                </a:cubicBezTo>
                <a:cubicBezTo>
                  <a:pt x="721" y="206"/>
                  <a:pt x="722" y="206"/>
                  <a:pt x="722" y="206"/>
                </a:cubicBezTo>
                <a:cubicBezTo>
                  <a:pt x="722" y="206"/>
                  <a:pt x="722" y="206"/>
                  <a:pt x="722" y="206"/>
                </a:cubicBezTo>
                <a:cubicBezTo>
                  <a:pt x="726" y="206"/>
                  <a:pt x="729" y="204"/>
                  <a:pt x="731" y="201"/>
                </a:cubicBezTo>
                <a:cubicBezTo>
                  <a:pt x="736" y="196"/>
                  <a:pt x="735" y="191"/>
                  <a:pt x="735" y="188"/>
                </a:cubicBezTo>
                <a:cubicBezTo>
                  <a:pt x="735" y="187"/>
                  <a:pt x="735" y="186"/>
                  <a:pt x="735" y="185"/>
                </a:cubicBezTo>
                <a:cubicBezTo>
                  <a:pt x="735" y="185"/>
                  <a:pt x="736" y="185"/>
                  <a:pt x="736" y="185"/>
                </a:cubicBezTo>
                <a:cubicBezTo>
                  <a:pt x="737" y="185"/>
                  <a:pt x="737" y="186"/>
                  <a:pt x="738" y="186"/>
                </a:cubicBezTo>
                <a:cubicBezTo>
                  <a:pt x="740" y="186"/>
                  <a:pt x="742" y="185"/>
                  <a:pt x="743" y="184"/>
                </a:cubicBezTo>
                <a:cubicBezTo>
                  <a:pt x="744" y="182"/>
                  <a:pt x="744" y="181"/>
                  <a:pt x="744" y="179"/>
                </a:cubicBezTo>
                <a:cubicBezTo>
                  <a:pt x="744" y="179"/>
                  <a:pt x="744" y="178"/>
                  <a:pt x="744" y="178"/>
                </a:cubicBezTo>
                <a:cubicBezTo>
                  <a:pt x="744" y="175"/>
                  <a:pt x="743" y="173"/>
                  <a:pt x="743" y="172"/>
                </a:cubicBezTo>
                <a:cubicBezTo>
                  <a:pt x="743" y="172"/>
                  <a:pt x="743" y="172"/>
                  <a:pt x="743" y="172"/>
                </a:cubicBezTo>
                <a:cubicBezTo>
                  <a:pt x="743" y="172"/>
                  <a:pt x="744" y="171"/>
                  <a:pt x="745" y="171"/>
                </a:cubicBezTo>
                <a:cubicBezTo>
                  <a:pt x="749" y="170"/>
                  <a:pt x="751" y="169"/>
                  <a:pt x="753" y="167"/>
                </a:cubicBezTo>
                <a:cubicBezTo>
                  <a:pt x="755" y="166"/>
                  <a:pt x="757" y="165"/>
                  <a:pt x="758" y="165"/>
                </a:cubicBezTo>
                <a:cubicBezTo>
                  <a:pt x="760" y="165"/>
                  <a:pt x="765" y="166"/>
                  <a:pt x="769" y="166"/>
                </a:cubicBezTo>
                <a:cubicBezTo>
                  <a:pt x="770" y="166"/>
                  <a:pt x="771" y="166"/>
                  <a:pt x="772" y="166"/>
                </a:cubicBezTo>
                <a:cubicBezTo>
                  <a:pt x="773" y="166"/>
                  <a:pt x="774" y="165"/>
                  <a:pt x="775" y="164"/>
                </a:cubicBezTo>
                <a:cubicBezTo>
                  <a:pt x="776" y="163"/>
                  <a:pt x="777" y="160"/>
                  <a:pt x="779" y="158"/>
                </a:cubicBezTo>
                <a:cubicBezTo>
                  <a:pt x="780" y="157"/>
                  <a:pt x="781" y="156"/>
                  <a:pt x="781" y="155"/>
                </a:cubicBezTo>
                <a:cubicBezTo>
                  <a:pt x="782" y="155"/>
                  <a:pt x="782" y="154"/>
                  <a:pt x="782" y="154"/>
                </a:cubicBezTo>
                <a:cubicBezTo>
                  <a:pt x="782" y="154"/>
                  <a:pt x="782" y="154"/>
                  <a:pt x="783" y="154"/>
                </a:cubicBezTo>
                <a:cubicBezTo>
                  <a:pt x="783" y="154"/>
                  <a:pt x="783" y="154"/>
                  <a:pt x="783" y="154"/>
                </a:cubicBezTo>
                <a:cubicBezTo>
                  <a:pt x="786" y="154"/>
                  <a:pt x="794" y="153"/>
                  <a:pt x="802" y="151"/>
                </a:cubicBezTo>
                <a:cubicBezTo>
                  <a:pt x="806" y="151"/>
                  <a:pt x="810" y="149"/>
                  <a:pt x="813" y="147"/>
                </a:cubicBezTo>
                <a:cubicBezTo>
                  <a:pt x="816" y="146"/>
                  <a:pt x="819" y="145"/>
                  <a:pt x="819" y="145"/>
                </a:cubicBezTo>
                <a:cubicBezTo>
                  <a:pt x="819" y="145"/>
                  <a:pt x="819" y="145"/>
                  <a:pt x="819" y="145"/>
                </a:cubicBezTo>
                <a:cubicBezTo>
                  <a:pt x="820" y="145"/>
                  <a:pt x="821" y="145"/>
                  <a:pt x="823" y="145"/>
                </a:cubicBezTo>
                <a:cubicBezTo>
                  <a:pt x="824" y="145"/>
                  <a:pt x="825" y="145"/>
                  <a:pt x="826" y="144"/>
                </a:cubicBezTo>
                <a:cubicBezTo>
                  <a:pt x="827" y="144"/>
                  <a:pt x="827" y="144"/>
                  <a:pt x="828" y="144"/>
                </a:cubicBezTo>
                <a:cubicBezTo>
                  <a:pt x="829" y="143"/>
                  <a:pt x="830" y="142"/>
                  <a:pt x="830" y="141"/>
                </a:cubicBezTo>
                <a:cubicBezTo>
                  <a:pt x="829" y="140"/>
                  <a:pt x="829" y="140"/>
                  <a:pt x="829" y="139"/>
                </a:cubicBezTo>
                <a:cubicBezTo>
                  <a:pt x="829" y="139"/>
                  <a:pt x="830" y="139"/>
                  <a:pt x="830" y="139"/>
                </a:cubicBezTo>
                <a:cubicBezTo>
                  <a:pt x="831" y="139"/>
                  <a:pt x="832" y="139"/>
                  <a:pt x="833" y="139"/>
                </a:cubicBezTo>
                <a:cubicBezTo>
                  <a:pt x="838" y="138"/>
                  <a:pt x="840" y="134"/>
                  <a:pt x="840" y="131"/>
                </a:cubicBezTo>
                <a:cubicBezTo>
                  <a:pt x="839" y="129"/>
                  <a:pt x="839" y="127"/>
                  <a:pt x="838" y="126"/>
                </a:cubicBezTo>
                <a:cubicBezTo>
                  <a:pt x="838" y="126"/>
                  <a:pt x="836" y="122"/>
                  <a:pt x="835" y="119"/>
                </a:cubicBezTo>
                <a:cubicBezTo>
                  <a:pt x="835" y="118"/>
                  <a:pt x="835" y="118"/>
                  <a:pt x="835" y="117"/>
                </a:cubicBezTo>
                <a:cubicBezTo>
                  <a:pt x="835" y="117"/>
                  <a:pt x="835" y="117"/>
                  <a:pt x="835" y="116"/>
                </a:cubicBezTo>
                <a:cubicBezTo>
                  <a:pt x="836" y="116"/>
                  <a:pt x="837" y="116"/>
                  <a:pt x="839" y="115"/>
                </a:cubicBezTo>
                <a:moveTo>
                  <a:pt x="678" y="126"/>
                </a:moveTo>
                <a:cubicBezTo>
                  <a:pt x="678" y="126"/>
                  <a:pt x="677" y="126"/>
                  <a:pt x="676" y="126"/>
                </a:cubicBezTo>
                <a:cubicBezTo>
                  <a:pt x="676" y="126"/>
                  <a:pt x="675" y="126"/>
                  <a:pt x="675" y="126"/>
                </a:cubicBezTo>
                <a:cubicBezTo>
                  <a:pt x="675" y="125"/>
                  <a:pt x="675" y="125"/>
                  <a:pt x="675" y="125"/>
                </a:cubicBezTo>
                <a:cubicBezTo>
                  <a:pt x="675" y="125"/>
                  <a:pt x="676" y="125"/>
                  <a:pt x="676" y="125"/>
                </a:cubicBezTo>
                <a:cubicBezTo>
                  <a:pt x="677" y="125"/>
                  <a:pt x="679" y="125"/>
                  <a:pt x="680" y="126"/>
                </a:cubicBezTo>
                <a:lnTo>
                  <a:pt x="678" y="126"/>
                </a:lnTo>
                <a:close/>
                <a:moveTo>
                  <a:pt x="687" y="137"/>
                </a:moveTo>
                <a:cubicBezTo>
                  <a:pt x="686" y="137"/>
                  <a:pt x="686" y="138"/>
                  <a:pt x="686" y="139"/>
                </a:cubicBezTo>
                <a:cubicBezTo>
                  <a:pt x="686" y="139"/>
                  <a:pt x="685" y="139"/>
                  <a:pt x="685" y="139"/>
                </a:cubicBezTo>
                <a:cubicBezTo>
                  <a:pt x="685" y="137"/>
                  <a:pt x="686" y="136"/>
                  <a:pt x="686" y="135"/>
                </a:cubicBezTo>
                <a:cubicBezTo>
                  <a:pt x="686" y="136"/>
                  <a:pt x="687" y="136"/>
                  <a:pt x="687" y="137"/>
                </a:cubicBezTo>
                <a:close/>
                <a:moveTo>
                  <a:pt x="818" y="130"/>
                </a:moveTo>
                <a:cubicBezTo>
                  <a:pt x="818" y="129"/>
                  <a:pt x="818" y="128"/>
                  <a:pt x="819" y="127"/>
                </a:cubicBezTo>
                <a:cubicBezTo>
                  <a:pt x="819" y="127"/>
                  <a:pt x="819" y="127"/>
                  <a:pt x="819" y="127"/>
                </a:cubicBezTo>
                <a:cubicBezTo>
                  <a:pt x="820" y="127"/>
                  <a:pt x="820" y="127"/>
                  <a:pt x="821" y="127"/>
                </a:cubicBezTo>
                <a:cubicBezTo>
                  <a:pt x="822" y="128"/>
                  <a:pt x="822" y="129"/>
                  <a:pt x="822" y="129"/>
                </a:cubicBezTo>
                <a:cubicBezTo>
                  <a:pt x="822" y="129"/>
                  <a:pt x="822" y="129"/>
                  <a:pt x="822" y="129"/>
                </a:cubicBezTo>
                <a:cubicBezTo>
                  <a:pt x="822" y="129"/>
                  <a:pt x="822" y="130"/>
                  <a:pt x="822" y="130"/>
                </a:cubicBezTo>
                <a:cubicBezTo>
                  <a:pt x="822" y="131"/>
                  <a:pt x="822" y="131"/>
                  <a:pt x="822" y="132"/>
                </a:cubicBezTo>
                <a:cubicBezTo>
                  <a:pt x="821" y="131"/>
                  <a:pt x="820" y="130"/>
                  <a:pt x="818" y="130"/>
                </a:cubicBezTo>
                <a:moveTo>
                  <a:pt x="886" y="178"/>
                </a:moveTo>
                <a:cubicBezTo>
                  <a:pt x="887" y="178"/>
                  <a:pt x="889" y="177"/>
                  <a:pt x="890" y="177"/>
                </a:cubicBezTo>
                <a:cubicBezTo>
                  <a:pt x="892" y="177"/>
                  <a:pt x="894" y="177"/>
                  <a:pt x="894" y="177"/>
                </a:cubicBezTo>
                <a:cubicBezTo>
                  <a:pt x="895" y="176"/>
                  <a:pt x="895" y="176"/>
                  <a:pt x="896" y="176"/>
                </a:cubicBezTo>
                <a:cubicBezTo>
                  <a:pt x="896" y="176"/>
                  <a:pt x="897" y="175"/>
                  <a:pt x="899" y="173"/>
                </a:cubicBezTo>
                <a:cubicBezTo>
                  <a:pt x="900" y="171"/>
                  <a:pt x="901" y="169"/>
                  <a:pt x="902" y="166"/>
                </a:cubicBezTo>
                <a:cubicBezTo>
                  <a:pt x="902" y="165"/>
                  <a:pt x="901" y="164"/>
                  <a:pt x="900" y="163"/>
                </a:cubicBezTo>
                <a:cubicBezTo>
                  <a:pt x="897" y="160"/>
                  <a:pt x="891" y="158"/>
                  <a:pt x="887" y="157"/>
                </a:cubicBezTo>
                <a:cubicBezTo>
                  <a:pt x="887" y="157"/>
                  <a:pt x="887" y="157"/>
                  <a:pt x="887" y="157"/>
                </a:cubicBezTo>
                <a:cubicBezTo>
                  <a:pt x="882" y="158"/>
                  <a:pt x="880" y="160"/>
                  <a:pt x="875" y="160"/>
                </a:cubicBezTo>
                <a:cubicBezTo>
                  <a:pt x="870" y="160"/>
                  <a:pt x="867" y="162"/>
                  <a:pt x="865" y="161"/>
                </a:cubicBezTo>
                <a:cubicBezTo>
                  <a:pt x="864" y="161"/>
                  <a:pt x="864" y="161"/>
                  <a:pt x="864" y="161"/>
                </a:cubicBezTo>
                <a:cubicBezTo>
                  <a:pt x="861" y="158"/>
                  <a:pt x="855" y="157"/>
                  <a:pt x="851" y="157"/>
                </a:cubicBezTo>
                <a:cubicBezTo>
                  <a:pt x="850" y="157"/>
                  <a:pt x="849" y="157"/>
                  <a:pt x="848" y="157"/>
                </a:cubicBezTo>
                <a:cubicBezTo>
                  <a:pt x="848" y="157"/>
                  <a:pt x="847" y="157"/>
                  <a:pt x="846" y="159"/>
                </a:cubicBezTo>
                <a:cubicBezTo>
                  <a:pt x="846" y="159"/>
                  <a:pt x="845" y="160"/>
                  <a:pt x="845" y="160"/>
                </a:cubicBezTo>
                <a:cubicBezTo>
                  <a:pt x="844" y="161"/>
                  <a:pt x="843" y="163"/>
                  <a:pt x="843" y="164"/>
                </a:cubicBezTo>
                <a:cubicBezTo>
                  <a:pt x="843" y="166"/>
                  <a:pt x="844" y="167"/>
                  <a:pt x="845" y="169"/>
                </a:cubicBezTo>
                <a:cubicBezTo>
                  <a:pt x="846" y="172"/>
                  <a:pt x="847" y="174"/>
                  <a:pt x="848" y="175"/>
                </a:cubicBezTo>
                <a:cubicBezTo>
                  <a:pt x="849" y="177"/>
                  <a:pt x="851" y="178"/>
                  <a:pt x="853" y="178"/>
                </a:cubicBezTo>
                <a:cubicBezTo>
                  <a:pt x="853" y="178"/>
                  <a:pt x="854" y="178"/>
                  <a:pt x="854" y="178"/>
                </a:cubicBezTo>
                <a:cubicBezTo>
                  <a:pt x="854" y="178"/>
                  <a:pt x="856" y="178"/>
                  <a:pt x="857" y="178"/>
                </a:cubicBezTo>
                <a:cubicBezTo>
                  <a:pt x="858" y="178"/>
                  <a:pt x="860" y="178"/>
                  <a:pt x="861" y="179"/>
                </a:cubicBezTo>
                <a:cubicBezTo>
                  <a:pt x="861" y="179"/>
                  <a:pt x="862" y="179"/>
                  <a:pt x="862" y="179"/>
                </a:cubicBezTo>
                <a:cubicBezTo>
                  <a:pt x="862" y="179"/>
                  <a:pt x="862" y="179"/>
                  <a:pt x="862" y="179"/>
                </a:cubicBezTo>
                <a:cubicBezTo>
                  <a:pt x="863" y="182"/>
                  <a:pt x="865" y="185"/>
                  <a:pt x="870" y="185"/>
                </a:cubicBezTo>
                <a:cubicBezTo>
                  <a:pt x="870" y="185"/>
                  <a:pt x="870" y="185"/>
                  <a:pt x="870" y="185"/>
                </a:cubicBezTo>
                <a:cubicBezTo>
                  <a:pt x="871" y="185"/>
                  <a:pt x="872" y="185"/>
                  <a:pt x="874" y="184"/>
                </a:cubicBezTo>
                <a:cubicBezTo>
                  <a:pt x="877" y="183"/>
                  <a:pt x="879" y="183"/>
                  <a:pt x="881" y="182"/>
                </a:cubicBezTo>
                <a:cubicBezTo>
                  <a:pt x="883" y="181"/>
                  <a:pt x="885" y="180"/>
                  <a:pt x="886" y="178"/>
                </a:cubicBezTo>
                <a:moveTo>
                  <a:pt x="1269" y="693"/>
                </a:moveTo>
                <a:cubicBezTo>
                  <a:pt x="1268" y="690"/>
                  <a:pt x="1267" y="687"/>
                  <a:pt x="1264" y="686"/>
                </a:cubicBezTo>
                <a:cubicBezTo>
                  <a:pt x="1263" y="688"/>
                  <a:pt x="1263" y="688"/>
                  <a:pt x="1263" y="688"/>
                </a:cubicBezTo>
                <a:cubicBezTo>
                  <a:pt x="1264" y="686"/>
                  <a:pt x="1264" y="686"/>
                  <a:pt x="1264" y="686"/>
                </a:cubicBezTo>
                <a:cubicBezTo>
                  <a:pt x="1263" y="686"/>
                  <a:pt x="1262" y="685"/>
                  <a:pt x="1261" y="685"/>
                </a:cubicBezTo>
                <a:cubicBezTo>
                  <a:pt x="1259" y="685"/>
                  <a:pt x="1258" y="686"/>
                  <a:pt x="1257" y="688"/>
                </a:cubicBezTo>
                <a:cubicBezTo>
                  <a:pt x="1253" y="691"/>
                  <a:pt x="1252" y="697"/>
                  <a:pt x="1249" y="700"/>
                </a:cubicBezTo>
                <a:cubicBezTo>
                  <a:pt x="1247" y="703"/>
                  <a:pt x="1245" y="706"/>
                  <a:pt x="1243" y="708"/>
                </a:cubicBezTo>
                <a:cubicBezTo>
                  <a:pt x="1242" y="709"/>
                  <a:pt x="1241" y="709"/>
                  <a:pt x="1240" y="710"/>
                </a:cubicBezTo>
                <a:cubicBezTo>
                  <a:pt x="1240" y="710"/>
                  <a:pt x="1240" y="710"/>
                  <a:pt x="1240" y="710"/>
                </a:cubicBezTo>
                <a:cubicBezTo>
                  <a:pt x="1239" y="710"/>
                  <a:pt x="1239" y="710"/>
                  <a:pt x="1239" y="710"/>
                </a:cubicBezTo>
                <a:cubicBezTo>
                  <a:pt x="1237" y="710"/>
                  <a:pt x="1235" y="711"/>
                  <a:pt x="1232" y="713"/>
                </a:cubicBezTo>
                <a:cubicBezTo>
                  <a:pt x="1230" y="715"/>
                  <a:pt x="1227" y="718"/>
                  <a:pt x="1227" y="722"/>
                </a:cubicBezTo>
                <a:cubicBezTo>
                  <a:pt x="1227" y="723"/>
                  <a:pt x="1228" y="725"/>
                  <a:pt x="1228" y="726"/>
                </a:cubicBezTo>
                <a:cubicBezTo>
                  <a:pt x="1230" y="730"/>
                  <a:pt x="1230" y="734"/>
                  <a:pt x="1230" y="737"/>
                </a:cubicBezTo>
                <a:cubicBezTo>
                  <a:pt x="1230" y="740"/>
                  <a:pt x="1229" y="743"/>
                  <a:pt x="1228" y="745"/>
                </a:cubicBezTo>
                <a:cubicBezTo>
                  <a:pt x="1227" y="746"/>
                  <a:pt x="1226" y="748"/>
                  <a:pt x="1226" y="750"/>
                </a:cubicBezTo>
                <a:cubicBezTo>
                  <a:pt x="1227" y="755"/>
                  <a:pt x="1230" y="763"/>
                  <a:pt x="1229" y="767"/>
                </a:cubicBezTo>
                <a:cubicBezTo>
                  <a:pt x="1229" y="767"/>
                  <a:pt x="1229" y="767"/>
                  <a:pt x="1229" y="768"/>
                </a:cubicBezTo>
                <a:cubicBezTo>
                  <a:pt x="1229" y="769"/>
                  <a:pt x="1229" y="770"/>
                  <a:pt x="1229" y="771"/>
                </a:cubicBezTo>
                <a:cubicBezTo>
                  <a:pt x="1229" y="773"/>
                  <a:pt x="1230" y="776"/>
                  <a:pt x="1232" y="778"/>
                </a:cubicBezTo>
                <a:cubicBezTo>
                  <a:pt x="1234" y="780"/>
                  <a:pt x="1237" y="781"/>
                  <a:pt x="1240" y="781"/>
                </a:cubicBezTo>
                <a:cubicBezTo>
                  <a:pt x="1240" y="781"/>
                  <a:pt x="1240" y="781"/>
                  <a:pt x="1240" y="781"/>
                </a:cubicBezTo>
                <a:cubicBezTo>
                  <a:pt x="1244" y="781"/>
                  <a:pt x="1247" y="780"/>
                  <a:pt x="1249" y="778"/>
                </a:cubicBezTo>
                <a:cubicBezTo>
                  <a:pt x="1251" y="776"/>
                  <a:pt x="1253" y="773"/>
                  <a:pt x="1254" y="769"/>
                </a:cubicBezTo>
                <a:cubicBezTo>
                  <a:pt x="1257" y="761"/>
                  <a:pt x="1258" y="754"/>
                  <a:pt x="1260" y="748"/>
                </a:cubicBezTo>
                <a:cubicBezTo>
                  <a:pt x="1262" y="745"/>
                  <a:pt x="1263" y="740"/>
                  <a:pt x="1264" y="735"/>
                </a:cubicBezTo>
                <a:cubicBezTo>
                  <a:pt x="1265" y="731"/>
                  <a:pt x="1266" y="726"/>
                  <a:pt x="1267" y="725"/>
                </a:cubicBezTo>
                <a:cubicBezTo>
                  <a:pt x="1268" y="722"/>
                  <a:pt x="1271" y="712"/>
                  <a:pt x="1271" y="705"/>
                </a:cubicBezTo>
                <a:cubicBezTo>
                  <a:pt x="1271" y="705"/>
                  <a:pt x="1271" y="704"/>
                  <a:pt x="1271" y="703"/>
                </a:cubicBezTo>
                <a:cubicBezTo>
                  <a:pt x="1271" y="700"/>
                  <a:pt x="1270" y="696"/>
                  <a:pt x="1269" y="693"/>
                </a:cubicBezTo>
                <a:moveTo>
                  <a:pt x="1657" y="677"/>
                </a:moveTo>
                <a:cubicBezTo>
                  <a:pt x="1658" y="677"/>
                  <a:pt x="1658" y="677"/>
                  <a:pt x="1658" y="677"/>
                </a:cubicBezTo>
                <a:cubicBezTo>
                  <a:pt x="1660" y="677"/>
                  <a:pt x="1663" y="675"/>
                  <a:pt x="1663" y="671"/>
                </a:cubicBezTo>
                <a:cubicBezTo>
                  <a:pt x="1663" y="671"/>
                  <a:pt x="1663" y="671"/>
                  <a:pt x="1663" y="671"/>
                </a:cubicBezTo>
                <a:cubicBezTo>
                  <a:pt x="1663" y="669"/>
                  <a:pt x="1663" y="667"/>
                  <a:pt x="1661" y="666"/>
                </a:cubicBezTo>
                <a:cubicBezTo>
                  <a:pt x="1660" y="664"/>
                  <a:pt x="1658" y="664"/>
                  <a:pt x="1657" y="664"/>
                </a:cubicBezTo>
                <a:cubicBezTo>
                  <a:pt x="1654" y="664"/>
                  <a:pt x="1651" y="666"/>
                  <a:pt x="1651" y="669"/>
                </a:cubicBezTo>
                <a:cubicBezTo>
                  <a:pt x="1651" y="669"/>
                  <a:pt x="1651" y="670"/>
                  <a:pt x="1651" y="670"/>
                </a:cubicBezTo>
                <a:cubicBezTo>
                  <a:pt x="1651" y="675"/>
                  <a:pt x="1654" y="677"/>
                  <a:pt x="1657" y="677"/>
                </a:cubicBezTo>
                <a:moveTo>
                  <a:pt x="566" y="470"/>
                </a:moveTo>
                <a:cubicBezTo>
                  <a:pt x="566" y="467"/>
                  <a:pt x="564" y="465"/>
                  <a:pt x="562" y="463"/>
                </a:cubicBezTo>
                <a:cubicBezTo>
                  <a:pt x="560" y="461"/>
                  <a:pt x="558" y="459"/>
                  <a:pt x="555" y="459"/>
                </a:cubicBezTo>
                <a:cubicBezTo>
                  <a:pt x="555" y="459"/>
                  <a:pt x="555" y="459"/>
                  <a:pt x="554" y="459"/>
                </a:cubicBezTo>
                <a:cubicBezTo>
                  <a:pt x="554" y="459"/>
                  <a:pt x="554" y="459"/>
                  <a:pt x="554" y="459"/>
                </a:cubicBezTo>
                <a:cubicBezTo>
                  <a:pt x="553" y="459"/>
                  <a:pt x="551" y="459"/>
                  <a:pt x="549" y="457"/>
                </a:cubicBezTo>
                <a:cubicBezTo>
                  <a:pt x="546" y="456"/>
                  <a:pt x="544" y="454"/>
                  <a:pt x="542" y="452"/>
                </a:cubicBezTo>
                <a:cubicBezTo>
                  <a:pt x="537" y="447"/>
                  <a:pt x="530" y="447"/>
                  <a:pt x="527" y="447"/>
                </a:cubicBezTo>
                <a:cubicBezTo>
                  <a:pt x="525" y="447"/>
                  <a:pt x="521" y="448"/>
                  <a:pt x="518" y="449"/>
                </a:cubicBezTo>
                <a:cubicBezTo>
                  <a:pt x="515" y="450"/>
                  <a:pt x="512" y="451"/>
                  <a:pt x="512" y="451"/>
                </a:cubicBezTo>
                <a:cubicBezTo>
                  <a:pt x="511" y="452"/>
                  <a:pt x="510" y="453"/>
                  <a:pt x="510" y="454"/>
                </a:cubicBezTo>
                <a:cubicBezTo>
                  <a:pt x="510" y="454"/>
                  <a:pt x="510" y="454"/>
                  <a:pt x="510" y="455"/>
                </a:cubicBezTo>
                <a:cubicBezTo>
                  <a:pt x="510" y="456"/>
                  <a:pt x="511" y="458"/>
                  <a:pt x="512" y="459"/>
                </a:cubicBezTo>
                <a:cubicBezTo>
                  <a:pt x="514" y="460"/>
                  <a:pt x="515" y="461"/>
                  <a:pt x="517" y="461"/>
                </a:cubicBezTo>
                <a:cubicBezTo>
                  <a:pt x="519" y="461"/>
                  <a:pt x="521" y="460"/>
                  <a:pt x="523" y="460"/>
                </a:cubicBezTo>
                <a:cubicBezTo>
                  <a:pt x="525" y="460"/>
                  <a:pt x="529" y="460"/>
                  <a:pt x="532" y="460"/>
                </a:cubicBezTo>
                <a:cubicBezTo>
                  <a:pt x="533" y="460"/>
                  <a:pt x="535" y="460"/>
                  <a:pt x="536" y="460"/>
                </a:cubicBezTo>
                <a:cubicBezTo>
                  <a:pt x="537" y="461"/>
                  <a:pt x="538" y="461"/>
                  <a:pt x="538" y="461"/>
                </a:cubicBezTo>
                <a:cubicBezTo>
                  <a:pt x="538" y="461"/>
                  <a:pt x="538" y="461"/>
                  <a:pt x="538" y="461"/>
                </a:cubicBezTo>
                <a:cubicBezTo>
                  <a:pt x="540" y="463"/>
                  <a:pt x="542" y="465"/>
                  <a:pt x="545" y="467"/>
                </a:cubicBezTo>
                <a:cubicBezTo>
                  <a:pt x="548" y="468"/>
                  <a:pt x="550" y="470"/>
                  <a:pt x="551" y="471"/>
                </a:cubicBezTo>
                <a:cubicBezTo>
                  <a:pt x="554" y="473"/>
                  <a:pt x="557" y="474"/>
                  <a:pt x="560" y="474"/>
                </a:cubicBezTo>
                <a:cubicBezTo>
                  <a:pt x="561" y="474"/>
                  <a:pt x="562" y="474"/>
                  <a:pt x="563" y="473"/>
                </a:cubicBezTo>
                <a:cubicBezTo>
                  <a:pt x="564" y="473"/>
                  <a:pt x="565" y="472"/>
                  <a:pt x="566" y="470"/>
                </a:cubicBezTo>
                <a:cubicBezTo>
                  <a:pt x="563" y="470"/>
                  <a:pt x="563" y="470"/>
                  <a:pt x="563" y="470"/>
                </a:cubicBezTo>
                <a:cubicBezTo>
                  <a:pt x="566" y="470"/>
                  <a:pt x="566" y="470"/>
                  <a:pt x="566" y="470"/>
                </a:cubicBezTo>
                <a:cubicBezTo>
                  <a:pt x="566" y="470"/>
                  <a:pt x="566" y="470"/>
                  <a:pt x="566" y="470"/>
                </a:cubicBezTo>
                <a:moveTo>
                  <a:pt x="549" y="483"/>
                </a:moveTo>
                <a:cubicBezTo>
                  <a:pt x="549" y="483"/>
                  <a:pt x="549" y="483"/>
                  <a:pt x="549" y="483"/>
                </a:cubicBezTo>
                <a:cubicBezTo>
                  <a:pt x="545" y="484"/>
                  <a:pt x="544" y="487"/>
                  <a:pt x="544" y="490"/>
                </a:cubicBezTo>
                <a:cubicBezTo>
                  <a:pt x="544" y="491"/>
                  <a:pt x="545" y="493"/>
                  <a:pt x="546" y="494"/>
                </a:cubicBezTo>
                <a:cubicBezTo>
                  <a:pt x="546" y="496"/>
                  <a:pt x="548" y="497"/>
                  <a:pt x="550" y="497"/>
                </a:cubicBezTo>
                <a:cubicBezTo>
                  <a:pt x="550" y="497"/>
                  <a:pt x="550" y="497"/>
                  <a:pt x="550" y="497"/>
                </a:cubicBezTo>
                <a:cubicBezTo>
                  <a:pt x="551" y="497"/>
                  <a:pt x="552" y="497"/>
                  <a:pt x="552" y="497"/>
                </a:cubicBezTo>
                <a:cubicBezTo>
                  <a:pt x="555" y="496"/>
                  <a:pt x="557" y="493"/>
                  <a:pt x="557" y="490"/>
                </a:cubicBezTo>
                <a:cubicBezTo>
                  <a:pt x="557" y="487"/>
                  <a:pt x="555" y="483"/>
                  <a:pt x="550" y="483"/>
                </a:cubicBezTo>
                <a:cubicBezTo>
                  <a:pt x="550" y="483"/>
                  <a:pt x="550" y="483"/>
                  <a:pt x="549" y="483"/>
                </a:cubicBezTo>
                <a:moveTo>
                  <a:pt x="555" y="441"/>
                </a:moveTo>
                <a:cubicBezTo>
                  <a:pt x="554" y="438"/>
                  <a:pt x="551" y="435"/>
                  <a:pt x="548" y="435"/>
                </a:cubicBezTo>
                <a:cubicBezTo>
                  <a:pt x="548" y="435"/>
                  <a:pt x="547" y="435"/>
                  <a:pt x="547" y="435"/>
                </a:cubicBezTo>
                <a:cubicBezTo>
                  <a:pt x="544" y="436"/>
                  <a:pt x="542" y="438"/>
                  <a:pt x="542" y="441"/>
                </a:cubicBezTo>
                <a:cubicBezTo>
                  <a:pt x="542" y="442"/>
                  <a:pt x="543" y="443"/>
                  <a:pt x="544" y="445"/>
                </a:cubicBezTo>
                <a:cubicBezTo>
                  <a:pt x="545" y="446"/>
                  <a:pt x="546" y="446"/>
                  <a:pt x="548" y="446"/>
                </a:cubicBezTo>
                <a:cubicBezTo>
                  <a:pt x="548" y="446"/>
                  <a:pt x="548" y="446"/>
                  <a:pt x="548" y="446"/>
                </a:cubicBezTo>
                <a:cubicBezTo>
                  <a:pt x="549" y="446"/>
                  <a:pt x="549" y="446"/>
                  <a:pt x="550" y="446"/>
                </a:cubicBezTo>
                <a:cubicBezTo>
                  <a:pt x="549" y="444"/>
                  <a:pt x="549" y="444"/>
                  <a:pt x="549" y="444"/>
                </a:cubicBezTo>
                <a:cubicBezTo>
                  <a:pt x="550" y="446"/>
                  <a:pt x="550" y="446"/>
                  <a:pt x="550" y="446"/>
                </a:cubicBezTo>
                <a:cubicBezTo>
                  <a:pt x="552" y="446"/>
                  <a:pt x="555" y="444"/>
                  <a:pt x="555" y="441"/>
                </a:cubicBezTo>
                <a:moveTo>
                  <a:pt x="1629" y="666"/>
                </a:moveTo>
                <a:cubicBezTo>
                  <a:pt x="1630" y="665"/>
                  <a:pt x="1631" y="664"/>
                  <a:pt x="1631" y="663"/>
                </a:cubicBezTo>
                <a:cubicBezTo>
                  <a:pt x="1628" y="663"/>
                  <a:pt x="1628" y="663"/>
                  <a:pt x="1628" y="663"/>
                </a:cubicBezTo>
                <a:cubicBezTo>
                  <a:pt x="1631" y="663"/>
                  <a:pt x="1631" y="663"/>
                  <a:pt x="1631" y="663"/>
                </a:cubicBezTo>
                <a:cubicBezTo>
                  <a:pt x="1631" y="663"/>
                  <a:pt x="1631" y="662"/>
                  <a:pt x="1631" y="662"/>
                </a:cubicBezTo>
                <a:cubicBezTo>
                  <a:pt x="1631" y="659"/>
                  <a:pt x="1629" y="657"/>
                  <a:pt x="1627" y="655"/>
                </a:cubicBezTo>
                <a:cubicBezTo>
                  <a:pt x="1625" y="653"/>
                  <a:pt x="1623" y="652"/>
                  <a:pt x="1621" y="652"/>
                </a:cubicBezTo>
                <a:cubicBezTo>
                  <a:pt x="1620" y="652"/>
                  <a:pt x="1616" y="651"/>
                  <a:pt x="1613" y="650"/>
                </a:cubicBezTo>
                <a:cubicBezTo>
                  <a:pt x="1610" y="649"/>
                  <a:pt x="1607" y="648"/>
                  <a:pt x="1607" y="648"/>
                </a:cubicBezTo>
                <a:cubicBezTo>
                  <a:pt x="1607" y="648"/>
                  <a:pt x="1606" y="648"/>
                  <a:pt x="1605" y="648"/>
                </a:cubicBezTo>
                <a:cubicBezTo>
                  <a:pt x="1604" y="649"/>
                  <a:pt x="1602" y="650"/>
                  <a:pt x="1601" y="651"/>
                </a:cubicBezTo>
                <a:cubicBezTo>
                  <a:pt x="1601" y="650"/>
                  <a:pt x="1600" y="650"/>
                  <a:pt x="1600" y="650"/>
                </a:cubicBezTo>
                <a:cubicBezTo>
                  <a:pt x="1597" y="648"/>
                  <a:pt x="1593" y="648"/>
                  <a:pt x="1591" y="648"/>
                </a:cubicBezTo>
                <a:cubicBezTo>
                  <a:pt x="1590" y="648"/>
                  <a:pt x="1589" y="648"/>
                  <a:pt x="1589" y="648"/>
                </a:cubicBezTo>
                <a:cubicBezTo>
                  <a:pt x="1588" y="647"/>
                  <a:pt x="1588" y="647"/>
                  <a:pt x="1588" y="647"/>
                </a:cubicBezTo>
                <a:cubicBezTo>
                  <a:pt x="1587" y="644"/>
                  <a:pt x="1585" y="642"/>
                  <a:pt x="1582" y="642"/>
                </a:cubicBezTo>
                <a:cubicBezTo>
                  <a:pt x="1581" y="642"/>
                  <a:pt x="1581" y="642"/>
                  <a:pt x="1580" y="642"/>
                </a:cubicBezTo>
                <a:cubicBezTo>
                  <a:pt x="1581" y="636"/>
                  <a:pt x="1582" y="630"/>
                  <a:pt x="1583" y="628"/>
                </a:cubicBezTo>
                <a:cubicBezTo>
                  <a:pt x="1585" y="626"/>
                  <a:pt x="1585" y="624"/>
                  <a:pt x="1585" y="622"/>
                </a:cubicBezTo>
                <a:cubicBezTo>
                  <a:pt x="1585" y="621"/>
                  <a:pt x="1585" y="619"/>
                  <a:pt x="1584" y="618"/>
                </a:cubicBezTo>
                <a:cubicBezTo>
                  <a:pt x="1583" y="616"/>
                  <a:pt x="1581" y="616"/>
                  <a:pt x="1579" y="616"/>
                </a:cubicBezTo>
                <a:cubicBezTo>
                  <a:pt x="1579" y="616"/>
                  <a:pt x="1579" y="616"/>
                  <a:pt x="1578" y="616"/>
                </a:cubicBezTo>
                <a:cubicBezTo>
                  <a:pt x="1579" y="616"/>
                  <a:pt x="1579" y="616"/>
                  <a:pt x="1579" y="616"/>
                </a:cubicBezTo>
                <a:cubicBezTo>
                  <a:pt x="1579" y="616"/>
                  <a:pt x="1578" y="616"/>
                  <a:pt x="1577" y="615"/>
                </a:cubicBezTo>
                <a:cubicBezTo>
                  <a:pt x="1575" y="613"/>
                  <a:pt x="1572" y="608"/>
                  <a:pt x="1567" y="604"/>
                </a:cubicBezTo>
                <a:cubicBezTo>
                  <a:pt x="1561" y="598"/>
                  <a:pt x="1556" y="595"/>
                  <a:pt x="1551" y="588"/>
                </a:cubicBezTo>
                <a:cubicBezTo>
                  <a:pt x="1545" y="580"/>
                  <a:pt x="1537" y="576"/>
                  <a:pt x="1534" y="572"/>
                </a:cubicBezTo>
                <a:cubicBezTo>
                  <a:pt x="1530" y="568"/>
                  <a:pt x="1525" y="566"/>
                  <a:pt x="1521" y="566"/>
                </a:cubicBezTo>
                <a:cubicBezTo>
                  <a:pt x="1521" y="566"/>
                  <a:pt x="1520" y="566"/>
                  <a:pt x="1520" y="566"/>
                </a:cubicBezTo>
                <a:cubicBezTo>
                  <a:pt x="1518" y="566"/>
                  <a:pt x="1516" y="568"/>
                  <a:pt x="1516" y="570"/>
                </a:cubicBezTo>
                <a:cubicBezTo>
                  <a:pt x="1517" y="572"/>
                  <a:pt x="1517" y="573"/>
                  <a:pt x="1519" y="575"/>
                </a:cubicBezTo>
                <a:cubicBezTo>
                  <a:pt x="1520" y="577"/>
                  <a:pt x="1522" y="580"/>
                  <a:pt x="1524" y="582"/>
                </a:cubicBezTo>
                <a:cubicBezTo>
                  <a:pt x="1526" y="584"/>
                  <a:pt x="1528" y="585"/>
                  <a:pt x="1528" y="585"/>
                </a:cubicBezTo>
                <a:cubicBezTo>
                  <a:pt x="1529" y="587"/>
                  <a:pt x="1533" y="590"/>
                  <a:pt x="1536" y="594"/>
                </a:cubicBezTo>
                <a:cubicBezTo>
                  <a:pt x="1539" y="598"/>
                  <a:pt x="1542" y="603"/>
                  <a:pt x="1542" y="605"/>
                </a:cubicBezTo>
                <a:cubicBezTo>
                  <a:pt x="1542" y="609"/>
                  <a:pt x="1544" y="614"/>
                  <a:pt x="1547" y="619"/>
                </a:cubicBezTo>
                <a:cubicBezTo>
                  <a:pt x="1550" y="624"/>
                  <a:pt x="1552" y="628"/>
                  <a:pt x="1554" y="630"/>
                </a:cubicBezTo>
                <a:cubicBezTo>
                  <a:pt x="1555" y="632"/>
                  <a:pt x="1559" y="634"/>
                  <a:pt x="1562" y="637"/>
                </a:cubicBezTo>
                <a:cubicBezTo>
                  <a:pt x="1566" y="640"/>
                  <a:pt x="1569" y="643"/>
                  <a:pt x="1569" y="645"/>
                </a:cubicBezTo>
                <a:cubicBezTo>
                  <a:pt x="1571" y="647"/>
                  <a:pt x="1572" y="650"/>
                  <a:pt x="1575" y="650"/>
                </a:cubicBezTo>
                <a:cubicBezTo>
                  <a:pt x="1575" y="655"/>
                  <a:pt x="1579" y="657"/>
                  <a:pt x="1580" y="658"/>
                </a:cubicBezTo>
                <a:cubicBezTo>
                  <a:pt x="1582" y="660"/>
                  <a:pt x="1586" y="661"/>
                  <a:pt x="1590" y="661"/>
                </a:cubicBezTo>
                <a:cubicBezTo>
                  <a:pt x="1591" y="661"/>
                  <a:pt x="1592" y="661"/>
                  <a:pt x="1593" y="661"/>
                </a:cubicBezTo>
                <a:cubicBezTo>
                  <a:pt x="1595" y="660"/>
                  <a:pt x="1596" y="660"/>
                  <a:pt x="1598" y="660"/>
                </a:cubicBezTo>
                <a:cubicBezTo>
                  <a:pt x="1599" y="659"/>
                  <a:pt x="1599" y="659"/>
                  <a:pt x="1600" y="659"/>
                </a:cubicBezTo>
                <a:cubicBezTo>
                  <a:pt x="1600" y="659"/>
                  <a:pt x="1600" y="659"/>
                  <a:pt x="1600" y="659"/>
                </a:cubicBezTo>
                <a:cubicBezTo>
                  <a:pt x="1603" y="663"/>
                  <a:pt x="1607" y="665"/>
                  <a:pt x="1612" y="665"/>
                </a:cubicBezTo>
                <a:cubicBezTo>
                  <a:pt x="1612" y="665"/>
                  <a:pt x="1613" y="665"/>
                  <a:pt x="1614" y="665"/>
                </a:cubicBezTo>
                <a:cubicBezTo>
                  <a:pt x="1614" y="665"/>
                  <a:pt x="1615" y="665"/>
                  <a:pt x="1615" y="665"/>
                </a:cubicBezTo>
                <a:cubicBezTo>
                  <a:pt x="1618" y="665"/>
                  <a:pt x="1623" y="666"/>
                  <a:pt x="1626" y="666"/>
                </a:cubicBezTo>
                <a:cubicBezTo>
                  <a:pt x="1627" y="666"/>
                  <a:pt x="1628" y="666"/>
                  <a:pt x="1629" y="666"/>
                </a:cubicBezTo>
                <a:moveTo>
                  <a:pt x="1704" y="590"/>
                </a:moveTo>
                <a:cubicBezTo>
                  <a:pt x="1700" y="594"/>
                  <a:pt x="1698" y="601"/>
                  <a:pt x="1698" y="606"/>
                </a:cubicBezTo>
                <a:cubicBezTo>
                  <a:pt x="1698" y="608"/>
                  <a:pt x="1698" y="609"/>
                  <a:pt x="1698" y="610"/>
                </a:cubicBezTo>
                <a:cubicBezTo>
                  <a:pt x="1699" y="611"/>
                  <a:pt x="1700" y="613"/>
                  <a:pt x="1702" y="613"/>
                </a:cubicBezTo>
                <a:cubicBezTo>
                  <a:pt x="1702" y="613"/>
                  <a:pt x="1702" y="613"/>
                  <a:pt x="1703" y="613"/>
                </a:cubicBezTo>
                <a:cubicBezTo>
                  <a:pt x="1707" y="613"/>
                  <a:pt x="1709" y="609"/>
                  <a:pt x="1710" y="606"/>
                </a:cubicBezTo>
                <a:cubicBezTo>
                  <a:pt x="1712" y="602"/>
                  <a:pt x="1713" y="598"/>
                  <a:pt x="1713" y="594"/>
                </a:cubicBezTo>
                <a:cubicBezTo>
                  <a:pt x="1713" y="593"/>
                  <a:pt x="1712" y="592"/>
                  <a:pt x="1712" y="591"/>
                </a:cubicBezTo>
                <a:cubicBezTo>
                  <a:pt x="1712" y="590"/>
                  <a:pt x="1711" y="589"/>
                  <a:pt x="1710" y="588"/>
                </a:cubicBezTo>
                <a:cubicBezTo>
                  <a:pt x="1709" y="588"/>
                  <a:pt x="1709" y="587"/>
                  <a:pt x="1708" y="587"/>
                </a:cubicBezTo>
                <a:cubicBezTo>
                  <a:pt x="1706" y="588"/>
                  <a:pt x="1705" y="589"/>
                  <a:pt x="1704" y="590"/>
                </a:cubicBezTo>
                <a:moveTo>
                  <a:pt x="1765" y="343"/>
                </a:moveTo>
                <a:cubicBezTo>
                  <a:pt x="1763" y="347"/>
                  <a:pt x="1762" y="350"/>
                  <a:pt x="1761" y="352"/>
                </a:cubicBezTo>
                <a:cubicBezTo>
                  <a:pt x="1760" y="353"/>
                  <a:pt x="1760" y="354"/>
                  <a:pt x="1759" y="355"/>
                </a:cubicBezTo>
                <a:cubicBezTo>
                  <a:pt x="1759" y="355"/>
                  <a:pt x="1759" y="355"/>
                  <a:pt x="1759" y="355"/>
                </a:cubicBezTo>
                <a:cubicBezTo>
                  <a:pt x="1758" y="355"/>
                  <a:pt x="1757" y="355"/>
                  <a:pt x="1756" y="356"/>
                </a:cubicBezTo>
                <a:cubicBezTo>
                  <a:pt x="1752" y="358"/>
                  <a:pt x="1746" y="360"/>
                  <a:pt x="1743" y="364"/>
                </a:cubicBezTo>
                <a:cubicBezTo>
                  <a:pt x="1743" y="364"/>
                  <a:pt x="1742" y="364"/>
                  <a:pt x="1742" y="364"/>
                </a:cubicBezTo>
                <a:cubicBezTo>
                  <a:pt x="1738" y="364"/>
                  <a:pt x="1733" y="362"/>
                  <a:pt x="1729" y="362"/>
                </a:cubicBezTo>
                <a:cubicBezTo>
                  <a:pt x="1727" y="362"/>
                  <a:pt x="1726" y="362"/>
                  <a:pt x="1724" y="364"/>
                </a:cubicBezTo>
                <a:cubicBezTo>
                  <a:pt x="1723" y="366"/>
                  <a:pt x="1719" y="370"/>
                  <a:pt x="1717" y="372"/>
                </a:cubicBezTo>
                <a:cubicBezTo>
                  <a:pt x="1717" y="372"/>
                  <a:pt x="1715" y="373"/>
                  <a:pt x="1713" y="373"/>
                </a:cubicBezTo>
                <a:cubicBezTo>
                  <a:pt x="1711" y="374"/>
                  <a:pt x="1708" y="376"/>
                  <a:pt x="1708" y="380"/>
                </a:cubicBezTo>
                <a:cubicBezTo>
                  <a:pt x="1708" y="380"/>
                  <a:pt x="1708" y="381"/>
                  <a:pt x="1708" y="382"/>
                </a:cubicBezTo>
                <a:cubicBezTo>
                  <a:pt x="1709" y="386"/>
                  <a:pt x="1710" y="389"/>
                  <a:pt x="1712" y="392"/>
                </a:cubicBezTo>
                <a:cubicBezTo>
                  <a:pt x="1713" y="394"/>
                  <a:pt x="1715" y="397"/>
                  <a:pt x="1718" y="397"/>
                </a:cubicBezTo>
                <a:cubicBezTo>
                  <a:pt x="1720" y="397"/>
                  <a:pt x="1723" y="396"/>
                  <a:pt x="1725" y="394"/>
                </a:cubicBezTo>
                <a:cubicBezTo>
                  <a:pt x="1726" y="392"/>
                  <a:pt x="1728" y="390"/>
                  <a:pt x="1728" y="386"/>
                </a:cubicBezTo>
                <a:cubicBezTo>
                  <a:pt x="1728" y="386"/>
                  <a:pt x="1728" y="386"/>
                  <a:pt x="1728" y="386"/>
                </a:cubicBezTo>
                <a:cubicBezTo>
                  <a:pt x="1728" y="386"/>
                  <a:pt x="1729" y="386"/>
                  <a:pt x="1730" y="387"/>
                </a:cubicBezTo>
                <a:cubicBezTo>
                  <a:pt x="1731" y="387"/>
                  <a:pt x="1733" y="388"/>
                  <a:pt x="1735" y="388"/>
                </a:cubicBezTo>
                <a:cubicBezTo>
                  <a:pt x="1735" y="388"/>
                  <a:pt x="1735" y="388"/>
                  <a:pt x="1735" y="388"/>
                </a:cubicBezTo>
                <a:cubicBezTo>
                  <a:pt x="1739" y="387"/>
                  <a:pt x="1741" y="385"/>
                  <a:pt x="1742" y="382"/>
                </a:cubicBezTo>
                <a:cubicBezTo>
                  <a:pt x="1743" y="382"/>
                  <a:pt x="1744" y="382"/>
                  <a:pt x="1745" y="383"/>
                </a:cubicBezTo>
                <a:cubicBezTo>
                  <a:pt x="1746" y="383"/>
                  <a:pt x="1747" y="383"/>
                  <a:pt x="1748" y="383"/>
                </a:cubicBezTo>
                <a:cubicBezTo>
                  <a:pt x="1751" y="383"/>
                  <a:pt x="1753" y="382"/>
                  <a:pt x="1754" y="380"/>
                </a:cubicBezTo>
                <a:cubicBezTo>
                  <a:pt x="1755" y="379"/>
                  <a:pt x="1755" y="378"/>
                  <a:pt x="1756" y="377"/>
                </a:cubicBezTo>
                <a:cubicBezTo>
                  <a:pt x="1756" y="376"/>
                  <a:pt x="1759" y="375"/>
                  <a:pt x="1761" y="374"/>
                </a:cubicBezTo>
                <a:cubicBezTo>
                  <a:pt x="1763" y="373"/>
                  <a:pt x="1765" y="373"/>
                  <a:pt x="1767" y="371"/>
                </a:cubicBezTo>
                <a:cubicBezTo>
                  <a:pt x="1768" y="371"/>
                  <a:pt x="1770" y="370"/>
                  <a:pt x="1772" y="368"/>
                </a:cubicBezTo>
                <a:cubicBezTo>
                  <a:pt x="1773" y="368"/>
                  <a:pt x="1775" y="367"/>
                  <a:pt x="1776" y="366"/>
                </a:cubicBezTo>
                <a:cubicBezTo>
                  <a:pt x="1776" y="366"/>
                  <a:pt x="1778" y="365"/>
                  <a:pt x="1778" y="363"/>
                </a:cubicBezTo>
                <a:cubicBezTo>
                  <a:pt x="1778" y="361"/>
                  <a:pt x="1778" y="358"/>
                  <a:pt x="1779" y="354"/>
                </a:cubicBezTo>
                <a:cubicBezTo>
                  <a:pt x="1779" y="352"/>
                  <a:pt x="1779" y="351"/>
                  <a:pt x="1779" y="349"/>
                </a:cubicBezTo>
                <a:cubicBezTo>
                  <a:pt x="1779" y="349"/>
                  <a:pt x="1779" y="348"/>
                  <a:pt x="1779" y="348"/>
                </a:cubicBezTo>
                <a:cubicBezTo>
                  <a:pt x="1780" y="348"/>
                  <a:pt x="1781" y="348"/>
                  <a:pt x="1782" y="347"/>
                </a:cubicBezTo>
                <a:cubicBezTo>
                  <a:pt x="1783" y="346"/>
                  <a:pt x="1784" y="344"/>
                  <a:pt x="1784" y="343"/>
                </a:cubicBezTo>
                <a:cubicBezTo>
                  <a:pt x="1784" y="341"/>
                  <a:pt x="1783" y="339"/>
                  <a:pt x="1782" y="336"/>
                </a:cubicBezTo>
                <a:cubicBezTo>
                  <a:pt x="1781" y="333"/>
                  <a:pt x="1780" y="330"/>
                  <a:pt x="1779" y="327"/>
                </a:cubicBezTo>
                <a:cubicBezTo>
                  <a:pt x="1779" y="326"/>
                  <a:pt x="1778" y="326"/>
                  <a:pt x="1778" y="325"/>
                </a:cubicBezTo>
                <a:cubicBezTo>
                  <a:pt x="1780" y="325"/>
                  <a:pt x="1782" y="324"/>
                  <a:pt x="1784" y="324"/>
                </a:cubicBezTo>
                <a:cubicBezTo>
                  <a:pt x="1790" y="324"/>
                  <a:pt x="1795" y="322"/>
                  <a:pt x="1797" y="321"/>
                </a:cubicBezTo>
                <a:cubicBezTo>
                  <a:pt x="1797" y="321"/>
                  <a:pt x="1797" y="321"/>
                  <a:pt x="1797" y="321"/>
                </a:cubicBezTo>
                <a:cubicBezTo>
                  <a:pt x="1798" y="321"/>
                  <a:pt x="1801" y="321"/>
                  <a:pt x="1803" y="320"/>
                </a:cubicBezTo>
                <a:cubicBezTo>
                  <a:pt x="1805" y="320"/>
                  <a:pt x="1808" y="318"/>
                  <a:pt x="1808" y="315"/>
                </a:cubicBezTo>
                <a:cubicBezTo>
                  <a:pt x="1808" y="314"/>
                  <a:pt x="1808" y="313"/>
                  <a:pt x="1807" y="313"/>
                </a:cubicBezTo>
                <a:cubicBezTo>
                  <a:pt x="1807" y="309"/>
                  <a:pt x="1804" y="308"/>
                  <a:pt x="1801" y="307"/>
                </a:cubicBezTo>
                <a:cubicBezTo>
                  <a:pt x="1798" y="305"/>
                  <a:pt x="1795" y="305"/>
                  <a:pt x="1793" y="305"/>
                </a:cubicBezTo>
                <a:cubicBezTo>
                  <a:pt x="1792" y="305"/>
                  <a:pt x="1792" y="305"/>
                  <a:pt x="1791" y="305"/>
                </a:cubicBezTo>
                <a:cubicBezTo>
                  <a:pt x="1791" y="305"/>
                  <a:pt x="1790" y="304"/>
                  <a:pt x="1789" y="303"/>
                </a:cubicBezTo>
                <a:cubicBezTo>
                  <a:pt x="1787" y="302"/>
                  <a:pt x="1786" y="300"/>
                  <a:pt x="1783" y="300"/>
                </a:cubicBezTo>
                <a:cubicBezTo>
                  <a:pt x="1783" y="300"/>
                  <a:pt x="1782" y="300"/>
                  <a:pt x="1781" y="300"/>
                </a:cubicBezTo>
                <a:cubicBezTo>
                  <a:pt x="1779" y="301"/>
                  <a:pt x="1777" y="304"/>
                  <a:pt x="1776" y="306"/>
                </a:cubicBezTo>
                <a:cubicBezTo>
                  <a:pt x="1775" y="307"/>
                  <a:pt x="1775" y="309"/>
                  <a:pt x="1775" y="310"/>
                </a:cubicBezTo>
                <a:cubicBezTo>
                  <a:pt x="1774" y="311"/>
                  <a:pt x="1772" y="312"/>
                  <a:pt x="1770" y="313"/>
                </a:cubicBezTo>
                <a:cubicBezTo>
                  <a:pt x="1768" y="314"/>
                  <a:pt x="1765" y="315"/>
                  <a:pt x="1765" y="319"/>
                </a:cubicBezTo>
                <a:cubicBezTo>
                  <a:pt x="1765" y="320"/>
                  <a:pt x="1766" y="322"/>
                  <a:pt x="1767" y="323"/>
                </a:cubicBezTo>
                <a:cubicBezTo>
                  <a:pt x="1767" y="323"/>
                  <a:pt x="1768" y="324"/>
                  <a:pt x="1768" y="324"/>
                </a:cubicBezTo>
                <a:cubicBezTo>
                  <a:pt x="1767" y="327"/>
                  <a:pt x="1767" y="330"/>
                  <a:pt x="1766" y="333"/>
                </a:cubicBezTo>
                <a:cubicBezTo>
                  <a:pt x="1766" y="337"/>
                  <a:pt x="1766" y="341"/>
                  <a:pt x="1765" y="343"/>
                </a:cubicBezTo>
                <a:moveTo>
                  <a:pt x="1621" y="576"/>
                </a:moveTo>
                <a:cubicBezTo>
                  <a:pt x="1620" y="577"/>
                  <a:pt x="1620" y="578"/>
                  <a:pt x="1619" y="579"/>
                </a:cubicBezTo>
                <a:cubicBezTo>
                  <a:pt x="1619" y="580"/>
                  <a:pt x="1619" y="580"/>
                  <a:pt x="1619" y="581"/>
                </a:cubicBezTo>
                <a:cubicBezTo>
                  <a:pt x="1619" y="581"/>
                  <a:pt x="1619" y="581"/>
                  <a:pt x="1619" y="581"/>
                </a:cubicBezTo>
                <a:cubicBezTo>
                  <a:pt x="1617" y="582"/>
                  <a:pt x="1616" y="583"/>
                  <a:pt x="1612" y="584"/>
                </a:cubicBezTo>
                <a:cubicBezTo>
                  <a:pt x="1607" y="585"/>
                  <a:pt x="1606" y="589"/>
                  <a:pt x="1605" y="592"/>
                </a:cubicBezTo>
                <a:cubicBezTo>
                  <a:pt x="1605" y="592"/>
                  <a:pt x="1604" y="592"/>
                  <a:pt x="1604" y="591"/>
                </a:cubicBezTo>
                <a:cubicBezTo>
                  <a:pt x="1602" y="590"/>
                  <a:pt x="1601" y="589"/>
                  <a:pt x="1598" y="589"/>
                </a:cubicBezTo>
                <a:cubicBezTo>
                  <a:pt x="1597" y="589"/>
                  <a:pt x="1596" y="589"/>
                  <a:pt x="1596" y="590"/>
                </a:cubicBezTo>
                <a:cubicBezTo>
                  <a:pt x="1594" y="592"/>
                  <a:pt x="1594" y="594"/>
                  <a:pt x="1594" y="596"/>
                </a:cubicBezTo>
                <a:cubicBezTo>
                  <a:pt x="1594" y="601"/>
                  <a:pt x="1596" y="608"/>
                  <a:pt x="1598" y="615"/>
                </a:cubicBezTo>
                <a:cubicBezTo>
                  <a:pt x="1600" y="620"/>
                  <a:pt x="1603" y="624"/>
                  <a:pt x="1606" y="627"/>
                </a:cubicBezTo>
                <a:cubicBezTo>
                  <a:pt x="1609" y="630"/>
                  <a:pt x="1612" y="631"/>
                  <a:pt x="1615" y="631"/>
                </a:cubicBezTo>
                <a:cubicBezTo>
                  <a:pt x="1617" y="631"/>
                  <a:pt x="1622" y="631"/>
                  <a:pt x="1624" y="632"/>
                </a:cubicBezTo>
                <a:cubicBezTo>
                  <a:pt x="1626" y="633"/>
                  <a:pt x="1629" y="634"/>
                  <a:pt x="1632" y="634"/>
                </a:cubicBezTo>
                <a:cubicBezTo>
                  <a:pt x="1634" y="634"/>
                  <a:pt x="1636" y="633"/>
                  <a:pt x="1638" y="633"/>
                </a:cubicBezTo>
                <a:cubicBezTo>
                  <a:pt x="1639" y="632"/>
                  <a:pt x="1641" y="630"/>
                  <a:pt x="1641" y="628"/>
                </a:cubicBezTo>
                <a:cubicBezTo>
                  <a:pt x="1641" y="627"/>
                  <a:pt x="1641" y="627"/>
                  <a:pt x="1641" y="627"/>
                </a:cubicBezTo>
                <a:cubicBezTo>
                  <a:pt x="1641" y="625"/>
                  <a:pt x="1641" y="623"/>
                  <a:pt x="1641" y="621"/>
                </a:cubicBezTo>
                <a:cubicBezTo>
                  <a:pt x="1641" y="617"/>
                  <a:pt x="1642" y="613"/>
                  <a:pt x="1644" y="611"/>
                </a:cubicBezTo>
                <a:cubicBezTo>
                  <a:pt x="1646" y="609"/>
                  <a:pt x="1648" y="607"/>
                  <a:pt x="1650" y="605"/>
                </a:cubicBezTo>
                <a:cubicBezTo>
                  <a:pt x="1651" y="603"/>
                  <a:pt x="1653" y="600"/>
                  <a:pt x="1652" y="597"/>
                </a:cubicBezTo>
                <a:cubicBezTo>
                  <a:pt x="1652" y="596"/>
                  <a:pt x="1652" y="594"/>
                  <a:pt x="1652" y="593"/>
                </a:cubicBezTo>
                <a:cubicBezTo>
                  <a:pt x="1650" y="587"/>
                  <a:pt x="1647" y="582"/>
                  <a:pt x="1647" y="581"/>
                </a:cubicBezTo>
                <a:cubicBezTo>
                  <a:pt x="1647" y="580"/>
                  <a:pt x="1647" y="580"/>
                  <a:pt x="1647" y="580"/>
                </a:cubicBezTo>
                <a:cubicBezTo>
                  <a:pt x="1649" y="578"/>
                  <a:pt x="1650" y="577"/>
                  <a:pt x="1652" y="576"/>
                </a:cubicBezTo>
                <a:cubicBezTo>
                  <a:pt x="1653" y="575"/>
                  <a:pt x="1655" y="573"/>
                  <a:pt x="1655" y="571"/>
                </a:cubicBezTo>
                <a:cubicBezTo>
                  <a:pt x="1655" y="570"/>
                  <a:pt x="1655" y="570"/>
                  <a:pt x="1655" y="569"/>
                </a:cubicBezTo>
                <a:cubicBezTo>
                  <a:pt x="1654" y="568"/>
                  <a:pt x="1653" y="568"/>
                  <a:pt x="1652" y="568"/>
                </a:cubicBezTo>
                <a:cubicBezTo>
                  <a:pt x="1651" y="568"/>
                  <a:pt x="1650" y="568"/>
                  <a:pt x="1650" y="568"/>
                </a:cubicBezTo>
                <a:cubicBezTo>
                  <a:pt x="1649" y="569"/>
                  <a:pt x="1649" y="569"/>
                  <a:pt x="1649" y="569"/>
                </a:cubicBezTo>
                <a:cubicBezTo>
                  <a:pt x="1648" y="569"/>
                  <a:pt x="1648" y="569"/>
                  <a:pt x="1648" y="569"/>
                </a:cubicBezTo>
                <a:cubicBezTo>
                  <a:pt x="1648" y="569"/>
                  <a:pt x="1648" y="569"/>
                  <a:pt x="1648" y="568"/>
                </a:cubicBezTo>
                <a:cubicBezTo>
                  <a:pt x="1647" y="567"/>
                  <a:pt x="1646" y="564"/>
                  <a:pt x="1646" y="560"/>
                </a:cubicBezTo>
                <a:cubicBezTo>
                  <a:pt x="1646" y="559"/>
                  <a:pt x="1646" y="558"/>
                  <a:pt x="1645" y="557"/>
                </a:cubicBezTo>
                <a:cubicBezTo>
                  <a:pt x="1644" y="556"/>
                  <a:pt x="1643" y="556"/>
                  <a:pt x="1642" y="556"/>
                </a:cubicBezTo>
                <a:cubicBezTo>
                  <a:pt x="1640" y="556"/>
                  <a:pt x="1638" y="557"/>
                  <a:pt x="1637" y="559"/>
                </a:cubicBezTo>
                <a:cubicBezTo>
                  <a:pt x="1635" y="560"/>
                  <a:pt x="1633" y="562"/>
                  <a:pt x="1633" y="565"/>
                </a:cubicBezTo>
                <a:cubicBezTo>
                  <a:pt x="1633" y="565"/>
                  <a:pt x="1633" y="565"/>
                  <a:pt x="1633" y="566"/>
                </a:cubicBezTo>
                <a:cubicBezTo>
                  <a:pt x="1633" y="567"/>
                  <a:pt x="1634" y="568"/>
                  <a:pt x="1634" y="569"/>
                </a:cubicBezTo>
                <a:cubicBezTo>
                  <a:pt x="1634" y="569"/>
                  <a:pt x="1634" y="570"/>
                  <a:pt x="1634" y="570"/>
                </a:cubicBezTo>
                <a:cubicBezTo>
                  <a:pt x="1634" y="570"/>
                  <a:pt x="1633" y="570"/>
                  <a:pt x="1632" y="570"/>
                </a:cubicBezTo>
                <a:cubicBezTo>
                  <a:pt x="1626" y="570"/>
                  <a:pt x="1623" y="573"/>
                  <a:pt x="1621" y="576"/>
                </a:cubicBezTo>
                <a:moveTo>
                  <a:pt x="1658" y="442"/>
                </a:moveTo>
                <a:cubicBezTo>
                  <a:pt x="1657" y="445"/>
                  <a:pt x="1656" y="449"/>
                  <a:pt x="1656" y="452"/>
                </a:cubicBezTo>
                <a:cubicBezTo>
                  <a:pt x="1656" y="453"/>
                  <a:pt x="1656" y="455"/>
                  <a:pt x="1656" y="456"/>
                </a:cubicBezTo>
                <a:cubicBezTo>
                  <a:pt x="1657" y="457"/>
                  <a:pt x="1659" y="459"/>
                  <a:pt x="1660" y="459"/>
                </a:cubicBezTo>
                <a:cubicBezTo>
                  <a:pt x="1661" y="459"/>
                  <a:pt x="1661" y="459"/>
                  <a:pt x="1661" y="459"/>
                </a:cubicBezTo>
                <a:cubicBezTo>
                  <a:pt x="1661" y="459"/>
                  <a:pt x="1661" y="459"/>
                  <a:pt x="1661" y="459"/>
                </a:cubicBezTo>
                <a:cubicBezTo>
                  <a:pt x="1665" y="458"/>
                  <a:pt x="1667" y="455"/>
                  <a:pt x="1669" y="451"/>
                </a:cubicBezTo>
                <a:cubicBezTo>
                  <a:pt x="1670" y="448"/>
                  <a:pt x="1672" y="444"/>
                  <a:pt x="1672" y="441"/>
                </a:cubicBezTo>
                <a:cubicBezTo>
                  <a:pt x="1672" y="439"/>
                  <a:pt x="1671" y="438"/>
                  <a:pt x="1671" y="437"/>
                </a:cubicBezTo>
                <a:cubicBezTo>
                  <a:pt x="1670" y="436"/>
                  <a:pt x="1669" y="435"/>
                  <a:pt x="1667" y="435"/>
                </a:cubicBezTo>
                <a:cubicBezTo>
                  <a:pt x="1667" y="435"/>
                  <a:pt x="1666" y="435"/>
                  <a:pt x="1666" y="435"/>
                </a:cubicBezTo>
                <a:cubicBezTo>
                  <a:pt x="1662" y="436"/>
                  <a:pt x="1660" y="439"/>
                  <a:pt x="1658" y="442"/>
                </a:cubicBezTo>
                <a:moveTo>
                  <a:pt x="1652" y="499"/>
                </a:moveTo>
                <a:cubicBezTo>
                  <a:pt x="1652" y="500"/>
                  <a:pt x="1653" y="502"/>
                  <a:pt x="1653" y="503"/>
                </a:cubicBezTo>
                <a:cubicBezTo>
                  <a:pt x="1655" y="507"/>
                  <a:pt x="1658" y="510"/>
                  <a:pt x="1660" y="512"/>
                </a:cubicBezTo>
                <a:cubicBezTo>
                  <a:pt x="1661" y="513"/>
                  <a:pt x="1662" y="514"/>
                  <a:pt x="1663" y="515"/>
                </a:cubicBezTo>
                <a:cubicBezTo>
                  <a:pt x="1663" y="516"/>
                  <a:pt x="1664" y="516"/>
                  <a:pt x="1664" y="516"/>
                </a:cubicBezTo>
                <a:cubicBezTo>
                  <a:pt x="1661" y="519"/>
                  <a:pt x="1654" y="524"/>
                  <a:pt x="1653" y="530"/>
                </a:cubicBezTo>
                <a:cubicBezTo>
                  <a:pt x="1653" y="531"/>
                  <a:pt x="1653" y="531"/>
                  <a:pt x="1653" y="531"/>
                </a:cubicBezTo>
                <a:cubicBezTo>
                  <a:pt x="1653" y="532"/>
                  <a:pt x="1653" y="533"/>
                  <a:pt x="1654" y="533"/>
                </a:cubicBezTo>
                <a:cubicBezTo>
                  <a:pt x="1654" y="534"/>
                  <a:pt x="1655" y="535"/>
                  <a:pt x="1656" y="535"/>
                </a:cubicBezTo>
                <a:cubicBezTo>
                  <a:pt x="1656" y="535"/>
                  <a:pt x="1656" y="535"/>
                  <a:pt x="1656" y="535"/>
                </a:cubicBezTo>
                <a:cubicBezTo>
                  <a:pt x="1658" y="534"/>
                  <a:pt x="1659" y="533"/>
                  <a:pt x="1660" y="532"/>
                </a:cubicBezTo>
                <a:cubicBezTo>
                  <a:pt x="1664" y="529"/>
                  <a:pt x="1670" y="523"/>
                  <a:pt x="1672" y="519"/>
                </a:cubicBezTo>
                <a:cubicBezTo>
                  <a:pt x="1674" y="517"/>
                  <a:pt x="1675" y="517"/>
                  <a:pt x="1677" y="517"/>
                </a:cubicBezTo>
                <a:cubicBezTo>
                  <a:pt x="1678" y="517"/>
                  <a:pt x="1679" y="517"/>
                  <a:pt x="1680" y="516"/>
                </a:cubicBezTo>
                <a:cubicBezTo>
                  <a:pt x="1682" y="516"/>
                  <a:pt x="1683" y="515"/>
                  <a:pt x="1684" y="514"/>
                </a:cubicBezTo>
                <a:cubicBezTo>
                  <a:pt x="1685" y="511"/>
                  <a:pt x="1685" y="511"/>
                  <a:pt x="1685" y="511"/>
                </a:cubicBezTo>
                <a:cubicBezTo>
                  <a:pt x="1686" y="510"/>
                  <a:pt x="1686" y="509"/>
                  <a:pt x="1685" y="509"/>
                </a:cubicBezTo>
                <a:cubicBezTo>
                  <a:pt x="1685" y="508"/>
                  <a:pt x="1684" y="507"/>
                  <a:pt x="1684" y="507"/>
                </a:cubicBezTo>
                <a:cubicBezTo>
                  <a:pt x="1684" y="507"/>
                  <a:pt x="1679" y="506"/>
                  <a:pt x="1675" y="505"/>
                </a:cubicBezTo>
                <a:cubicBezTo>
                  <a:pt x="1674" y="504"/>
                  <a:pt x="1673" y="504"/>
                  <a:pt x="1672" y="504"/>
                </a:cubicBezTo>
                <a:cubicBezTo>
                  <a:pt x="1671" y="504"/>
                  <a:pt x="1669" y="504"/>
                  <a:pt x="1669" y="505"/>
                </a:cubicBezTo>
                <a:cubicBezTo>
                  <a:pt x="1669" y="504"/>
                  <a:pt x="1669" y="504"/>
                  <a:pt x="1669" y="503"/>
                </a:cubicBezTo>
                <a:cubicBezTo>
                  <a:pt x="1670" y="499"/>
                  <a:pt x="1671" y="498"/>
                  <a:pt x="1673" y="497"/>
                </a:cubicBezTo>
                <a:cubicBezTo>
                  <a:pt x="1675" y="495"/>
                  <a:pt x="1677" y="493"/>
                  <a:pt x="1677" y="490"/>
                </a:cubicBezTo>
                <a:cubicBezTo>
                  <a:pt x="1677" y="489"/>
                  <a:pt x="1677" y="488"/>
                  <a:pt x="1677" y="488"/>
                </a:cubicBezTo>
                <a:cubicBezTo>
                  <a:pt x="1676" y="484"/>
                  <a:pt x="1674" y="481"/>
                  <a:pt x="1672" y="479"/>
                </a:cubicBezTo>
                <a:cubicBezTo>
                  <a:pt x="1670" y="478"/>
                  <a:pt x="1669" y="477"/>
                  <a:pt x="1667" y="477"/>
                </a:cubicBezTo>
                <a:cubicBezTo>
                  <a:pt x="1665" y="477"/>
                  <a:pt x="1663" y="479"/>
                  <a:pt x="1663" y="480"/>
                </a:cubicBezTo>
                <a:cubicBezTo>
                  <a:pt x="1662" y="483"/>
                  <a:pt x="1663" y="486"/>
                  <a:pt x="1661" y="488"/>
                </a:cubicBezTo>
                <a:cubicBezTo>
                  <a:pt x="1659" y="489"/>
                  <a:pt x="1657" y="491"/>
                  <a:pt x="1656" y="492"/>
                </a:cubicBezTo>
                <a:cubicBezTo>
                  <a:pt x="1654" y="494"/>
                  <a:pt x="1652" y="496"/>
                  <a:pt x="1652" y="499"/>
                </a:cubicBezTo>
              </a:path>
            </a:pathLst>
          </a:custGeom>
          <a:solidFill>
            <a:schemeClr val="accent2">
              <a:lumMod val="60000"/>
              <a:lumOff val="40000"/>
              <a:alpha val="30000"/>
            </a:schemeClr>
          </a:solidFill>
          <a:ln>
            <a:noFill/>
          </a:ln>
          <a:effectLst>
            <a:outerShdw blurRad="50800" dist="317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2" name="Freeform: Shape 21">
            <a:extLst>
              <a:ext uri="{FF2B5EF4-FFF2-40B4-BE49-F238E27FC236}">
                <a16:creationId xmlns:a16="http://schemas.microsoft.com/office/drawing/2014/main" id="{A073161A-8440-4EBE-8331-5443C2BE2FE1}"/>
              </a:ext>
            </a:extLst>
          </p:cNvPr>
          <p:cNvSpPr/>
          <p:nvPr/>
        </p:nvSpPr>
        <p:spPr>
          <a:xfrm>
            <a:off x="184868" y="-1"/>
            <a:ext cx="5604540" cy="6858001"/>
          </a:xfrm>
          <a:custGeom>
            <a:avLst/>
            <a:gdLst>
              <a:gd name="connsiteX0" fmla="*/ 3359408 w 5604540"/>
              <a:gd name="connsiteY0" fmla="*/ 0 h 6858001"/>
              <a:gd name="connsiteX1" fmla="*/ 5604540 w 5604540"/>
              <a:gd name="connsiteY1" fmla="*/ 0 h 6858001"/>
              <a:gd name="connsiteX2" fmla="*/ 2245132 w 5604540"/>
              <a:gd name="connsiteY2" fmla="*/ 6858001 h 6858001"/>
              <a:gd name="connsiteX3" fmla="*/ 0 w 5604540"/>
              <a:gd name="connsiteY3" fmla="*/ 6858001 h 6858001"/>
              <a:gd name="connsiteX4" fmla="*/ 3359408 w 5604540"/>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4540" h="6858001">
                <a:moveTo>
                  <a:pt x="3359408" y="0"/>
                </a:moveTo>
                <a:lnTo>
                  <a:pt x="5604540" y="0"/>
                </a:lnTo>
                <a:lnTo>
                  <a:pt x="2245132" y="6858001"/>
                </a:lnTo>
                <a:lnTo>
                  <a:pt x="0" y="6858001"/>
                </a:lnTo>
                <a:lnTo>
                  <a:pt x="3359408" y="0"/>
                </a:lnTo>
                <a:close/>
              </a:path>
            </a:pathLst>
          </a:cu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Freeform: Shape 20">
            <a:extLst>
              <a:ext uri="{FF2B5EF4-FFF2-40B4-BE49-F238E27FC236}">
                <a16:creationId xmlns:a16="http://schemas.microsoft.com/office/drawing/2014/main" id="{8EB1A934-8849-4CF6-8E2B-A757E54B5586}"/>
              </a:ext>
            </a:extLst>
          </p:cNvPr>
          <p:cNvSpPr/>
          <p:nvPr/>
        </p:nvSpPr>
        <p:spPr>
          <a:xfrm>
            <a:off x="2539458" y="0"/>
            <a:ext cx="4024766" cy="6858000"/>
          </a:xfrm>
          <a:custGeom>
            <a:avLst/>
            <a:gdLst>
              <a:gd name="connsiteX0" fmla="*/ 3359408 w 4024766"/>
              <a:gd name="connsiteY0" fmla="*/ 0 h 6858000"/>
              <a:gd name="connsiteX1" fmla="*/ 4024766 w 4024766"/>
              <a:gd name="connsiteY1" fmla="*/ 0 h 6858000"/>
              <a:gd name="connsiteX2" fmla="*/ 665359 w 4024766"/>
              <a:gd name="connsiteY2" fmla="*/ 6858000 h 6858000"/>
              <a:gd name="connsiteX3" fmla="*/ 0 w 4024766"/>
              <a:gd name="connsiteY3" fmla="*/ 6858000 h 6858000"/>
              <a:gd name="connsiteX4" fmla="*/ 3359408 w 402476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766" h="6858000">
                <a:moveTo>
                  <a:pt x="3359408" y="0"/>
                </a:moveTo>
                <a:lnTo>
                  <a:pt x="4024766" y="0"/>
                </a:lnTo>
                <a:lnTo>
                  <a:pt x="665359" y="6858000"/>
                </a:lnTo>
                <a:lnTo>
                  <a:pt x="0" y="6858000"/>
                </a:lnTo>
                <a:lnTo>
                  <a:pt x="3359408" y="0"/>
                </a:ln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Freeform: Shape 25">
            <a:extLst>
              <a:ext uri="{FF2B5EF4-FFF2-40B4-BE49-F238E27FC236}">
                <a16:creationId xmlns:a16="http://schemas.microsoft.com/office/drawing/2014/main" id="{AAE84C60-BA75-4399-8FC3-E88B55FFD46A}"/>
              </a:ext>
            </a:extLst>
          </p:cNvPr>
          <p:cNvSpPr/>
          <p:nvPr/>
        </p:nvSpPr>
        <p:spPr>
          <a:xfrm>
            <a:off x="3928640" y="-1"/>
            <a:ext cx="7883826" cy="6858001"/>
          </a:xfrm>
          <a:custGeom>
            <a:avLst/>
            <a:gdLst>
              <a:gd name="connsiteX0" fmla="*/ 3359408 w 7883826"/>
              <a:gd name="connsiteY0" fmla="*/ 0 h 6858001"/>
              <a:gd name="connsiteX1" fmla="*/ 7883826 w 7883826"/>
              <a:gd name="connsiteY1" fmla="*/ 0 h 6858001"/>
              <a:gd name="connsiteX2" fmla="*/ 4524418 w 7883826"/>
              <a:gd name="connsiteY2" fmla="*/ 6858001 h 6858001"/>
              <a:gd name="connsiteX3" fmla="*/ 0 w 7883826"/>
              <a:gd name="connsiteY3" fmla="*/ 6858001 h 6858001"/>
              <a:gd name="connsiteX4" fmla="*/ 3359408 w 788382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826" h="6858001">
                <a:moveTo>
                  <a:pt x="3359408" y="0"/>
                </a:moveTo>
                <a:lnTo>
                  <a:pt x="7883826" y="0"/>
                </a:lnTo>
                <a:lnTo>
                  <a:pt x="4524418" y="6858001"/>
                </a:lnTo>
                <a:lnTo>
                  <a:pt x="0" y="6858001"/>
                </a:lnTo>
                <a:lnTo>
                  <a:pt x="3359408" y="0"/>
                </a:lnTo>
                <a:close/>
              </a:path>
            </a:pathLst>
          </a:cu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8" name="Group 37">
            <a:extLst>
              <a:ext uri="{FF2B5EF4-FFF2-40B4-BE49-F238E27FC236}">
                <a16:creationId xmlns:a16="http://schemas.microsoft.com/office/drawing/2014/main" id="{FF756068-19D9-4C4A-899D-7E83F7787C3B}"/>
              </a:ext>
            </a:extLst>
          </p:cNvPr>
          <p:cNvGrpSpPr/>
          <p:nvPr/>
        </p:nvGrpSpPr>
        <p:grpSpPr>
          <a:xfrm>
            <a:off x="1866275" y="995663"/>
            <a:ext cx="2418542" cy="406902"/>
            <a:chOff x="1198563" y="1077913"/>
            <a:chExt cx="7218362" cy="1214438"/>
          </a:xfrm>
          <a:solidFill>
            <a:schemeClr val="accent2">
              <a:lumMod val="60000"/>
              <a:lumOff val="40000"/>
            </a:schemeClr>
          </a:solidFill>
        </p:grpSpPr>
        <p:sp>
          <p:nvSpPr>
            <p:cNvPr id="33" name="Freeform 9">
              <a:extLst>
                <a:ext uri="{FF2B5EF4-FFF2-40B4-BE49-F238E27FC236}">
                  <a16:creationId xmlns:a16="http://schemas.microsoft.com/office/drawing/2014/main" id="{E0D903C1-970F-43E5-A3E0-4C1BF4AA22B1}"/>
                </a:ext>
              </a:extLst>
            </p:cNvPr>
            <p:cNvSpPr>
              <a:spLocks/>
            </p:cNvSpPr>
            <p:nvPr/>
          </p:nvSpPr>
          <p:spPr bwMode="auto">
            <a:xfrm>
              <a:off x="1198563" y="1077913"/>
              <a:ext cx="763587" cy="1214438"/>
            </a:xfrm>
            <a:custGeom>
              <a:avLst/>
              <a:gdLst>
                <a:gd name="T0" fmla="*/ 0 w 481"/>
                <a:gd name="T1" fmla="*/ 765 h 765"/>
                <a:gd name="T2" fmla="*/ 481 w 481"/>
                <a:gd name="T3" fmla="*/ 382 h 765"/>
                <a:gd name="T4" fmla="*/ 87 w 481"/>
                <a:gd name="T5" fmla="*/ 0 h 765"/>
                <a:gd name="T6" fmla="*/ 0 w 481"/>
                <a:gd name="T7" fmla="*/ 765 h 765"/>
              </a:gdLst>
              <a:ahLst/>
              <a:cxnLst>
                <a:cxn ang="0">
                  <a:pos x="T0" y="T1"/>
                </a:cxn>
                <a:cxn ang="0">
                  <a:pos x="T2" y="T3"/>
                </a:cxn>
                <a:cxn ang="0">
                  <a:pos x="T4" y="T5"/>
                </a:cxn>
                <a:cxn ang="0">
                  <a:pos x="T6" y="T7"/>
                </a:cxn>
              </a:cxnLst>
              <a:rect l="0" t="0" r="r" b="b"/>
              <a:pathLst>
                <a:path w="481" h="765">
                  <a:moveTo>
                    <a:pt x="0" y="765"/>
                  </a:moveTo>
                  <a:lnTo>
                    <a:pt x="481" y="382"/>
                  </a:lnTo>
                  <a:lnTo>
                    <a:pt x="87" y="0"/>
                  </a:lnTo>
                  <a:lnTo>
                    <a:pt x="0" y="7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0">
              <a:extLst>
                <a:ext uri="{FF2B5EF4-FFF2-40B4-BE49-F238E27FC236}">
                  <a16:creationId xmlns:a16="http://schemas.microsoft.com/office/drawing/2014/main" id="{1D1ECDFE-6361-4DEE-B045-54B3E108F61B}"/>
                </a:ext>
              </a:extLst>
            </p:cNvPr>
            <p:cNvSpPr>
              <a:spLocks/>
            </p:cNvSpPr>
            <p:nvPr/>
          </p:nvSpPr>
          <p:spPr bwMode="auto">
            <a:xfrm>
              <a:off x="2817813" y="1077913"/>
              <a:ext cx="763587" cy="1189038"/>
            </a:xfrm>
            <a:custGeom>
              <a:avLst/>
              <a:gdLst>
                <a:gd name="T0" fmla="*/ 0 w 481"/>
                <a:gd name="T1" fmla="*/ 749 h 749"/>
                <a:gd name="T2" fmla="*/ 481 w 481"/>
                <a:gd name="T3" fmla="*/ 382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1">
              <a:extLst>
                <a:ext uri="{FF2B5EF4-FFF2-40B4-BE49-F238E27FC236}">
                  <a16:creationId xmlns:a16="http://schemas.microsoft.com/office/drawing/2014/main" id="{51929B6A-BF7C-464C-803C-AA913BFBD9D3}"/>
                </a:ext>
              </a:extLst>
            </p:cNvPr>
            <p:cNvSpPr>
              <a:spLocks/>
            </p:cNvSpPr>
            <p:nvPr/>
          </p:nvSpPr>
          <p:spPr bwMode="auto">
            <a:xfrm>
              <a:off x="4437063" y="1077913"/>
              <a:ext cx="739775" cy="1189038"/>
            </a:xfrm>
            <a:custGeom>
              <a:avLst/>
              <a:gdLst>
                <a:gd name="T0" fmla="*/ 0 w 466"/>
                <a:gd name="T1" fmla="*/ 749 h 749"/>
                <a:gd name="T2" fmla="*/ 466 w 466"/>
                <a:gd name="T3" fmla="*/ 382 h 749"/>
                <a:gd name="T4" fmla="*/ 87 w 466"/>
                <a:gd name="T5" fmla="*/ 0 h 749"/>
                <a:gd name="T6" fmla="*/ 0 w 466"/>
                <a:gd name="T7" fmla="*/ 749 h 749"/>
              </a:gdLst>
              <a:ahLst/>
              <a:cxnLst>
                <a:cxn ang="0">
                  <a:pos x="T0" y="T1"/>
                </a:cxn>
                <a:cxn ang="0">
                  <a:pos x="T2" y="T3"/>
                </a:cxn>
                <a:cxn ang="0">
                  <a:pos x="T4" y="T5"/>
                </a:cxn>
                <a:cxn ang="0">
                  <a:pos x="T6" y="T7"/>
                </a:cxn>
              </a:cxnLst>
              <a:rect l="0" t="0" r="r" b="b"/>
              <a:pathLst>
                <a:path w="466" h="749">
                  <a:moveTo>
                    <a:pt x="0" y="749"/>
                  </a:moveTo>
                  <a:lnTo>
                    <a:pt x="466"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2">
              <a:extLst>
                <a:ext uri="{FF2B5EF4-FFF2-40B4-BE49-F238E27FC236}">
                  <a16:creationId xmlns:a16="http://schemas.microsoft.com/office/drawing/2014/main" id="{BDCF5C9E-E530-40FF-8C6C-A2619371AB1A}"/>
                </a:ext>
              </a:extLst>
            </p:cNvPr>
            <p:cNvSpPr>
              <a:spLocks/>
            </p:cNvSpPr>
            <p:nvPr/>
          </p:nvSpPr>
          <p:spPr bwMode="auto">
            <a:xfrm>
              <a:off x="603408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3">
              <a:extLst>
                <a:ext uri="{FF2B5EF4-FFF2-40B4-BE49-F238E27FC236}">
                  <a16:creationId xmlns:a16="http://schemas.microsoft.com/office/drawing/2014/main" id="{4E6A2749-876C-4109-A9A4-3446F7C4EE04}"/>
                </a:ext>
              </a:extLst>
            </p:cNvPr>
            <p:cNvSpPr>
              <a:spLocks/>
            </p:cNvSpPr>
            <p:nvPr/>
          </p:nvSpPr>
          <p:spPr bwMode="auto">
            <a:xfrm>
              <a:off x="765333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69" name="Oval 68">
            <a:extLst>
              <a:ext uri="{FF2B5EF4-FFF2-40B4-BE49-F238E27FC236}">
                <a16:creationId xmlns:a16="http://schemas.microsoft.com/office/drawing/2014/main" id="{22AB5493-AF73-431C-8B12-3184C3CC48E1}"/>
              </a:ext>
            </a:extLst>
          </p:cNvPr>
          <p:cNvSpPr/>
          <p:nvPr/>
        </p:nvSpPr>
        <p:spPr>
          <a:xfrm>
            <a:off x="9438287" y="1100320"/>
            <a:ext cx="1219200" cy="1219200"/>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2" name="Group 71">
            <a:extLst>
              <a:ext uri="{FF2B5EF4-FFF2-40B4-BE49-F238E27FC236}">
                <a16:creationId xmlns:a16="http://schemas.microsoft.com/office/drawing/2014/main" id="{BA05B203-0599-4035-9EF0-8C04909DF3C0}"/>
              </a:ext>
            </a:extLst>
          </p:cNvPr>
          <p:cNvGrpSpPr/>
          <p:nvPr/>
        </p:nvGrpSpPr>
        <p:grpSpPr>
          <a:xfrm>
            <a:off x="8341153" y="4711700"/>
            <a:ext cx="2136526" cy="1302110"/>
            <a:chOff x="6211894" y="4590462"/>
            <a:chExt cx="2536429" cy="1545829"/>
          </a:xfrm>
        </p:grpSpPr>
        <p:sp>
          <p:nvSpPr>
            <p:cNvPr id="70" name="Arrow: Chevron 69">
              <a:extLst>
                <a:ext uri="{FF2B5EF4-FFF2-40B4-BE49-F238E27FC236}">
                  <a16:creationId xmlns:a16="http://schemas.microsoft.com/office/drawing/2014/main" id="{E4FD9237-D3C8-4A85-A442-072721A50EF9}"/>
                </a:ext>
              </a:extLst>
            </p:cNvPr>
            <p:cNvSpPr/>
            <p:nvPr/>
          </p:nvSpPr>
          <p:spPr>
            <a:xfrm>
              <a:off x="6211894" y="4590462"/>
              <a:ext cx="1545829" cy="1545829"/>
            </a:xfrm>
            <a:prstGeom prst="chevron">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Arrow: Chevron 70">
              <a:extLst>
                <a:ext uri="{FF2B5EF4-FFF2-40B4-BE49-F238E27FC236}">
                  <a16:creationId xmlns:a16="http://schemas.microsoft.com/office/drawing/2014/main" id="{BA24A2B7-160D-4539-B2FC-99953A1C66A6}"/>
                </a:ext>
              </a:extLst>
            </p:cNvPr>
            <p:cNvSpPr/>
            <p:nvPr/>
          </p:nvSpPr>
          <p:spPr>
            <a:xfrm>
              <a:off x="7202494" y="4590462"/>
              <a:ext cx="1545829" cy="1545829"/>
            </a:xfrm>
            <a:prstGeom prst="chevron">
              <a:avLst/>
            </a:prstGeom>
            <a:solidFill>
              <a:schemeClr val="accent2">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88" name="Oval 87">
            <a:extLst>
              <a:ext uri="{FF2B5EF4-FFF2-40B4-BE49-F238E27FC236}">
                <a16:creationId xmlns:a16="http://schemas.microsoft.com/office/drawing/2014/main" id="{60C2442F-2A0A-4F50-A812-E4C0E782EB3B}"/>
              </a:ext>
            </a:extLst>
          </p:cNvPr>
          <p:cNvSpPr/>
          <p:nvPr/>
        </p:nvSpPr>
        <p:spPr>
          <a:xfrm>
            <a:off x="621769" y="3634409"/>
            <a:ext cx="736600" cy="736600"/>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6FC8D9D8-7199-45B1-801E-5A558A7B4B06}"/>
              </a:ext>
            </a:extLst>
          </p:cNvPr>
          <p:cNvSpPr/>
          <p:nvPr/>
        </p:nvSpPr>
        <p:spPr>
          <a:xfrm>
            <a:off x="11312097" y="5119625"/>
            <a:ext cx="319709" cy="319709"/>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id="{8A6BB9B2-2502-46BB-BD5F-138F351A602E}"/>
              </a:ext>
            </a:extLst>
          </p:cNvPr>
          <p:cNvSpPr/>
          <p:nvPr/>
        </p:nvSpPr>
        <p:spPr>
          <a:xfrm>
            <a:off x="8102058" y="0"/>
            <a:ext cx="4024766" cy="6858000"/>
          </a:xfrm>
          <a:custGeom>
            <a:avLst/>
            <a:gdLst>
              <a:gd name="connsiteX0" fmla="*/ 3359408 w 4024766"/>
              <a:gd name="connsiteY0" fmla="*/ 0 h 6858000"/>
              <a:gd name="connsiteX1" fmla="*/ 4024766 w 4024766"/>
              <a:gd name="connsiteY1" fmla="*/ 0 h 6858000"/>
              <a:gd name="connsiteX2" fmla="*/ 665359 w 4024766"/>
              <a:gd name="connsiteY2" fmla="*/ 6858000 h 6858000"/>
              <a:gd name="connsiteX3" fmla="*/ 0 w 4024766"/>
              <a:gd name="connsiteY3" fmla="*/ 6858000 h 6858000"/>
              <a:gd name="connsiteX4" fmla="*/ 3359408 w 402476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766" h="6858000">
                <a:moveTo>
                  <a:pt x="3359408" y="0"/>
                </a:moveTo>
                <a:lnTo>
                  <a:pt x="4024766" y="0"/>
                </a:lnTo>
                <a:lnTo>
                  <a:pt x="665359" y="6858000"/>
                </a:lnTo>
                <a:lnTo>
                  <a:pt x="0" y="6858000"/>
                </a:lnTo>
                <a:lnTo>
                  <a:pt x="3359408" y="0"/>
                </a:lnTo>
                <a:close/>
              </a:path>
            </a:pathLst>
          </a:custGeom>
          <a:solidFill>
            <a:schemeClr val="accent2">
              <a:lumMod val="40000"/>
              <a:lumOff val="6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Parallelogram 3">
            <a:extLst>
              <a:ext uri="{FF2B5EF4-FFF2-40B4-BE49-F238E27FC236}">
                <a16:creationId xmlns:a16="http://schemas.microsoft.com/office/drawing/2014/main" id="{A3090D0E-9199-4BBA-A303-08822E5D131A}"/>
              </a:ext>
            </a:extLst>
          </p:cNvPr>
          <p:cNvSpPr/>
          <p:nvPr/>
        </p:nvSpPr>
        <p:spPr>
          <a:xfrm>
            <a:off x="1991795" y="1678376"/>
            <a:ext cx="9509711" cy="3907201"/>
          </a:xfrm>
          <a:prstGeom prst="parallelogram">
            <a:avLst>
              <a:gd name="adj" fmla="val 34101"/>
            </a:avLst>
          </a:prstGeom>
          <a:solidFill>
            <a:schemeClr val="accent1">
              <a:lumMod val="75000"/>
            </a:schemeClr>
          </a:solidFill>
          <a:ln w="63500">
            <a:gradFill>
              <a:gsLst>
                <a:gs pos="0">
                  <a:schemeClr val="accent1"/>
                </a:gs>
                <a:gs pos="23000">
                  <a:schemeClr val="accent1">
                    <a:lumMod val="20000"/>
                    <a:lumOff val="80000"/>
                  </a:schemeClr>
                </a:gs>
                <a:gs pos="47000">
                  <a:schemeClr val="accent1">
                    <a:lumMod val="75000"/>
                  </a:schemeClr>
                </a:gs>
                <a:gs pos="100000">
                  <a:schemeClr val="accent1"/>
                </a:gs>
                <a:gs pos="73000">
                  <a:schemeClr val="bg1"/>
                </a:gs>
              </a:gsLst>
              <a:lin ang="7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Parallelogram 52">
            <a:extLst>
              <a:ext uri="{FF2B5EF4-FFF2-40B4-BE49-F238E27FC236}">
                <a16:creationId xmlns:a16="http://schemas.microsoft.com/office/drawing/2014/main" id="{7A9DC668-9F1A-49DE-9E0B-FAC18DF0E22A}"/>
              </a:ext>
            </a:extLst>
          </p:cNvPr>
          <p:cNvSpPr/>
          <p:nvPr/>
        </p:nvSpPr>
        <p:spPr>
          <a:xfrm>
            <a:off x="1323573" y="856758"/>
            <a:ext cx="4711691" cy="934839"/>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NOTIFICATION DE </a:t>
            </a:r>
          </a:p>
        </p:txBody>
      </p:sp>
      <p:sp>
        <p:nvSpPr>
          <p:cNvPr id="60" name="Parallelogram 59">
            <a:extLst>
              <a:ext uri="{FF2B5EF4-FFF2-40B4-BE49-F238E27FC236}">
                <a16:creationId xmlns:a16="http://schemas.microsoft.com/office/drawing/2014/main" id="{39BB7FF7-743A-4ECE-A977-783BADA66170}"/>
              </a:ext>
            </a:extLst>
          </p:cNvPr>
          <p:cNvSpPr/>
          <p:nvPr/>
        </p:nvSpPr>
        <p:spPr>
          <a:xfrm>
            <a:off x="826882" y="1816134"/>
            <a:ext cx="2665499" cy="748600"/>
          </a:xfrm>
          <a:prstGeom prst="parallelogram">
            <a:avLst>
              <a:gd name="adj" fmla="val 347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61" name="TextBox 60">
            <a:extLst>
              <a:ext uri="{FF2B5EF4-FFF2-40B4-BE49-F238E27FC236}">
                <a16:creationId xmlns:a16="http://schemas.microsoft.com/office/drawing/2014/main" id="{FF20CD32-65FC-42C2-B4DB-58E5E71780AC}"/>
              </a:ext>
            </a:extLst>
          </p:cNvPr>
          <p:cNvSpPr txBox="1"/>
          <p:nvPr/>
        </p:nvSpPr>
        <p:spPr>
          <a:xfrm>
            <a:off x="973745" y="1704340"/>
            <a:ext cx="2321469" cy="923330"/>
          </a:xfrm>
          <a:prstGeom prst="rect">
            <a:avLst/>
          </a:prstGeom>
          <a:noFill/>
        </p:spPr>
        <p:txBody>
          <a:bodyPr wrap="none" rtlCol="0" anchor="ctr">
            <a:spAutoFit/>
          </a:bodyPr>
          <a:lstStyle/>
          <a:p>
            <a:pPr algn="ctr"/>
            <a:r>
              <a:rPr lang="en-IN" sz="5400" i="1" dirty="0" err="1">
                <a:solidFill>
                  <a:schemeClr val="tx1">
                    <a:lumMod val="95000"/>
                    <a:lumOff val="5000"/>
                  </a:schemeClr>
                </a:solidFill>
                <a:latin typeface="Segoe UI Black" panose="020B0A02040204020203" pitchFamily="34" charset="0"/>
                <a:ea typeface="Segoe UI Black" panose="020B0A02040204020203" pitchFamily="34" charset="0"/>
              </a:rPr>
              <a:t>Météo</a:t>
            </a:r>
            <a:endParaRPr lang="en-IN" sz="5400" i="1" dirty="0">
              <a:solidFill>
                <a:schemeClr val="tx1">
                  <a:lumMod val="95000"/>
                  <a:lumOff val="5000"/>
                </a:schemeClr>
              </a:solidFill>
              <a:latin typeface="Segoe UI Black" panose="020B0A02040204020203" pitchFamily="34" charset="0"/>
              <a:ea typeface="Segoe UI Black" panose="020B0A02040204020203" pitchFamily="34" charset="0"/>
            </a:endParaRPr>
          </a:p>
        </p:txBody>
      </p:sp>
      <p:grpSp>
        <p:nvGrpSpPr>
          <p:cNvPr id="3" name="Group 2">
            <a:extLst>
              <a:ext uri="{FF2B5EF4-FFF2-40B4-BE49-F238E27FC236}">
                <a16:creationId xmlns:a16="http://schemas.microsoft.com/office/drawing/2014/main" id="{9FFB3B64-0AB8-4FE3-8498-D91D81054A72}"/>
              </a:ext>
            </a:extLst>
          </p:cNvPr>
          <p:cNvGrpSpPr/>
          <p:nvPr/>
        </p:nvGrpSpPr>
        <p:grpSpPr>
          <a:xfrm>
            <a:off x="9325296" y="1138917"/>
            <a:ext cx="1834417" cy="615633"/>
            <a:chOff x="8908025" y="632358"/>
            <a:chExt cx="1834417" cy="615633"/>
          </a:xfrm>
        </p:grpSpPr>
        <p:sp>
          <p:nvSpPr>
            <p:cNvPr id="54" name="Parallelogram 53">
              <a:extLst>
                <a:ext uri="{FF2B5EF4-FFF2-40B4-BE49-F238E27FC236}">
                  <a16:creationId xmlns:a16="http://schemas.microsoft.com/office/drawing/2014/main" id="{F1CDA224-3BCA-44C9-A983-96B0084552C8}"/>
                </a:ext>
              </a:extLst>
            </p:cNvPr>
            <p:cNvSpPr/>
            <p:nvPr/>
          </p:nvSpPr>
          <p:spPr>
            <a:xfrm>
              <a:off x="8908025" y="632358"/>
              <a:ext cx="1834417" cy="615633"/>
            </a:xfrm>
            <a:prstGeom prst="parallelogram">
              <a:avLst>
                <a:gd name="adj" fmla="val 347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59" name="TextBox 58">
              <a:extLst>
                <a:ext uri="{FF2B5EF4-FFF2-40B4-BE49-F238E27FC236}">
                  <a16:creationId xmlns:a16="http://schemas.microsoft.com/office/drawing/2014/main" id="{47CDBC61-3668-45AF-AFCE-2FCD6C0A3A59}"/>
                </a:ext>
              </a:extLst>
            </p:cNvPr>
            <p:cNvSpPr txBox="1"/>
            <p:nvPr/>
          </p:nvSpPr>
          <p:spPr>
            <a:xfrm>
              <a:off x="9000060" y="710152"/>
              <a:ext cx="1625894" cy="461665"/>
            </a:xfrm>
            <a:prstGeom prst="rect">
              <a:avLst/>
            </a:prstGeom>
            <a:noFill/>
          </p:spPr>
          <p:txBody>
            <a:bodyPr wrap="none" rtlCol="0" anchor="ctr">
              <a:spAutoFit/>
            </a:bodyPr>
            <a:lstStyle/>
            <a:p>
              <a:pPr algn="ctr"/>
              <a:r>
                <a:rPr lang="en-IN" i="1" dirty="0">
                  <a:solidFill>
                    <a:schemeClr val="tx1">
                      <a:lumMod val="95000"/>
                      <a:lumOff val="5000"/>
                    </a:schemeClr>
                  </a:solidFill>
                  <a:latin typeface="Segoe UI Black" panose="020B0A02040204020203" pitchFamily="34" charset="0"/>
                  <a:ea typeface="Segoe UI Black" panose="020B0A02040204020203" pitchFamily="34" charset="0"/>
                </a:rPr>
                <a:t>Attention</a:t>
              </a:r>
            </a:p>
          </p:txBody>
        </p:sp>
      </p:grpSp>
      <p:sp>
        <p:nvSpPr>
          <p:cNvPr id="50" name="TextBox 49">
            <a:extLst>
              <a:ext uri="{FF2B5EF4-FFF2-40B4-BE49-F238E27FC236}">
                <a16:creationId xmlns:a16="http://schemas.microsoft.com/office/drawing/2014/main" id="{E439A709-C111-4EDB-B37F-69A658826AE3}"/>
              </a:ext>
            </a:extLst>
          </p:cNvPr>
          <p:cNvSpPr txBox="1"/>
          <p:nvPr/>
        </p:nvSpPr>
        <p:spPr>
          <a:xfrm>
            <a:off x="5071687" y="1904819"/>
            <a:ext cx="5910590" cy="3214806"/>
          </a:xfrm>
          <a:prstGeom prst="rect">
            <a:avLst/>
          </a:prstGeom>
          <a:noFill/>
        </p:spPr>
        <p:txBody>
          <a:bodyPr wrap="square" rtlCol="0" anchor="ctr">
            <a:noAutofit/>
          </a:bodyPr>
          <a:lstStyle/>
          <a:p>
            <a:pPr marL="457200" indent="-457200">
              <a:buFont typeface="Arial" panose="020B0604020202020204" pitchFamily="34" charset="0"/>
              <a:buChar char="•"/>
            </a:pPr>
            <a:r>
              <a:rPr lang="en-IN" sz="2800" b="1" dirty="0">
                <a:solidFill>
                  <a:schemeClr val="bg1"/>
                </a:solidFill>
                <a:ea typeface="Segoe UI Black" panose="020B0A02040204020203" pitchFamily="34" charset="0"/>
              </a:rPr>
              <a:t>Notification sera </a:t>
            </a:r>
            <a:r>
              <a:rPr lang="en-IN" sz="2800" b="1" dirty="0" err="1">
                <a:solidFill>
                  <a:schemeClr val="bg1"/>
                </a:solidFill>
                <a:ea typeface="Segoe UI Black" panose="020B0A02040204020203" pitchFamily="34" charset="0"/>
              </a:rPr>
              <a:t>envoyée</a:t>
            </a:r>
            <a:r>
              <a:rPr lang="en-IN" sz="2800" b="1" dirty="0">
                <a:solidFill>
                  <a:schemeClr val="bg1"/>
                </a:solidFill>
                <a:ea typeface="Segoe UI Black" panose="020B0A02040204020203" pitchFamily="34" charset="0"/>
              </a:rPr>
              <a:t> </a:t>
            </a:r>
            <a:r>
              <a:rPr lang="en-IN" sz="2800" b="1" dirty="0" err="1">
                <a:solidFill>
                  <a:schemeClr val="bg1"/>
                </a:solidFill>
                <a:ea typeface="Segoe UI Black" panose="020B0A02040204020203" pitchFamily="34" charset="0"/>
              </a:rPr>
              <a:t>selon</a:t>
            </a:r>
            <a:r>
              <a:rPr lang="en-IN" sz="2800" b="1" dirty="0">
                <a:solidFill>
                  <a:schemeClr val="bg1"/>
                </a:solidFill>
                <a:ea typeface="Segoe UI Black" panose="020B0A02040204020203" pitchFamily="34" charset="0"/>
              </a:rPr>
              <a:t> la </a:t>
            </a:r>
            <a:r>
              <a:rPr lang="en-IN" sz="2800" b="1" dirty="0" err="1">
                <a:solidFill>
                  <a:schemeClr val="bg1"/>
                </a:solidFill>
                <a:ea typeface="Segoe UI Black" panose="020B0A02040204020203" pitchFamily="34" charset="0"/>
              </a:rPr>
              <a:t>météo</a:t>
            </a:r>
            <a:r>
              <a:rPr lang="en-IN" sz="2800" b="1" dirty="0">
                <a:solidFill>
                  <a:schemeClr val="bg1"/>
                </a:solidFill>
                <a:ea typeface="Segoe UI Black" panose="020B0A02040204020203" pitchFamily="34" charset="0"/>
              </a:rPr>
              <a:t> de </a:t>
            </a:r>
            <a:r>
              <a:rPr lang="en-IN" sz="2800" b="1" dirty="0" err="1">
                <a:solidFill>
                  <a:schemeClr val="bg1"/>
                </a:solidFill>
                <a:ea typeface="Segoe UI Black" panose="020B0A02040204020203" pitchFamily="34" charset="0"/>
              </a:rPr>
              <a:t>chaque</a:t>
            </a:r>
            <a:r>
              <a:rPr lang="en-IN" sz="2800" b="1" dirty="0">
                <a:solidFill>
                  <a:schemeClr val="bg1"/>
                </a:solidFill>
                <a:ea typeface="Segoe UI Black" panose="020B0A02040204020203" pitchFamily="34" charset="0"/>
              </a:rPr>
              <a:t> jour.</a:t>
            </a:r>
          </a:p>
          <a:p>
            <a:pPr marL="457200" indent="-457200">
              <a:buFont typeface="Arial" panose="020B0604020202020204" pitchFamily="34" charset="0"/>
              <a:buChar char="•"/>
            </a:pPr>
            <a:r>
              <a:rPr lang="en-IN" sz="2800" b="1" dirty="0" err="1">
                <a:solidFill>
                  <a:schemeClr val="bg1"/>
                </a:solidFill>
                <a:ea typeface="Segoe UI Black" panose="020B0A02040204020203" pitchFamily="34" charset="0"/>
              </a:rPr>
              <a:t>En</a:t>
            </a:r>
            <a:r>
              <a:rPr lang="en-IN" sz="2800" b="1" dirty="0">
                <a:solidFill>
                  <a:schemeClr val="bg1"/>
                </a:solidFill>
                <a:ea typeface="Segoe UI Black" panose="020B0A02040204020203" pitchFamily="34" charset="0"/>
              </a:rPr>
              <a:t> </a:t>
            </a:r>
            <a:r>
              <a:rPr lang="en-IN" sz="2800" b="1" dirty="0" err="1">
                <a:solidFill>
                  <a:schemeClr val="bg1"/>
                </a:solidFill>
                <a:ea typeface="Segoe UI Black" panose="020B0A02040204020203" pitchFamily="34" charset="0"/>
              </a:rPr>
              <a:t>cas</a:t>
            </a:r>
            <a:r>
              <a:rPr lang="en-IN" sz="2800" b="1" dirty="0">
                <a:solidFill>
                  <a:schemeClr val="bg1"/>
                </a:solidFill>
                <a:ea typeface="Segoe UI Black" panose="020B0A02040204020203" pitchFamily="34" charset="0"/>
              </a:rPr>
              <a:t> de </a:t>
            </a:r>
            <a:r>
              <a:rPr lang="en-IN" sz="2800" b="1" dirty="0" err="1">
                <a:solidFill>
                  <a:schemeClr val="bg1"/>
                </a:solidFill>
                <a:ea typeface="Segoe UI Black" panose="020B0A02040204020203" pitchFamily="34" charset="0"/>
              </a:rPr>
              <a:t>tempête</a:t>
            </a:r>
            <a:r>
              <a:rPr lang="en-IN" sz="2800" b="1" dirty="0">
                <a:solidFill>
                  <a:schemeClr val="bg1"/>
                </a:solidFill>
                <a:ea typeface="Segoe UI Black" panose="020B0A02040204020203" pitchFamily="34" charset="0"/>
              </a:rPr>
              <a:t> </a:t>
            </a:r>
            <a:r>
              <a:rPr lang="en-IN" sz="2800" b="1" dirty="0" err="1">
                <a:solidFill>
                  <a:schemeClr val="bg1"/>
                </a:solidFill>
                <a:ea typeface="Segoe UI Black" panose="020B0A02040204020203" pitchFamily="34" charset="0"/>
              </a:rPr>
              <a:t>une</a:t>
            </a:r>
            <a:r>
              <a:rPr lang="en-IN" sz="2800" b="1" dirty="0">
                <a:solidFill>
                  <a:schemeClr val="bg1"/>
                </a:solidFill>
                <a:ea typeface="Segoe UI Black" panose="020B0A02040204020203" pitchFamily="34" charset="0"/>
              </a:rPr>
              <a:t> notification sera </a:t>
            </a:r>
            <a:r>
              <a:rPr lang="en-IN" sz="2800" b="1" dirty="0" err="1">
                <a:solidFill>
                  <a:schemeClr val="bg1"/>
                </a:solidFill>
                <a:ea typeface="Segoe UI Black" panose="020B0A02040204020203" pitchFamily="34" charset="0"/>
              </a:rPr>
              <a:t>envoyée</a:t>
            </a:r>
            <a:r>
              <a:rPr lang="en-IN" sz="2800" b="1" dirty="0">
                <a:solidFill>
                  <a:schemeClr val="bg1"/>
                </a:solidFill>
                <a:ea typeface="Segoe UI Black" panose="020B0A02040204020203" pitchFamily="34" charset="0"/>
              </a:rPr>
              <a:t> </a:t>
            </a:r>
            <a:r>
              <a:rPr lang="en-IN" sz="2800" b="1" dirty="0" err="1">
                <a:solidFill>
                  <a:schemeClr val="bg1"/>
                </a:solidFill>
                <a:ea typeface="Segoe UI Black" panose="020B0A02040204020203" pitchFamily="34" charset="0"/>
              </a:rPr>
              <a:t>avant</a:t>
            </a:r>
            <a:r>
              <a:rPr lang="en-IN" sz="2800" b="1" dirty="0">
                <a:solidFill>
                  <a:schemeClr val="bg1"/>
                </a:solidFill>
                <a:ea typeface="Segoe UI Black" panose="020B0A02040204020203" pitchFamily="34" charset="0"/>
              </a:rPr>
              <a:t> </a:t>
            </a:r>
            <a:r>
              <a:rPr lang="en-IN" sz="2800" b="1" dirty="0" err="1">
                <a:solidFill>
                  <a:schemeClr val="bg1"/>
                </a:solidFill>
                <a:ea typeface="Segoe UI Black" panose="020B0A02040204020203" pitchFamily="34" charset="0"/>
              </a:rPr>
              <a:t>une</a:t>
            </a:r>
            <a:r>
              <a:rPr lang="en-IN" sz="2800" b="1" dirty="0">
                <a:solidFill>
                  <a:schemeClr val="bg1"/>
                </a:solidFill>
                <a:ea typeface="Segoe UI Black" panose="020B0A02040204020203" pitchFamily="34" charset="0"/>
              </a:rPr>
              <a:t> </a:t>
            </a:r>
            <a:r>
              <a:rPr lang="en-IN" sz="2800" b="1" dirty="0" err="1">
                <a:solidFill>
                  <a:schemeClr val="bg1"/>
                </a:solidFill>
                <a:ea typeface="Segoe UI Black" panose="020B0A02040204020203" pitchFamily="34" charset="0"/>
              </a:rPr>
              <a:t>semaine</a:t>
            </a:r>
            <a:r>
              <a:rPr lang="en-IN" sz="2800" b="1" dirty="0">
                <a:solidFill>
                  <a:schemeClr val="bg1"/>
                </a:solidFill>
                <a:ea typeface="Segoe UI Black" panose="020B0A02040204020203" pitchFamily="34" charset="0"/>
              </a:rPr>
              <a:t> pour </a:t>
            </a:r>
            <a:r>
              <a:rPr lang="en-IN" sz="2800" b="1" dirty="0" err="1">
                <a:solidFill>
                  <a:schemeClr val="bg1"/>
                </a:solidFill>
                <a:ea typeface="Segoe UI Black" panose="020B0A02040204020203" pitchFamily="34" charset="0"/>
              </a:rPr>
              <a:t>avertir</a:t>
            </a:r>
            <a:r>
              <a:rPr lang="en-IN" sz="2800" b="1" dirty="0">
                <a:solidFill>
                  <a:schemeClr val="bg1"/>
                </a:solidFill>
                <a:ea typeface="Segoe UI Black" panose="020B0A02040204020203" pitchFamily="34" charset="0"/>
              </a:rPr>
              <a:t> les </a:t>
            </a:r>
            <a:r>
              <a:rPr lang="en-IN" sz="2800" b="1" dirty="0" err="1">
                <a:solidFill>
                  <a:schemeClr val="bg1"/>
                </a:solidFill>
                <a:ea typeface="Segoe UI Black" panose="020B0A02040204020203" pitchFamily="34" charset="0"/>
              </a:rPr>
              <a:t>utilisateurs</a:t>
            </a:r>
            <a:r>
              <a:rPr lang="en-IN" sz="2800" b="1" dirty="0">
                <a:solidFill>
                  <a:schemeClr val="bg1"/>
                </a:solidFill>
                <a:ea typeface="Segoe UI Black" panose="020B0A02040204020203" pitchFamily="34" charset="0"/>
              </a:rPr>
              <a:t> de </a:t>
            </a:r>
            <a:r>
              <a:rPr lang="en-IN" sz="2800" b="1" dirty="0" err="1">
                <a:solidFill>
                  <a:schemeClr val="bg1"/>
                </a:solidFill>
                <a:ea typeface="Segoe UI Black" panose="020B0A02040204020203" pitchFamily="34" charset="0"/>
              </a:rPr>
              <a:t>l’application</a:t>
            </a:r>
            <a:r>
              <a:rPr lang="en-IN" sz="2800" b="1" dirty="0">
                <a:solidFill>
                  <a:schemeClr val="bg1"/>
                </a:solidFill>
                <a:ea typeface="Segoe UI Black" panose="020B0A02040204020203" pitchFamily="34" charset="0"/>
              </a:rPr>
              <a:t>.</a:t>
            </a:r>
          </a:p>
          <a:p>
            <a:pPr algn="ctr"/>
            <a:endParaRPr lang="en-IN" sz="2800" b="1" dirty="0">
              <a:solidFill>
                <a:schemeClr val="bg1"/>
              </a:solidFill>
              <a:ea typeface="Segoe UI Black" panose="020B0A02040204020203" pitchFamily="34" charset="0"/>
            </a:endParaRPr>
          </a:p>
        </p:txBody>
      </p:sp>
      <p:grpSp>
        <p:nvGrpSpPr>
          <p:cNvPr id="82" name="Group 81">
            <a:extLst>
              <a:ext uri="{FF2B5EF4-FFF2-40B4-BE49-F238E27FC236}">
                <a16:creationId xmlns:a16="http://schemas.microsoft.com/office/drawing/2014/main" id="{96373AE2-2E99-4CDF-BE49-BBBF5793DEF8}"/>
              </a:ext>
            </a:extLst>
          </p:cNvPr>
          <p:cNvGrpSpPr/>
          <p:nvPr/>
        </p:nvGrpSpPr>
        <p:grpSpPr>
          <a:xfrm>
            <a:off x="7455096" y="5536997"/>
            <a:ext cx="1831558" cy="308146"/>
            <a:chOff x="1198563" y="1077913"/>
            <a:chExt cx="7218362" cy="1214438"/>
          </a:xfrm>
          <a:solidFill>
            <a:schemeClr val="bg1"/>
          </a:solidFill>
        </p:grpSpPr>
        <p:sp>
          <p:nvSpPr>
            <p:cNvPr id="83" name="Freeform 9">
              <a:extLst>
                <a:ext uri="{FF2B5EF4-FFF2-40B4-BE49-F238E27FC236}">
                  <a16:creationId xmlns:a16="http://schemas.microsoft.com/office/drawing/2014/main" id="{9FCD82B5-5613-4BFE-A068-E513AC276EE5}"/>
                </a:ext>
              </a:extLst>
            </p:cNvPr>
            <p:cNvSpPr>
              <a:spLocks/>
            </p:cNvSpPr>
            <p:nvPr/>
          </p:nvSpPr>
          <p:spPr bwMode="auto">
            <a:xfrm>
              <a:off x="1198563" y="1077913"/>
              <a:ext cx="763587" cy="1214438"/>
            </a:xfrm>
            <a:custGeom>
              <a:avLst/>
              <a:gdLst>
                <a:gd name="T0" fmla="*/ 0 w 481"/>
                <a:gd name="T1" fmla="*/ 765 h 765"/>
                <a:gd name="T2" fmla="*/ 481 w 481"/>
                <a:gd name="T3" fmla="*/ 382 h 765"/>
                <a:gd name="T4" fmla="*/ 87 w 481"/>
                <a:gd name="T5" fmla="*/ 0 h 765"/>
                <a:gd name="T6" fmla="*/ 0 w 481"/>
                <a:gd name="T7" fmla="*/ 765 h 765"/>
              </a:gdLst>
              <a:ahLst/>
              <a:cxnLst>
                <a:cxn ang="0">
                  <a:pos x="T0" y="T1"/>
                </a:cxn>
                <a:cxn ang="0">
                  <a:pos x="T2" y="T3"/>
                </a:cxn>
                <a:cxn ang="0">
                  <a:pos x="T4" y="T5"/>
                </a:cxn>
                <a:cxn ang="0">
                  <a:pos x="T6" y="T7"/>
                </a:cxn>
              </a:cxnLst>
              <a:rect l="0" t="0" r="r" b="b"/>
              <a:pathLst>
                <a:path w="481" h="765">
                  <a:moveTo>
                    <a:pt x="0" y="765"/>
                  </a:moveTo>
                  <a:lnTo>
                    <a:pt x="481" y="382"/>
                  </a:lnTo>
                  <a:lnTo>
                    <a:pt x="87" y="0"/>
                  </a:lnTo>
                  <a:lnTo>
                    <a:pt x="0" y="7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4" name="Freeform 10">
              <a:extLst>
                <a:ext uri="{FF2B5EF4-FFF2-40B4-BE49-F238E27FC236}">
                  <a16:creationId xmlns:a16="http://schemas.microsoft.com/office/drawing/2014/main" id="{7F36CCB9-4D46-433A-8E84-C112589A95DB}"/>
                </a:ext>
              </a:extLst>
            </p:cNvPr>
            <p:cNvSpPr>
              <a:spLocks/>
            </p:cNvSpPr>
            <p:nvPr/>
          </p:nvSpPr>
          <p:spPr bwMode="auto">
            <a:xfrm>
              <a:off x="2817813" y="1077913"/>
              <a:ext cx="763587" cy="1189038"/>
            </a:xfrm>
            <a:custGeom>
              <a:avLst/>
              <a:gdLst>
                <a:gd name="T0" fmla="*/ 0 w 481"/>
                <a:gd name="T1" fmla="*/ 749 h 749"/>
                <a:gd name="T2" fmla="*/ 481 w 481"/>
                <a:gd name="T3" fmla="*/ 382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5" name="Freeform 11">
              <a:extLst>
                <a:ext uri="{FF2B5EF4-FFF2-40B4-BE49-F238E27FC236}">
                  <a16:creationId xmlns:a16="http://schemas.microsoft.com/office/drawing/2014/main" id="{2C98FD13-DC78-46A4-AC05-83CD552737AE}"/>
                </a:ext>
              </a:extLst>
            </p:cNvPr>
            <p:cNvSpPr>
              <a:spLocks/>
            </p:cNvSpPr>
            <p:nvPr/>
          </p:nvSpPr>
          <p:spPr bwMode="auto">
            <a:xfrm>
              <a:off x="4437063" y="1077913"/>
              <a:ext cx="739775" cy="1189038"/>
            </a:xfrm>
            <a:custGeom>
              <a:avLst/>
              <a:gdLst>
                <a:gd name="T0" fmla="*/ 0 w 466"/>
                <a:gd name="T1" fmla="*/ 749 h 749"/>
                <a:gd name="T2" fmla="*/ 466 w 466"/>
                <a:gd name="T3" fmla="*/ 382 h 749"/>
                <a:gd name="T4" fmla="*/ 87 w 466"/>
                <a:gd name="T5" fmla="*/ 0 h 749"/>
                <a:gd name="T6" fmla="*/ 0 w 466"/>
                <a:gd name="T7" fmla="*/ 749 h 749"/>
              </a:gdLst>
              <a:ahLst/>
              <a:cxnLst>
                <a:cxn ang="0">
                  <a:pos x="T0" y="T1"/>
                </a:cxn>
                <a:cxn ang="0">
                  <a:pos x="T2" y="T3"/>
                </a:cxn>
                <a:cxn ang="0">
                  <a:pos x="T4" y="T5"/>
                </a:cxn>
                <a:cxn ang="0">
                  <a:pos x="T6" y="T7"/>
                </a:cxn>
              </a:cxnLst>
              <a:rect l="0" t="0" r="r" b="b"/>
              <a:pathLst>
                <a:path w="466" h="749">
                  <a:moveTo>
                    <a:pt x="0" y="749"/>
                  </a:moveTo>
                  <a:lnTo>
                    <a:pt x="466"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6" name="Freeform 12">
              <a:extLst>
                <a:ext uri="{FF2B5EF4-FFF2-40B4-BE49-F238E27FC236}">
                  <a16:creationId xmlns:a16="http://schemas.microsoft.com/office/drawing/2014/main" id="{AB4A6A63-D12E-4687-B05E-B84FF3184AA3}"/>
                </a:ext>
              </a:extLst>
            </p:cNvPr>
            <p:cNvSpPr>
              <a:spLocks/>
            </p:cNvSpPr>
            <p:nvPr/>
          </p:nvSpPr>
          <p:spPr bwMode="auto">
            <a:xfrm>
              <a:off x="603408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87" name="Freeform 13">
              <a:extLst>
                <a:ext uri="{FF2B5EF4-FFF2-40B4-BE49-F238E27FC236}">
                  <a16:creationId xmlns:a16="http://schemas.microsoft.com/office/drawing/2014/main" id="{16232853-71A8-4F50-9AE6-E0FAEC6BC7E0}"/>
                </a:ext>
              </a:extLst>
            </p:cNvPr>
            <p:cNvSpPr>
              <a:spLocks/>
            </p:cNvSpPr>
            <p:nvPr/>
          </p:nvSpPr>
          <p:spPr bwMode="auto">
            <a:xfrm>
              <a:off x="765333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pic>
        <p:nvPicPr>
          <p:cNvPr id="6" name="Image 5">
            <a:extLst>
              <a:ext uri="{FF2B5EF4-FFF2-40B4-BE49-F238E27FC236}">
                <a16:creationId xmlns:a16="http://schemas.microsoft.com/office/drawing/2014/main" id="{8F5D6490-1776-411C-928F-59F28DD42782}"/>
              </a:ext>
            </a:extLst>
          </p:cNvPr>
          <p:cNvPicPr>
            <a:picLocks noChangeAspect="1"/>
          </p:cNvPicPr>
          <p:nvPr/>
        </p:nvPicPr>
        <p:blipFill>
          <a:blip r:embed="rId2"/>
          <a:stretch>
            <a:fillRect/>
          </a:stretch>
        </p:blipFill>
        <p:spPr>
          <a:xfrm rot="176907">
            <a:off x="214048" y="3665108"/>
            <a:ext cx="4963984" cy="2909033"/>
          </a:xfrm>
          <a:prstGeom prst="round2DiagRect">
            <a:avLst>
              <a:gd name="adj1" fmla="val 16667"/>
              <a:gd name="adj2" fmla="val 0"/>
            </a:avLst>
          </a:prstGeom>
          <a:ln w="88900" cap="sq">
            <a:noFill/>
            <a:miter lim="800000"/>
          </a:ln>
          <a:effectLst>
            <a:outerShdw blurRad="254000" algn="tl" rotWithShape="0">
              <a:srgbClr val="000000">
                <a:alpha val="43000"/>
              </a:srgbClr>
            </a:outerShdw>
          </a:effectLst>
        </p:spPr>
      </p:pic>
      <p:pic>
        <p:nvPicPr>
          <p:cNvPr id="39" name="Picture 6" descr="Google Alerts [ Download - Logo - icon ] png svg">
            <a:extLst>
              <a:ext uri="{FF2B5EF4-FFF2-40B4-BE49-F238E27FC236}">
                <a16:creationId xmlns:a16="http://schemas.microsoft.com/office/drawing/2014/main" id="{63A9D43C-32A9-4A65-ACAE-F44134338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40" name="ZoneTexte 39">
            <a:extLst>
              <a:ext uri="{FF2B5EF4-FFF2-40B4-BE49-F238E27FC236}">
                <a16:creationId xmlns:a16="http://schemas.microsoft.com/office/drawing/2014/main" id="{E398CAE4-5D7B-4E33-9498-BA9DCD00FF62}"/>
              </a:ext>
            </a:extLst>
          </p:cNvPr>
          <p:cNvSpPr txBox="1"/>
          <p:nvPr/>
        </p:nvSpPr>
        <p:spPr>
          <a:xfrm>
            <a:off x="11458486" y="6143540"/>
            <a:ext cx="707959" cy="461665"/>
          </a:xfrm>
          <a:prstGeom prst="rect">
            <a:avLst/>
          </a:prstGeom>
          <a:noFill/>
        </p:spPr>
        <p:txBody>
          <a:bodyPr wrap="square" rtlCol="0">
            <a:spAutoFit/>
          </a:bodyPr>
          <a:lstStyle/>
          <a:p>
            <a:r>
              <a:rPr lang="fr-FR" dirty="0">
                <a:solidFill>
                  <a:schemeClr val="bg1"/>
                </a:solidFill>
              </a:rPr>
              <a:t>11</a:t>
            </a:r>
          </a:p>
        </p:txBody>
      </p:sp>
      <p:pic>
        <p:nvPicPr>
          <p:cNvPr id="41" name="Picture 6" descr="Google Alerts [ Download - Logo - icon ] png svg">
            <a:extLst>
              <a:ext uri="{FF2B5EF4-FFF2-40B4-BE49-F238E27FC236}">
                <a16:creationId xmlns:a16="http://schemas.microsoft.com/office/drawing/2014/main" id="{2B8282D8-35D5-461C-A4EE-E5B720AA3A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7623" y="5877156"/>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41">
            <a:extLst>
              <a:ext uri="{FF2B5EF4-FFF2-40B4-BE49-F238E27FC236}">
                <a16:creationId xmlns:a16="http://schemas.microsoft.com/office/drawing/2014/main" id="{91F266F5-F765-4D2B-B183-49AAA49FB842}"/>
              </a:ext>
            </a:extLst>
          </p:cNvPr>
          <p:cNvSpPr txBox="1"/>
          <p:nvPr/>
        </p:nvSpPr>
        <p:spPr>
          <a:xfrm>
            <a:off x="11457711" y="6143424"/>
            <a:ext cx="707959" cy="461665"/>
          </a:xfrm>
          <a:prstGeom prst="rect">
            <a:avLst/>
          </a:prstGeom>
          <a:noFill/>
        </p:spPr>
        <p:txBody>
          <a:bodyPr wrap="square" rtlCol="0">
            <a:spAutoFit/>
          </a:bodyPr>
          <a:lstStyle/>
          <a:p>
            <a:r>
              <a:rPr lang="fr-FR" dirty="0">
                <a:solidFill>
                  <a:schemeClr val="bg1"/>
                </a:solidFill>
              </a:rPr>
              <a:t>11</a:t>
            </a:r>
          </a:p>
        </p:txBody>
      </p:sp>
    </p:spTree>
    <p:extLst>
      <p:ext uri="{BB962C8B-B14F-4D97-AF65-F5344CB8AC3E}">
        <p14:creationId xmlns:p14="http://schemas.microsoft.com/office/powerpoint/2010/main" val="29068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anim calcmode="lin" valueType="num">
                                      <p:cBhvr>
                                        <p:cTn id="8" dur="750" fill="hold"/>
                                        <p:tgtEl>
                                          <p:spTgt spid="53"/>
                                        </p:tgtEl>
                                        <p:attrNameLst>
                                          <p:attrName>ppt_x</p:attrName>
                                        </p:attrNameLst>
                                      </p:cBhvr>
                                      <p:tavLst>
                                        <p:tav tm="0">
                                          <p:val>
                                            <p:strVal val="#ppt_x"/>
                                          </p:val>
                                        </p:tav>
                                        <p:tav tm="100000">
                                          <p:val>
                                            <p:strVal val="#ppt_x"/>
                                          </p:val>
                                        </p:tav>
                                      </p:tavLst>
                                    </p:anim>
                                    <p:anim calcmode="lin" valueType="num">
                                      <p:cBhvr>
                                        <p:cTn id="9" dur="75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250"/>
                                        <p:tgtEl>
                                          <p:spTgt spid="61"/>
                                        </p:tgtEl>
                                      </p:cBhvr>
                                    </p:animEffect>
                                    <p:anim calcmode="lin" valueType="num">
                                      <p:cBhvr>
                                        <p:cTn id="14" dur="250" fill="hold"/>
                                        <p:tgtEl>
                                          <p:spTgt spid="61"/>
                                        </p:tgtEl>
                                        <p:attrNameLst>
                                          <p:attrName>ppt_x</p:attrName>
                                        </p:attrNameLst>
                                      </p:cBhvr>
                                      <p:tavLst>
                                        <p:tav tm="0">
                                          <p:val>
                                            <p:strVal val="#ppt_x"/>
                                          </p:val>
                                        </p:tav>
                                        <p:tav tm="100000">
                                          <p:val>
                                            <p:strVal val="#ppt_x"/>
                                          </p:val>
                                        </p:tav>
                                      </p:tavLst>
                                    </p:anim>
                                    <p:anim calcmode="lin" valueType="num">
                                      <p:cBhvr>
                                        <p:cTn id="15" dur="250" fill="hold"/>
                                        <p:tgtEl>
                                          <p:spTgt spid="6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anim calcmode="lin" valueType="num">
                                      <p:cBhvr>
                                        <p:cTn id="20" dur="500" fill="hold"/>
                                        <p:tgtEl>
                                          <p:spTgt spid="60"/>
                                        </p:tgtEl>
                                        <p:attrNameLst>
                                          <p:attrName>ppt_x</p:attrName>
                                        </p:attrNameLst>
                                      </p:cBhvr>
                                      <p:tavLst>
                                        <p:tav tm="0">
                                          <p:val>
                                            <p:strVal val="#ppt_x"/>
                                          </p:val>
                                        </p:tav>
                                        <p:tav tm="100000">
                                          <p:val>
                                            <p:strVal val="#ppt_x"/>
                                          </p:val>
                                        </p:tav>
                                      </p:tavLst>
                                    </p:anim>
                                    <p:anim calcmode="lin" valueType="num">
                                      <p:cBhvr>
                                        <p:cTn id="21" dur="500" fill="hold"/>
                                        <p:tgtEl>
                                          <p:spTgt spid="60"/>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750"/>
                                        <p:tgtEl>
                                          <p:spTgt spid="69"/>
                                        </p:tgtEl>
                                      </p:cBhvr>
                                    </p:animEffect>
                                    <p:anim calcmode="lin" valueType="num">
                                      <p:cBhvr>
                                        <p:cTn id="26" dur="750" fill="hold"/>
                                        <p:tgtEl>
                                          <p:spTgt spid="69"/>
                                        </p:tgtEl>
                                        <p:attrNameLst>
                                          <p:attrName>ppt_x</p:attrName>
                                        </p:attrNameLst>
                                      </p:cBhvr>
                                      <p:tavLst>
                                        <p:tav tm="0">
                                          <p:val>
                                            <p:strVal val="#ppt_x"/>
                                          </p:val>
                                        </p:tav>
                                        <p:tav tm="100000">
                                          <p:val>
                                            <p:strVal val="#ppt_x"/>
                                          </p:val>
                                        </p:tav>
                                      </p:tavLst>
                                    </p:anim>
                                    <p:anim calcmode="lin" valueType="num">
                                      <p:cBhvr>
                                        <p:cTn id="27" dur="750" fill="hold"/>
                                        <p:tgtEl>
                                          <p:spTgt spid="69"/>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42"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750"/>
                                        <p:tgtEl>
                                          <p:spTgt spid="3"/>
                                        </p:tgtEl>
                                      </p:cBhvr>
                                    </p:animEffect>
                                    <p:anim calcmode="lin" valueType="num">
                                      <p:cBhvr>
                                        <p:cTn id="32" dur="750" fill="hold"/>
                                        <p:tgtEl>
                                          <p:spTgt spid="3"/>
                                        </p:tgtEl>
                                        <p:attrNameLst>
                                          <p:attrName>ppt_x</p:attrName>
                                        </p:attrNameLst>
                                      </p:cBhvr>
                                      <p:tavLst>
                                        <p:tav tm="0">
                                          <p:val>
                                            <p:strVal val="#ppt_x"/>
                                          </p:val>
                                        </p:tav>
                                        <p:tav tm="100000">
                                          <p:val>
                                            <p:strVal val="#ppt_x"/>
                                          </p:val>
                                        </p:tav>
                                      </p:tavLst>
                                    </p:anim>
                                    <p:anim calcmode="lin" valueType="num">
                                      <p:cBhvr>
                                        <p:cTn id="33" dur="75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50">
                                            <p:txEl>
                                              <p:pRg st="0" end="0"/>
                                            </p:txEl>
                                          </p:spTgt>
                                        </p:tgtEl>
                                        <p:attrNameLst>
                                          <p:attrName>style.visibility</p:attrName>
                                        </p:attrNameLst>
                                      </p:cBhvr>
                                      <p:to>
                                        <p:strVal val="visible"/>
                                      </p:to>
                                    </p:set>
                                    <p:animEffect transition="in" filter="fade">
                                      <p:cBhvr>
                                        <p:cTn id="41" dur="1000"/>
                                        <p:tgtEl>
                                          <p:spTgt spid="50">
                                            <p:txEl>
                                              <p:pRg st="0" end="0"/>
                                            </p:txEl>
                                          </p:spTgt>
                                        </p:tgtEl>
                                      </p:cBhvr>
                                    </p:animEffect>
                                    <p:anim calcmode="lin" valueType="num">
                                      <p:cBhvr>
                                        <p:cTn id="42"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42" presetClass="entr" presetSubtype="0" fill="hold" nodeType="afterEffect">
                                  <p:stCondLst>
                                    <p:cond delay="0"/>
                                  </p:stCondLst>
                                  <p:childTnLst>
                                    <p:set>
                                      <p:cBhvr>
                                        <p:cTn id="46" dur="1" fill="hold">
                                          <p:stCondLst>
                                            <p:cond delay="0"/>
                                          </p:stCondLst>
                                        </p:cTn>
                                        <p:tgtEl>
                                          <p:spTgt spid="50">
                                            <p:txEl>
                                              <p:pRg st="1" end="1"/>
                                            </p:txEl>
                                          </p:spTgt>
                                        </p:tgtEl>
                                        <p:attrNameLst>
                                          <p:attrName>style.visibility</p:attrName>
                                        </p:attrNameLst>
                                      </p:cBhvr>
                                      <p:to>
                                        <p:strVal val="visible"/>
                                      </p:to>
                                    </p:set>
                                    <p:animEffect transition="in" filter="fade">
                                      <p:cBhvr>
                                        <p:cTn id="47" dur="750"/>
                                        <p:tgtEl>
                                          <p:spTgt spid="50">
                                            <p:txEl>
                                              <p:pRg st="1" end="1"/>
                                            </p:txEl>
                                          </p:spTgt>
                                        </p:tgtEl>
                                      </p:cBhvr>
                                    </p:animEffect>
                                    <p:anim calcmode="lin" valueType="num">
                                      <p:cBhvr>
                                        <p:cTn id="48" dur="75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49" dur="750" fill="hold"/>
                                        <p:tgtEl>
                                          <p:spTgt spid="50">
                                            <p:txEl>
                                              <p:pRg st="1" end="1"/>
                                            </p:txEl>
                                          </p:spTgt>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10"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4" grpId="0" animBg="1"/>
      <p:bldP spid="53" grpId="0" animBg="1"/>
      <p:bldP spid="60" grpId="0" animBg="1"/>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52">
            <a:extLst>
              <a:ext uri="{FF2B5EF4-FFF2-40B4-BE49-F238E27FC236}">
                <a16:creationId xmlns:a16="http://schemas.microsoft.com/office/drawing/2014/main" id="{1C1D67AC-50A8-4156-8F88-1C151D762260}"/>
              </a:ext>
            </a:extLst>
          </p:cNvPr>
          <p:cNvSpPr/>
          <p:nvPr/>
        </p:nvSpPr>
        <p:spPr>
          <a:xfrm>
            <a:off x="261764" y="188640"/>
            <a:ext cx="4711691" cy="934839"/>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t>Notre Solution</a:t>
            </a:r>
          </a:p>
        </p:txBody>
      </p:sp>
      <p:pic>
        <p:nvPicPr>
          <p:cNvPr id="4" name="Image 3">
            <a:extLst>
              <a:ext uri="{FF2B5EF4-FFF2-40B4-BE49-F238E27FC236}">
                <a16:creationId xmlns:a16="http://schemas.microsoft.com/office/drawing/2014/main" id="{DCB42C0A-81B0-451A-9726-5A6650FF22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0476" y="1281832"/>
            <a:ext cx="3086100" cy="5272586"/>
          </a:xfrm>
          <a:prstGeom prst="rect">
            <a:avLst/>
          </a:prstGeom>
          <a:ln>
            <a:noFill/>
          </a:ln>
          <a:effectLst>
            <a:outerShdw blurRad="292100" dist="139700" dir="2700000" algn="tl" rotWithShape="0">
              <a:srgbClr val="333333">
                <a:alpha val="65000"/>
              </a:srgbClr>
            </a:outerShdw>
          </a:effectLst>
        </p:spPr>
      </p:pic>
      <p:pic>
        <p:nvPicPr>
          <p:cNvPr id="6" name="Image 5" descr="Une image contenant texte, eau, nature, vague&#10;&#10;Description générée automatiquement">
            <a:extLst>
              <a:ext uri="{FF2B5EF4-FFF2-40B4-BE49-F238E27FC236}">
                <a16:creationId xmlns:a16="http://schemas.microsoft.com/office/drawing/2014/main" id="{7C8A97E3-8FF4-47C1-9E33-87DADC5726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2044" y="1268760"/>
            <a:ext cx="3168352" cy="5272586"/>
          </a:xfrm>
          <a:prstGeom prst="rect">
            <a:avLst/>
          </a:prstGeom>
          <a:ln>
            <a:noFill/>
          </a:ln>
          <a:effectLst>
            <a:outerShdw blurRad="292100" dist="139700" dir="2700000" algn="tl" rotWithShape="0">
              <a:srgbClr val="333333">
                <a:alpha val="65000"/>
              </a:srgbClr>
            </a:outerShdw>
          </a:effectLst>
        </p:spPr>
      </p:pic>
      <p:pic>
        <p:nvPicPr>
          <p:cNvPr id="7" name="Picture 6" descr="Google Alerts [ Download - Logo - icon ] png svg">
            <a:extLst>
              <a:ext uri="{FF2B5EF4-FFF2-40B4-BE49-F238E27FC236}">
                <a16:creationId xmlns:a16="http://schemas.microsoft.com/office/drawing/2014/main" id="{65943EED-B435-4F7F-B070-DAB2ECF77A0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77623" y="5877156"/>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55DDA681-453B-4050-83D5-F584EC4DB21E}"/>
              </a:ext>
            </a:extLst>
          </p:cNvPr>
          <p:cNvSpPr txBox="1"/>
          <p:nvPr/>
        </p:nvSpPr>
        <p:spPr>
          <a:xfrm>
            <a:off x="11457711" y="6143424"/>
            <a:ext cx="707959" cy="461665"/>
          </a:xfrm>
          <a:prstGeom prst="rect">
            <a:avLst/>
          </a:prstGeom>
          <a:noFill/>
        </p:spPr>
        <p:txBody>
          <a:bodyPr wrap="square" rtlCol="0">
            <a:spAutoFit/>
          </a:bodyPr>
          <a:lstStyle/>
          <a:p>
            <a:r>
              <a:rPr lang="fr-FR" dirty="0">
                <a:solidFill>
                  <a:schemeClr val="bg1"/>
                </a:solidFill>
              </a:rPr>
              <a:t>12</a:t>
            </a:r>
          </a:p>
        </p:txBody>
      </p:sp>
    </p:spTree>
    <p:extLst>
      <p:ext uri="{BB962C8B-B14F-4D97-AF65-F5344CB8AC3E}">
        <p14:creationId xmlns:p14="http://schemas.microsoft.com/office/powerpoint/2010/main" val="38382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8D5416F3-6FBA-4925-9C11-E2E04EFFF8B3}"/>
              </a:ext>
            </a:extLst>
          </p:cNvPr>
          <p:cNvGrpSpPr/>
          <p:nvPr/>
        </p:nvGrpSpPr>
        <p:grpSpPr>
          <a:xfrm>
            <a:off x="327389" y="448867"/>
            <a:ext cx="4581497" cy="2792198"/>
            <a:chOff x="6211894" y="4590462"/>
            <a:chExt cx="2536429" cy="1545829"/>
          </a:xfrm>
          <a:solidFill>
            <a:schemeClr val="accent2">
              <a:lumMod val="75000"/>
            </a:schemeClr>
          </a:solidFill>
        </p:grpSpPr>
        <p:sp>
          <p:nvSpPr>
            <p:cNvPr id="74" name="Arrow: Chevron 73">
              <a:extLst>
                <a:ext uri="{FF2B5EF4-FFF2-40B4-BE49-F238E27FC236}">
                  <a16:creationId xmlns:a16="http://schemas.microsoft.com/office/drawing/2014/main" id="{856971B8-C2A3-4A22-9999-912C44E16EEE}"/>
                </a:ext>
              </a:extLst>
            </p:cNvPr>
            <p:cNvSpPr/>
            <p:nvPr/>
          </p:nvSpPr>
          <p:spPr>
            <a:xfrm>
              <a:off x="6211894" y="4590462"/>
              <a:ext cx="1545829" cy="1545829"/>
            </a:xfrm>
            <a:prstGeom prst="chevron">
              <a:avLst/>
            </a:prstGeom>
            <a:solidFill>
              <a:schemeClr val="accent2">
                <a:lumMod val="60000"/>
                <a:lumOff val="40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hevron 74">
              <a:extLst>
                <a:ext uri="{FF2B5EF4-FFF2-40B4-BE49-F238E27FC236}">
                  <a16:creationId xmlns:a16="http://schemas.microsoft.com/office/drawing/2014/main" id="{F4F0AD0B-3CB5-4C81-B09C-F6A4A42B21E8}"/>
                </a:ext>
              </a:extLst>
            </p:cNvPr>
            <p:cNvSpPr/>
            <p:nvPr/>
          </p:nvSpPr>
          <p:spPr>
            <a:xfrm>
              <a:off x="7202494" y="4590462"/>
              <a:ext cx="1545829" cy="1545829"/>
            </a:xfrm>
            <a:prstGeom prst="chevron">
              <a:avLst/>
            </a:prstGeom>
            <a:solidFill>
              <a:schemeClr val="accent2">
                <a:lumMod val="5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5" name="Freeform 5">
            <a:extLst>
              <a:ext uri="{FF2B5EF4-FFF2-40B4-BE49-F238E27FC236}">
                <a16:creationId xmlns:a16="http://schemas.microsoft.com/office/drawing/2014/main" id="{A08A08FF-730C-4E31-B8EA-FAD2213EF387}"/>
              </a:ext>
            </a:extLst>
          </p:cNvPr>
          <p:cNvSpPr>
            <a:spLocks noEditPoints="1"/>
          </p:cNvSpPr>
          <p:nvPr/>
        </p:nvSpPr>
        <p:spPr bwMode="auto">
          <a:xfrm>
            <a:off x="507069" y="804499"/>
            <a:ext cx="10671176" cy="5249002"/>
          </a:xfrm>
          <a:custGeom>
            <a:avLst/>
            <a:gdLst>
              <a:gd name="T0" fmla="*/ 541 w 1999"/>
              <a:gd name="T1" fmla="*/ 191 h 982"/>
              <a:gd name="T2" fmla="*/ 37 w 1999"/>
              <a:gd name="T3" fmla="*/ 256 h 982"/>
              <a:gd name="T4" fmla="*/ 597 w 1999"/>
              <a:gd name="T5" fmla="*/ 524 h 982"/>
              <a:gd name="T6" fmla="*/ 440 w 1999"/>
              <a:gd name="T7" fmla="*/ 448 h 982"/>
              <a:gd name="T8" fmla="*/ 589 w 1999"/>
              <a:gd name="T9" fmla="*/ 332 h 982"/>
              <a:gd name="T10" fmla="*/ 647 w 1999"/>
              <a:gd name="T11" fmla="*/ 271 h 982"/>
              <a:gd name="T12" fmla="*/ 598 w 1999"/>
              <a:gd name="T13" fmla="*/ 203 h 982"/>
              <a:gd name="T14" fmla="*/ 458 w 1999"/>
              <a:gd name="T15" fmla="*/ 209 h 982"/>
              <a:gd name="T16" fmla="*/ 548 w 1999"/>
              <a:gd name="T17" fmla="*/ 142 h 982"/>
              <a:gd name="T18" fmla="*/ 626 w 1999"/>
              <a:gd name="T19" fmla="*/ 190 h 982"/>
              <a:gd name="T20" fmla="*/ 530 w 1999"/>
              <a:gd name="T21" fmla="*/ 96 h 982"/>
              <a:gd name="T22" fmla="*/ 448 w 1999"/>
              <a:gd name="T23" fmla="*/ 112 h 982"/>
              <a:gd name="T24" fmla="*/ 424 w 1999"/>
              <a:gd name="T25" fmla="*/ 106 h 982"/>
              <a:gd name="T26" fmla="*/ 327 w 1999"/>
              <a:gd name="T27" fmla="*/ 80 h 982"/>
              <a:gd name="T28" fmla="*/ 287 w 1999"/>
              <a:gd name="T29" fmla="*/ 132 h 982"/>
              <a:gd name="T30" fmla="*/ 53 w 1999"/>
              <a:gd name="T31" fmla="*/ 139 h 982"/>
              <a:gd name="T32" fmla="*/ 93 w 1999"/>
              <a:gd name="T33" fmla="*/ 218 h 982"/>
              <a:gd name="T34" fmla="*/ 232 w 1999"/>
              <a:gd name="T35" fmla="*/ 231 h 982"/>
              <a:gd name="T36" fmla="*/ 371 w 1999"/>
              <a:gd name="T37" fmla="*/ 455 h 982"/>
              <a:gd name="T38" fmla="*/ 545 w 1999"/>
              <a:gd name="T39" fmla="*/ 560 h 982"/>
              <a:gd name="T40" fmla="*/ 568 w 1999"/>
              <a:gd name="T41" fmla="*/ 880 h 982"/>
              <a:gd name="T42" fmla="*/ 624 w 1999"/>
              <a:gd name="T43" fmla="*/ 886 h 982"/>
              <a:gd name="T44" fmla="*/ 547 w 1999"/>
              <a:gd name="T45" fmla="*/ 307 h 982"/>
              <a:gd name="T46" fmla="*/ 498 w 1999"/>
              <a:gd name="T47" fmla="*/ 302 h 982"/>
              <a:gd name="T48" fmla="*/ 79 w 1999"/>
              <a:gd name="T49" fmla="*/ 174 h 982"/>
              <a:gd name="T50" fmla="*/ 423 w 1999"/>
              <a:gd name="T51" fmla="*/ 122 h 982"/>
              <a:gd name="T52" fmla="*/ 1799 w 1999"/>
              <a:gd name="T53" fmla="*/ 894 h 982"/>
              <a:gd name="T54" fmla="*/ 1812 w 1999"/>
              <a:gd name="T55" fmla="*/ 647 h 982"/>
              <a:gd name="T56" fmla="*/ 1737 w 1999"/>
              <a:gd name="T57" fmla="*/ 685 h 982"/>
              <a:gd name="T58" fmla="*/ 1688 w 1999"/>
              <a:gd name="T59" fmla="*/ 824 h 982"/>
              <a:gd name="T60" fmla="*/ 1689 w 1999"/>
              <a:gd name="T61" fmla="*/ 656 h 982"/>
              <a:gd name="T62" fmla="*/ 1957 w 1999"/>
              <a:gd name="T63" fmla="*/ 875 h 982"/>
              <a:gd name="T64" fmla="*/ 1680 w 1999"/>
              <a:gd name="T65" fmla="*/ 612 h 982"/>
              <a:gd name="T66" fmla="*/ 1852 w 1999"/>
              <a:gd name="T67" fmla="*/ 124 h 982"/>
              <a:gd name="T68" fmla="*/ 1629 w 1999"/>
              <a:gd name="T69" fmla="*/ 107 h 982"/>
              <a:gd name="T70" fmla="*/ 1402 w 1999"/>
              <a:gd name="T71" fmla="*/ 115 h 982"/>
              <a:gd name="T72" fmla="*/ 1247 w 1999"/>
              <a:gd name="T73" fmla="*/ 141 h 982"/>
              <a:gd name="T74" fmla="*/ 948 w 1999"/>
              <a:gd name="T75" fmla="*/ 213 h 982"/>
              <a:gd name="T76" fmla="*/ 931 w 1999"/>
              <a:gd name="T77" fmla="*/ 331 h 982"/>
              <a:gd name="T78" fmla="*/ 1037 w 1999"/>
              <a:gd name="T79" fmla="*/ 577 h 982"/>
              <a:gd name="T80" fmla="*/ 1215 w 1999"/>
              <a:gd name="T81" fmla="*/ 684 h 982"/>
              <a:gd name="T82" fmla="*/ 1271 w 1999"/>
              <a:gd name="T83" fmla="*/ 428 h 982"/>
              <a:gd name="T84" fmla="*/ 1437 w 1999"/>
              <a:gd name="T85" fmla="*/ 539 h 982"/>
              <a:gd name="T86" fmla="*/ 1565 w 1999"/>
              <a:gd name="T87" fmla="*/ 538 h 982"/>
              <a:gd name="T88" fmla="*/ 1668 w 1999"/>
              <a:gd name="T89" fmla="*/ 346 h 982"/>
              <a:gd name="T90" fmla="*/ 1792 w 1999"/>
              <a:gd name="T91" fmla="*/ 245 h 982"/>
              <a:gd name="T92" fmla="*/ 1902 w 1999"/>
              <a:gd name="T93" fmla="*/ 214 h 982"/>
              <a:gd name="T94" fmla="*/ 1145 w 1999"/>
              <a:gd name="T95" fmla="*/ 329 h 982"/>
              <a:gd name="T96" fmla="*/ 1112 w 1999"/>
              <a:gd name="T97" fmla="*/ 213 h 982"/>
              <a:gd name="T98" fmla="*/ 1174 w 1999"/>
              <a:gd name="T99" fmla="*/ 605 h 982"/>
              <a:gd name="T100" fmla="*/ 986 w 1999"/>
              <a:gd name="T101" fmla="*/ 342 h 982"/>
              <a:gd name="T102" fmla="*/ 1168 w 1999"/>
              <a:gd name="T103" fmla="*/ 366 h 982"/>
              <a:gd name="T104" fmla="*/ 1247 w 1999"/>
              <a:gd name="T105" fmla="*/ 306 h 982"/>
              <a:gd name="T106" fmla="*/ 853 w 1999"/>
              <a:gd name="T107" fmla="*/ 115 h 982"/>
              <a:gd name="T108" fmla="*/ 678 w 1999"/>
              <a:gd name="T109" fmla="*/ 38 h 982"/>
              <a:gd name="T110" fmla="*/ 672 w 1999"/>
              <a:gd name="T111" fmla="*/ 146 h 982"/>
              <a:gd name="T112" fmla="*/ 835 w 1999"/>
              <a:gd name="T113" fmla="*/ 117 h 982"/>
              <a:gd name="T114" fmla="*/ 1263 w 1999"/>
              <a:gd name="T115" fmla="*/ 688 h 982"/>
              <a:gd name="T116" fmla="*/ 538 w 1999"/>
              <a:gd name="T117" fmla="*/ 461 h 982"/>
              <a:gd name="T118" fmla="*/ 1534 w 1999"/>
              <a:gd name="T119" fmla="*/ 572 h 982"/>
              <a:gd name="T120" fmla="*/ 1735 w 1999"/>
              <a:gd name="T121" fmla="*/ 388 h 982"/>
              <a:gd name="T122" fmla="*/ 1641 w 1999"/>
              <a:gd name="T123" fmla="*/ 627 h 982"/>
              <a:gd name="T124" fmla="*/ 1675 w 1999"/>
              <a:gd name="T125" fmla="*/ 505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9" h="982">
                <a:moveTo>
                  <a:pt x="1274" y="128"/>
                </a:moveTo>
                <a:cubicBezTo>
                  <a:pt x="1274" y="128"/>
                  <a:pt x="1274" y="128"/>
                  <a:pt x="1274" y="128"/>
                </a:cubicBezTo>
                <a:cubicBezTo>
                  <a:pt x="1277" y="129"/>
                  <a:pt x="1283" y="130"/>
                  <a:pt x="1288" y="133"/>
                </a:cubicBezTo>
                <a:cubicBezTo>
                  <a:pt x="1291" y="135"/>
                  <a:pt x="1295" y="136"/>
                  <a:pt x="1299" y="136"/>
                </a:cubicBezTo>
                <a:cubicBezTo>
                  <a:pt x="1299" y="136"/>
                  <a:pt x="1299" y="136"/>
                  <a:pt x="1299" y="136"/>
                </a:cubicBezTo>
                <a:cubicBezTo>
                  <a:pt x="1302" y="136"/>
                  <a:pt x="1305" y="135"/>
                  <a:pt x="1307" y="133"/>
                </a:cubicBezTo>
                <a:cubicBezTo>
                  <a:pt x="1308" y="131"/>
                  <a:pt x="1309" y="129"/>
                  <a:pt x="1309" y="127"/>
                </a:cubicBezTo>
                <a:cubicBezTo>
                  <a:pt x="1309" y="125"/>
                  <a:pt x="1308" y="124"/>
                  <a:pt x="1308" y="122"/>
                </a:cubicBezTo>
                <a:cubicBezTo>
                  <a:pt x="1307" y="121"/>
                  <a:pt x="1306" y="119"/>
                  <a:pt x="1304" y="119"/>
                </a:cubicBezTo>
                <a:cubicBezTo>
                  <a:pt x="1304" y="119"/>
                  <a:pt x="1304" y="119"/>
                  <a:pt x="1304" y="119"/>
                </a:cubicBezTo>
                <a:cubicBezTo>
                  <a:pt x="1304" y="119"/>
                  <a:pt x="1304" y="119"/>
                  <a:pt x="1304" y="118"/>
                </a:cubicBezTo>
                <a:cubicBezTo>
                  <a:pt x="1304" y="118"/>
                  <a:pt x="1304" y="116"/>
                  <a:pt x="1307" y="114"/>
                </a:cubicBezTo>
                <a:cubicBezTo>
                  <a:pt x="1313" y="110"/>
                  <a:pt x="1320" y="105"/>
                  <a:pt x="1326" y="104"/>
                </a:cubicBezTo>
                <a:cubicBezTo>
                  <a:pt x="1330" y="104"/>
                  <a:pt x="1336" y="103"/>
                  <a:pt x="1342" y="103"/>
                </a:cubicBezTo>
                <a:cubicBezTo>
                  <a:pt x="1347" y="103"/>
                  <a:pt x="1352" y="104"/>
                  <a:pt x="1354" y="104"/>
                </a:cubicBezTo>
                <a:cubicBezTo>
                  <a:pt x="1355" y="105"/>
                  <a:pt x="1355" y="105"/>
                  <a:pt x="1356" y="105"/>
                </a:cubicBezTo>
                <a:cubicBezTo>
                  <a:pt x="1360" y="105"/>
                  <a:pt x="1364" y="102"/>
                  <a:pt x="1367" y="100"/>
                </a:cubicBezTo>
                <a:cubicBezTo>
                  <a:pt x="1370" y="97"/>
                  <a:pt x="1372" y="94"/>
                  <a:pt x="1373" y="92"/>
                </a:cubicBezTo>
                <a:cubicBezTo>
                  <a:pt x="1374" y="91"/>
                  <a:pt x="1374" y="90"/>
                  <a:pt x="1374" y="89"/>
                </a:cubicBezTo>
                <a:cubicBezTo>
                  <a:pt x="1374" y="87"/>
                  <a:pt x="1373" y="86"/>
                  <a:pt x="1371" y="85"/>
                </a:cubicBezTo>
                <a:cubicBezTo>
                  <a:pt x="1370" y="84"/>
                  <a:pt x="1368" y="83"/>
                  <a:pt x="1366" y="83"/>
                </a:cubicBezTo>
                <a:cubicBezTo>
                  <a:pt x="1363" y="83"/>
                  <a:pt x="1360" y="84"/>
                  <a:pt x="1359" y="87"/>
                </a:cubicBezTo>
                <a:cubicBezTo>
                  <a:pt x="1359" y="88"/>
                  <a:pt x="1354" y="89"/>
                  <a:pt x="1350" y="89"/>
                </a:cubicBezTo>
                <a:cubicBezTo>
                  <a:pt x="1346" y="89"/>
                  <a:pt x="1343" y="89"/>
                  <a:pt x="1342" y="88"/>
                </a:cubicBezTo>
                <a:cubicBezTo>
                  <a:pt x="1341" y="88"/>
                  <a:pt x="1341" y="88"/>
                  <a:pt x="1340" y="88"/>
                </a:cubicBezTo>
                <a:cubicBezTo>
                  <a:pt x="1337" y="88"/>
                  <a:pt x="1331" y="89"/>
                  <a:pt x="1325" y="90"/>
                </a:cubicBezTo>
                <a:cubicBezTo>
                  <a:pt x="1319" y="91"/>
                  <a:pt x="1312" y="93"/>
                  <a:pt x="1311" y="93"/>
                </a:cubicBezTo>
                <a:cubicBezTo>
                  <a:pt x="1307" y="93"/>
                  <a:pt x="1305" y="95"/>
                  <a:pt x="1303" y="97"/>
                </a:cubicBezTo>
                <a:cubicBezTo>
                  <a:pt x="1301" y="99"/>
                  <a:pt x="1299" y="102"/>
                  <a:pt x="1296" y="103"/>
                </a:cubicBezTo>
                <a:cubicBezTo>
                  <a:pt x="1290" y="107"/>
                  <a:pt x="1281" y="112"/>
                  <a:pt x="1277" y="113"/>
                </a:cubicBezTo>
                <a:cubicBezTo>
                  <a:pt x="1274" y="115"/>
                  <a:pt x="1271" y="119"/>
                  <a:pt x="1271" y="123"/>
                </a:cubicBezTo>
                <a:cubicBezTo>
                  <a:pt x="1271" y="125"/>
                  <a:pt x="1272" y="127"/>
                  <a:pt x="1274" y="128"/>
                </a:cubicBezTo>
                <a:moveTo>
                  <a:pt x="401" y="83"/>
                </a:moveTo>
                <a:cubicBezTo>
                  <a:pt x="404" y="83"/>
                  <a:pt x="409" y="81"/>
                  <a:pt x="411" y="81"/>
                </a:cubicBezTo>
                <a:cubicBezTo>
                  <a:pt x="411" y="81"/>
                  <a:pt x="411" y="81"/>
                  <a:pt x="411" y="81"/>
                </a:cubicBezTo>
                <a:cubicBezTo>
                  <a:pt x="411" y="82"/>
                  <a:pt x="411" y="83"/>
                  <a:pt x="412" y="83"/>
                </a:cubicBezTo>
                <a:cubicBezTo>
                  <a:pt x="413" y="85"/>
                  <a:pt x="415" y="86"/>
                  <a:pt x="417" y="86"/>
                </a:cubicBezTo>
                <a:cubicBezTo>
                  <a:pt x="421" y="87"/>
                  <a:pt x="423" y="88"/>
                  <a:pt x="426" y="88"/>
                </a:cubicBezTo>
                <a:cubicBezTo>
                  <a:pt x="426" y="88"/>
                  <a:pt x="426" y="88"/>
                  <a:pt x="426" y="88"/>
                </a:cubicBezTo>
                <a:cubicBezTo>
                  <a:pt x="428" y="88"/>
                  <a:pt x="429" y="87"/>
                  <a:pt x="430" y="86"/>
                </a:cubicBezTo>
                <a:cubicBezTo>
                  <a:pt x="430" y="85"/>
                  <a:pt x="430" y="84"/>
                  <a:pt x="430" y="83"/>
                </a:cubicBezTo>
                <a:cubicBezTo>
                  <a:pt x="430" y="81"/>
                  <a:pt x="429" y="78"/>
                  <a:pt x="428" y="76"/>
                </a:cubicBezTo>
                <a:cubicBezTo>
                  <a:pt x="427" y="74"/>
                  <a:pt x="426" y="73"/>
                  <a:pt x="425" y="72"/>
                </a:cubicBezTo>
                <a:cubicBezTo>
                  <a:pt x="423" y="71"/>
                  <a:pt x="422" y="71"/>
                  <a:pt x="419" y="70"/>
                </a:cubicBezTo>
                <a:cubicBezTo>
                  <a:pt x="415" y="68"/>
                  <a:pt x="411" y="68"/>
                  <a:pt x="407" y="68"/>
                </a:cubicBezTo>
                <a:cubicBezTo>
                  <a:pt x="406" y="68"/>
                  <a:pt x="404" y="68"/>
                  <a:pt x="403" y="68"/>
                </a:cubicBezTo>
                <a:cubicBezTo>
                  <a:pt x="401" y="68"/>
                  <a:pt x="399" y="68"/>
                  <a:pt x="397" y="69"/>
                </a:cubicBezTo>
                <a:cubicBezTo>
                  <a:pt x="395" y="69"/>
                  <a:pt x="392" y="71"/>
                  <a:pt x="392" y="75"/>
                </a:cubicBezTo>
                <a:cubicBezTo>
                  <a:pt x="392" y="75"/>
                  <a:pt x="392" y="75"/>
                  <a:pt x="392" y="76"/>
                </a:cubicBezTo>
                <a:cubicBezTo>
                  <a:pt x="392" y="80"/>
                  <a:pt x="396" y="83"/>
                  <a:pt x="401" y="83"/>
                </a:cubicBezTo>
                <a:moveTo>
                  <a:pt x="536" y="186"/>
                </a:moveTo>
                <a:cubicBezTo>
                  <a:pt x="535" y="186"/>
                  <a:pt x="534" y="186"/>
                  <a:pt x="533" y="186"/>
                </a:cubicBezTo>
                <a:cubicBezTo>
                  <a:pt x="531" y="187"/>
                  <a:pt x="530" y="188"/>
                  <a:pt x="530" y="191"/>
                </a:cubicBezTo>
                <a:cubicBezTo>
                  <a:pt x="530" y="194"/>
                  <a:pt x="533" y="196"/>
                  <a:pt x="536" y="196"/>
                </a:cubicBezTo>
                <a:cubicBezTo>
                  <a:pt x="536" y="196"/>
                  <a:pt x="537" y="196"/>
                  <a:pt x="538" y="195"/>
                </a:cubicBezTo>
                <a:cubicBezTo>
                  <a:pt x="540" y="194"/>
                  <a:pt x="541" y="193"/>
                  <a:pt x="541" y="191"/>
                </a:cubicBezTo>
                <a:cubicBezTo>
                  <a:pt x="541" y="189"/>
                  <a:pt x="541" y="188"/>
                  <a:pt x="540" y="187"/>
                </a:cubicBezTo>
                <a:cubicBezTo>
                  <a:pt x="539" y="186"/>
                  <a:pt x="537" y="186"/>
                  <a:pt x="536" y="186"/>
                </a:cubicBezTo>
                <a:moveTo>
                  <a:pt x="612" y="476"/>
                </a:moveTo>
                <a:cubicBezTo>
                  <a:pt x="612" y="476"/>
                  <a:pt x="612" y="476"/>
                  <a:pt x="612" y="476"/>
                </a:cubicBezTo>
                <a:cubicBezTo>
                  <a:pt x="608" y="477"/>
                  <a:pt x="607" y="481"/>
                  <a:pt x="607" y="483"/>
                </a:cubicBezTo>
                <a:cubicBezTo>
                  <a:pt x="607" y="485"/>
                  <a:pt x="608" y="487"/>
                  <a:pt x="608" y="488"/>
                </a:cubicBezTo>
                <a:cubicBezTo>
                  <a:pt x="609" y="489"/>
                  <a:pt x="611" y="491"/>
                  <a:pt x="613" y="491"/>
                </a:cubicBezTo>
                <a:cubicBezTo>
                  <a:pt x="613" y="491"/>
                  <a:pt x="613" y="491"/>
                  <a:pt x="613" y="491"/>
                </a:cubicBezTo>
                <a:cubicBezTo>
                  <a:pt x="614" y="491"/>
                  <a:pt x="615" y="491"/>
                  <a:pt x="615" y="490"/>
                </a:cubicBezTo>
                <a:cubicBezTo>
                  <a:pt x="618" y="489"/>
                  <a:pt x="620" y="486"/>
                  <a:pt x="620" y="484"/>
                </a:cubicBezTo>
                <a:cubicBezTo>
                  <a:pt x="620" y="480"/>
                  <a:pt x="618" y="477"/>
                  <a:pt x="613" y="476"/>
                </a:cubicBezTo>
                <a:cubicBezTo>
                  <a:pt x="613" y="476"/>
                  <a:pt x="612" y="476"/>
                  <a:pt x="612" y="476"/>
                </a:cubicBezTo>
                <a:close/>
                <a:moveTo>
                  <a:pt x="22" y="253"/>
                </a:moveTo>
                <a:cubicBezTo>
                  <a:pt x="21" y="253"/>
                  <a:pt x="16" y="250"/>
                  <a:pt x="16" y="250"/>
                </a:cubicBezTo>
                <a:cubicBezTo>
                  <a:pt x="15" y="250"/>
                  <a:pt x="15" y="250"/>
                  <a:pt x="15" y="250"/>
                </a:cubicBezTo>
                <a:cubicBezTo>
                  <a:pt x="13" y="250"/>
                  <a:pt x="12" y="250"/>
                  <a:pt x="11" y="250"/>
                </a:cubicBezTo>
                <a:cubicBezTo>
                  <a:pt x="8" y="250"/>
                  <a:pt x="6" y="250"/>
                  <a:pt x="4" y="250"/>
                </a:cubicBezTo>
                <a:cubicBezTo>
                  <a:pt x="3" y="251"/>
                  <a:pt x="1" y="252"/>
                  <a:pt x="0" y="254"/>
                </a:cubicBezTo>
                <a:cubicBezTo>
                  <a:pt x="0" y="254"/>
                  <a:pt x="0" y="255"/>
                  <a:pt x="0" y="255"/>
                </a:cubicBezTo>
                <a:cubicBezTo>
                  <a:pt x="0" y="257"/>
                  <a:pt x="1" y="258"/>
                  <a:pt x="2" y="259"/>
                </a:cubicBezTo>
                <a:cubicBezTo>
                  <a:pt x="4" y="261"/>
                  <a:pt x="8" y="261"/>
                  <a:pt x="11" y="261"/>
                </a:cubicBezTo>
                <a:cubicBezTo>
                  <a:pt x="13" y="261"/>
                  <a:pt x="16" y="261"/>
                  <a:pt x="18" y="260"/>
                </a:cubicBezTo>
                <a:cubicBezTo>
                  <a:pt x="20" y="259"/>
                  <a:pt x="21" y="259"/>
                  <a:pt x="21" y="259"/>
                </a:cubicBezTo>
                <a:cubicBezTo>
                  <a:pt x="22" y="258"/>
                  <a:pt x="22" y="258"/>
                  <a:pt x="23" y="258"/>
                </a:cubicBezTo>
                <a:cubicBezTo>
                  <a:pt x="23" y="258"/>
                  <a:pt x="24" y="257"/>
                  <a:pt x="24" y="256"/>
                </a:cubicBezTo>
                <a:cubicBezTo>
                  <a:pt x="24" y="254"/>
                  <a:pt x="23" y="253"/>
                  <a:pt x="22" y="253"/>
                </a:cubicBezTo>
                <a:moveTo>
                  <a:pt x="587" y="469"/>
                </a:moveTo>
                <a:cubicBezTo>
                  <a:pt x="584" y="469"/>
                  <a:pt x="581" y="469"/>
                  <a:pt x="580" y="470"/>
                </a:cubicBezTo>
                <a:cubicBezTo>
                  <a:pt x="577" y="470"/>
                  <a:pt x="574" y="473"/>
                  <a:pt x="572" y="475"/>
                </a:cubicBezTo>
                <a:cubicBezTo>
                  <a:pt x="569" y="477"/>
                  <a:pt x="567" y="479"/>
                  <a:pt x="567" y="479"/>
                </a:cubicBezTo>
                <a:cubicBezTo>
                  <a:pt x="567" y="480"/>
                  <a:pt x="567" y="481"/>
                  <a:pt x="567" y="482"/>
                </a:cubicBezTo>
                <a:cubicBezTo>
                  <a:pt x="567" y="483"/>
                  <a:pt x="568" y="483"/>
                  <a:pt x="569" y="484"/>
                </a:cubicBezTo>
                <a:cubicBezTo>
                  <a:pt x="569" y="484"/>
                  <a:pt x="574" y="485"/>
                  <a:pt x="578" y="485"/>
                </a:cubicBezTo>
                <a:cubicBezTo>
                  <a:pt x="580" y="485"/>
                  <a:pt x="581" y="486"/>
                  <a:pt x="585" y="489"/>
                </a:cubicBezTo>
                <a:cubicBezTo>
                  <a:pt x="586" y="489"/>
                  <a:pt x="587" y="489"/>
                  <a:pt x="588" y="489"/>
                </a:cubicBezTo>
                <a:cubicBezTo>
                  <a:pt x="590" y="489"/>
                  <a:pt x="592" y="488"/>
                  <a:pt x="593" y="488"/>
                </a:cubicBezTo>
                <a:cubicBezTo>
                  <a:pt x="594" y="487"/>
                  <a:pt x="595" y="487"/>
                  <a:pt x="595" y="487"/>
                </a:cubicBezTo>
                <a:cubicBezTo>
                  <a:pt x="595" y="487"/>
                  <a:pt x="595" y="487"/>
                  <a:pt x="595" y="487"/>
                </a:cubicBezTo>
                <a:cubicBezTo>
                  <a:pt x="596" y="487"/>
                  <a:pt x="596" y="487"/>
                  <a:pt x="596" y="488"/>
                </a:cubicBezTo>
                <a:cubicBezTo>
                  <a:pt x="597" y="488"/>
                  <a:pt x="597" y="489"/>
                  <a:pt x="599" y="489"/>
                </a:cubicBezTo>
                <a:cubicBezTo>
                  <a:pt x="601" y="489"/>
                  <a:pt x="602" y="488"/>
                  <a:pt x="603" y="487"/>
                </a:cubicBezTo>
                <a:cubicBezTo>
                  <a:pt x="603" y="486"/>
                  <a:pt x="603" y="485"/>
                  <a:pt x="603" y="484"/>
                </a:cubicBezTo>
                <a:cubicBezTo>
                  <a:pt x="603" y="483"/>
                  <a:pt x="603" y="483"/>
                  <a:pt x="603" y="483"/>
                </a:cubicBezTo>
                <a:cubicBezTo>
                  <a:pt x="603" y="474"/>
                  <a:pt x="596" y="470"/>
                  <a:pt x="592" y="469"/>
                </a:cubicBezTo>
                <a:cubicBezTo>
                  <a:pt x="590" y="469"/>
                  <a:pt x="589" y="469"/>
                  <a:pt x="587" y="469"/>
                </a:cubicBezTo>
                <a:moveTo>
                  <a:pt x="52" y="238"/>
                </a:moveTo>
                <a:cubicBezTo>
                  <a:pt x="52" y="238"/>
                  <a:pt x="52" y="238"/>
                  <a:pt x="52" y="238"/>
                </a:cubicBezTo>
                <a:cubicBezTo>
                  <a:pt x="51" y="237"/>
                  <a:pt x="51" y="237"/>
                  <a:pt x="50" y="237"/>
                </a:cubicBezTo>
                <a:cubicBezTo>
                  <a:pt x="48" y="237"/>
                  <a:pt x="47" y="239"/>
                  <a:pt x="46" y="240"/>
                </a:cubicBezTo>
                <a:cubicBezTo>
                  <a:pt x="45" y="242"/>
                  <a:pt x="45" y="243"/>
                  <a:pt x="45" y="244"/>
                </a:cubicBezTo>
                <a:cubicBezTo>
                  <a:pt x="44" y="246"/>
                  <a:pt x="44" y="246"/>
                  <a:pt x="43" y="246"/>
                </a:cubicBezTo>
                <a:cubicBezTo>
                  <a:pt x="41" y="247"/>
                  <a:pt x="39" y="247"/>
                  <a:pt x="38" y="248"/>
                </a:cubicBezTo>
                <a:cubicBezTo>
                  <a:pt x="37" y="249"/>
                  <a:pt x="36" y="249"/>
                  <a:pt x="35" y="250"/>
                </a:cubicBezTo>
                <a:cubicBezTo>
                  <a:pt x="35" y="250"/>
                  <a:pt x="34" y="251"/>
                  <a:pt x="34" y="253"/>
                </a:cubicBezTo>
                <a:cubicBezTo>
                  <a:pt x="34" y="254"/>
                  <a:pt x="34" y="255"/>
                  <a:pt x="35" y="255"/>
                </a:cubicBezTo>
                <a:cubicBezTo>
                  <a:pt x="35" y="256"/>
                  <a:pt x="36" y="256"/>
                  <a:pt x="37" y="256"/>
                </a:cubicBezTo>
                <a:cubicBezTo>
                  <a:pt x="38" y="256"/>
                  <a:pt x="39" y="257"/>
                  <a:pt x="41" y="257"/>
                </a:cubicBezTo>
                <a:cubicBezTo>
                  <a:pt x="43" y="257"/>
                  <a:pt x="45" y="256"/>
                  <a:pt x="47" y="256"/>
                </a:cubicBezTo>
                <a:cubicBezTo>
                  <a:pt x="50" y="255"/>
                  <a:pt x="51" y="255"/>
                  <a:pt x="53" y="253"/>
                </a:cubicBezTo>
                <a:cubicBezTo>
                  <a:pt x="54" y="251"/>
                  <a:pt x="54" y="250"/>
                  <a:pt x="54" y="248"/>
                </a:cubicBezTo>
                <a:cubicBezTo>
                  <a:pt x="54" y="247"/>
                  <a:pt x="54" y="245"/>
                  <a:pt x="54" y="243"/>
                </a:cubicBezTo>
                <a:cubicBezTo>
                  <a:pt x="54" y="242"/>
                  <a:pt x="54" y="241"/>
                  <a:pt x="54" y="241"/>
                </a:cubicBezTo>
                <a:cubicBezTo>
                  <a:pt x="54" y="240"/>
                  <a:pt x="54" y="239"/>
                  <a:pt x="52" y="238"/>
                </a:cubicBezTo>
                <a:moveTo>
                  <a:pt x="783" y="636"/>
                </a:moveTo>
                <a:cubicBezTo>
                  <a:pt x="783" y="636"/>
                  <a:pt x="783" y="636"/>
                  <a:pt x="783" y="636"/>
                </a:cubicBezTo>
                <a:cubicBezTo>
                  <a:pt x="779" y="634"/>
                  <a:pt x="772" y="633"/>
                  <a:pt x="771" y="630"/>
                </a:cubicBezTo>
                <a:cubicBezTo>
                  <a:pt x="769" y="627"/>
                  <a:pt x="767" y="625"/>
                  <a:pt x="764" y="623"/>
                </a:cubicBezTo>
                <a:cubicBezTo>
                  <a:pt x="761" y="622"/>
                  <a:pt x="759" y="621"/>
                  <a:pt x="756" y="621"/>
                </a:cubicBezTo>
                <a:cubicBezTo>
                  <a:pt x="755" y="621"/>
                  <a:pt x="755" y="621"/>
                  <a:pt x="754" y="621"/>
                </a:cubicBezTo>
                <a:cubicBezTo>
                  <a:pt x="753" y="621"/>
                  <a:pt x="751" y="622"/>
                  <a:pt x="749" y="622"/>
                </a:cubicBezTo>
                <a:cubicBezTo>
                  <a:pt x="748" y="622"/>
                  <a:pt x="746" y="622"/>
                  <a:pt x="745" y="621"/>
                </a:cubicBezTo>
                <a:cubicBezTo>
                  <a:pt x="741" y="618"/>
                  <a:pt x="735" y="614"/>
                  <a:pt x="733" y="612"/>
                </a:cubicBezTo>
                <a:cubicBezTo>
                  <a:pt x="729" y="609"/>
                  <a:pt x="723" y="608"/>
                  <a:pt x="720" y="608"/>
                </a:cubicBezTo>
                <a:cubicBezTo>
                  <a:pt x="719" y="608"/>
                  <a:pt x="719" y="607"/>
                  <a:pt x="717" y="607"/>
                </a:cubicBezTo>
                <a:cubicBezTo>
                  <a:pt x="716" y="607"/>
                  <a:pt x="715" y="608"/>
                  <a:pt x="715" y="608"/>
                </a:cubicBezTo>
                <a:cubicBezTo>
                  <a:pt x="714" y="607"/>
                  <a:pt x="714" y="605"/>
                  <a:pt x="713" y="604"/>
                </a:cubicBezTo>
                <a:cubicBezTo>
                  <a:pt x="711" y="603"/>
                  <a:pt x="709" y="602"/>
                  <a:pt x="708" y="602"/>
                </a:cubicBezTo>
                <a:cubicBezTo>
                  <a:pt x="707" y="602"/>
                  <a:pt x="707" y="602"/>
                  <a:pt x="707" y="602"/>
                </a:cubicBezTo>
                <a:cubicBezTo>
                  <a:pt x="708" y="601"/>
                  <a:pt x="709" y="600"/>
                  <a:pt x="709" y="598"/>
                </a:cubicBezTo>
                <a:cubicBezTo>
                  <a:pt x="709" y="597"/>
                  <a:pt x="709" y="594"/>
                  <a:pt x="708" y="592"/>
                </a:cubicBezTo>
                <a:cubicBezTo>
                  <a:pt x="707" y="590"/>
                  <a:pt x="706" y="587"/>
                  <a:pt x="702" y="587"/>
                </a:cubicBezTo>
                <a:cubicBezTo>
                  <a:pt x="702" y="587"/>
                  <a:pt x="702" y="587"/>
                  <a:pt x="702" y="587"/>
                </a:cubicBezTo>
                <a:cubicBezTo>
                  <a:pt x="702" y="587"/>
                  <a:pt x="702" y="587"/>
                  <a:pt x="702" y="587"/>
                </a:cubicBezTo>
                <a:cubicBezTo>
                  <a:pt x="701" y="586"/>
                  <a:pt x="700" y="581"/>
                  <a:pt x="695" y="575"/>
                </a:cubicBezTo>
                <a:cubicBezTo>
                  <a:pt x="690" y="568"/>
                  <a:pt x="683" y="563"/>
                  <a:pt x="677" y="563"/>
                </a:cubicBezTo>
                <a:cubicBezTo>
                  <a:pt x="676" y="563"/>
                  <a:pt x="675" y="563"/>
                  <a:pt x="674" y="563"/>
                </a:cubicBezTo>
                <a:cubicBezTo>
                  <a:pt x="672" y="564"/>
                  <a:pt x="670" y="564"/>
                  <a:pt x="668" y="564"/>
                </a:cubicBezTo>
                <a:cubicBezTo>
                  <a:pt x="666" y="564"/>
                  <a:pt x="666" y="564"/>
                  <a:pt x="664" y="561"/>
                </a:cubicBezTo>
                <a:cubicBezTo>
                  <a:pt x="661" y="554"/>
                  <a:pt x="657" y="553"/>
                  <a:pt x="656" y="550"/>
                </a:cubicBezTo>
                <a:cubicBezTo>
                  <a:pt x="655" y="548"/>
                  <a:pt x="652" y="547"/>
                  <a:pt x="651" y="547"/>
                </a:cubicBezTo>
                <a:cubicBezTo>
                  <a:pt x="649" y="547"/>
                  <a:pt x="648" y="548"/>
                  <a:pt x="647" y="548"/>
                </a:cubicBezTo>
                <a:cubicBezTo>
                  <a:pt x="646" y="546"/>
                  <a:pt x="646" y="546"/>
                  <a:pt x="646" y="546"/>
                </a:cubicBezTo>
                <a:cubicBezTo>
                  <a:pt x="646" y="546"/>
                  <a:pt x="645" y="545"/>
                  <a:pt x="644" y="545"/>
                </a:cubicBezTo>
                <a:cubicBezTo>
                  <a:pt x="647" y="541"/>
                  <a:pt x="648" y="535"/>
                  <a:pt x="648" y="532"/>
                </a:cubicBezTo>
                <a:cubicBezTo>
                  <a:pt x="648" y="531"/>
                  <a:pt x="648" y="531"/>
                  <a:pt x="648" y="530"/>
                </a:cubicBezTo>
                <a:cubicBezTo>
                  <a:pt x="648" y="530"/>
                  <a:pt x="647" y="529"/>
                  <a:pt x="647" y="529"/>
                </a:cubicBezTo>
                <a:cubicBezTo>
                  <a:pt x="647" y="528"/>
                  <a:pt x="646" y="528"/>
                  <a:pt x="645" y="528"/>
                </a:cubicBezTo>
                <a:cubicBezTo>
                  <a:pt x="645" y="528"/>
                  <a:pt x="644" y="528"/>
                  <a:pt x="644" y="528"/>
                </a:cubicBezTo>
                <a:cubicBezTo>
                  <a:pt x="642" y="529"/>
                  <a:pt x="642" y="530"/>
                  <a:pt x="642" y="531"/>
                </a:cubicBezTo>
                <a:cubicBezTo>
                  <a:pt x="641" y="532"/>
                  <a:pt x="640" y="533"/>
                  <a:pt x="639" y="535"/>
                </a:cubicBezTo>
                <a:cubicBezTo>
                  <a:pt x="639" y="535"/>
                  <a:pt x="639" y="535"/>
                  <a:pt x="639" y="535"/>
                </a:cubicBezTo>
                <a:cubicBezTo>
                  <a:pt x="638" y="534"/>
                  <a:pt x="637" y="533"/>
                  <a:pt x="635" y="531"/>
                </a:cubicBezTo>
                <a:cubicBezTo>
                  <a:pt x="633" y="530"/>
                  <a:pt x="630" y="529"/>
                  <a:pt x="628" y="529"/>
                </a:cubicBezTo>
                <a:cubicBezTo>
                  <a:pt x="626" y="529"/>
                  <a:pt x="624" y="530"/>
                  <a:pt x="622" y="531"/>
                </a:cubicBezTo>
                <a:cubicBezTo>
                  <a:pt x="620" y="531"/>
                  <a:pt x="619" y="533"/>
                  <a:pt x="619" y="535"/>
                </a:cubicBezTo>
                <a:cubicBezTo>
                  <a:pt x="619" y="535"/>
                  <a:pt x="619" y="535"/>
                  <a:pt x="619" y="535"/>
                </a:cubicBezTo>
                <a:cubicBezTo>
                  <a:pt x="618" y="535"/>
                  <a:pt x="618" y="535"/>
                  <a:pt x="618" y="534"/>
                </a:cubicBezTo>
                <a:cubicBezTo>
                  <a:pt x="617" y="531"/>
                  <a:pt x="613" y="530"/>
                  <a:pt x="610" y="530"/>
                </a:cubicBezTo>
                <a:cubicBezTo>
                  <a:pt x="608" y="530"/>
                  <a:pt x="605" y="531"/>
                  <a:pt x="603" y="532"/>
                </a:cubicBezTo>
                <a:cubicBezTo>
                  <a:pt x="603" y="532"/>
                  <a:pt x="602" y="530"/>
                  <a:pt x="602" y="529"/>
                </a:cubicBezTo>
                <a:cubicBezTo>
                  <a:pt x="601" y="528"/>
                  <a:pt x="601" y="527"/>
                  <a:pt x="600" y="526"/>
                </a:cubicBezTo>
                <a:cubicBezTo>
                  <a:pt x="600" y="525"/>
                  <a:pt x="599" y="524"/>
                  <a:pt x="597" y="524"/>
                </a:cubicBezTo>
                <a:cubicBezTo>
                  <a:pt x="593" y="524"/>
                  <a:pt x="588" y="527"/>
                  <a:pt x="585" y="533"/>
                </a:cubicBezTo>
                <a:cubicBezTo>
                  <a:pt x="585" y="534"/>
                  <a:pt x="585" y="534"/>
                  <a:pt x="584" y="535"/>
                </a:cubicBezTo>
                <a:cubicBezTo>
                  <a:pt x="584" y="534"/>
                  <a:pt x="584" y="533"/>
                  <a:pt x="584" y="533"/>
                </a:cubicBezTo>
                <a:cubicBezTo>
                  <a:pt x="585" y="532"/>
                  <a:pt x="585" y="531"/>
                  <a:pt x="586" y="529"/>
                </a:cubicBezTo>
                <a:cubicBezTo>
                  <a:pt x="587" y="528"/>
                  <a:pt x="588" y="526"/>
                  <a:pt x="588" y="524"/>
                </a:cubicBezTo>
                <a:cubicBezTo>
                  <a:pt x="588" y="522"/>
                  <a:pt x="586" y="520"/>
                  <a:pt x="585" y="520"/>
                </a:cubicBezTo>
                <a:cubicBezTo>
                  <a:pt x="584" y="520"/>
                  <a:pt x="584" y="520"/>
                  <a:pt x="583" y="520"/>
                </a:cubicBezTo>
                <a:cubicBezTo>
                  <a:pt x="580" y="520"/>
                  <a:pt x="578" y="522"/>
                  <a:pt x="575" y="523"/>
                </a:cubicBezTo>
                <a:cubicBezTo>
                  <a:pt x="574" y="524"/>
                  <a:pt x="573" y="525"/>
                  <a:pt x="573" y="525"/>
                </a:cubicBezTo>
                <a:cubicBezTo>
                  <a:pt x="572" y="526"/>
                  <a:pt x="572" y="526"/>
                  <a:pt x="572" y="526"/>
                </a:cubicBezTo>
                <a:cubicBezTo>
                  <a:pt x="572" y="526"/>
                  <a:pt x="571" y="526"/>
                  <a:pt x="571" y="526"/>
                </a:cubicBezTo>
                <a:cubicBezTo>
                  <a:pt x="568" y="527"/>
                  <a:pt x="563" y="531"/>
                  <a:pt x="560" y="536"/>
                </a:cubicBezTo>
                <a:cubicBezTo>
                  <a:pt x="557" y="541"/>
                  <a:pt x="556" y="543"/>
                  <a:pt x="554" y="545"/>
                </a:cubicBezTo>
                <a:cubicBezTo>
                  <a:pt x="553" y="545"/>
                  <a:pt x="553" y="545"/>
                  <a:pt x="552" y="545"/>
                </a:cubicBezTo>
                <a:cubicBezTo>
                  <a:pt x="552" y="545"/>
                  <a:pt x="552" y="545"/>
                  <a:pt x="551" y="545"/>
                </a:cubicBezTo>
                <a:cubicBezTo>
                  <a:pt x="551" y="545"/>
                  <a:pt x="551" y="545"/>
                  <a:pt x="551" y="545"/>
                </a:cubicBezTo>
                <a:cubicBezTo>
                  <a:pt x="551" y="543"/>
                  <a:pt x="550" y="542"/>
                  <a:pt x="550" y="541"/>
                </a:cubicBezTo>
                <a:cubicBezTo>
                  <a:pt x="547" y="539"/>
                  <a:pt x="544" y="537"/>
                  <a:pt x="540" y="536"/>
                </a:cubicBezTo>
                <a:cubicBezTo>
                  <a:pt x="539" y="536"/>
                  <a:pt x="538" y="537"/>
                  <a:pt x="537" y="538"/>
                </a:cubicBezTo>
                <a:cubicBezTo>
                  <a:pt x="537" y="539"/>
                  <a:pt x="532" y="541"/>
                  <a:pt x="528" y="543"/>
                </a:cubicBezTo>
                <a:cubicBezTo>
                  <a:pt x="528" y="544"/>
                  <a:pt x="527" y="544"/>
                  <a:pt x="527" y="544"/>
                </a:cubicBezTo>
                <a:cubicBezTo>
                  <a:pt x="526" y="544"/>
                  <a:pt x="523" y="541"/>
                  <a:pt x="522" y="540"/>
                </a:cubicBezTo>
                <a:cubicBezTo>
                  <a:pt x="521" y="536"/>
                  <a:pt x="520" y="537"/>
                  <a:pt x="519" y="530"/>
                </a:cubicBezTo>
                <a:cubicBezTo>
                  <a:pt x="519" y="529"/>
                  <a:pt x="519" y="528"/>
                  <a:pt x="519" y="527"/>
                </a:cubicBezTo>
                <a:cubicBezTo>
                  <a:pt x="519" y="521"/>
                  <a:pt x="520" y="515"/>
                  <a:pt x="522" y="511"/>
                </a:cubicBezTo>
                <a:cubicBezTo>
                  <a:pt x="522" y="510"/>
                  <a:pt x="522" y="510"/>
                  <a:pt x="522" y="509"/>
                </a:cubicBezTo>
                <a:cubicBezTo>
                  <a:pt x="522" y="506"/>
                  <a:pt x="520" y="503"/>
                  <a:pt x="517" y="500"/>
                </a:cubicBezTo>
                <a:cubicBezTo>
                  <a:pt x="515" y="497"/>
                  <a:pt x="512" y="495"/>
                  <a:pt x="509" y="495"/>
                </a:cubicBezTo>
                <a:cubicBezTo>
                  <a:pt x="509" y="495"/>
                  <a:pt x="509" y="495"/>
                  <a:pt x="508" y="495"/>
                </a:cubicBezTo>
                <a:cubicBezTo>
                  <a:pt x="506" y="495"/>
                  <a:pt x="504" y="496"/>
                  <a:pt x="503" y="497"/>
                </a:cubicBezTo>
                <a:cubicBezTo>
                  <a:pt x="501" y="498"/>
                  <a:pt x="500" y="499"/>
                  <a:pt x="499" y="499"/>
                </a:cubicBezTo>
                <a:cubicBezTo>
                  <a:pt x="499" y="499"/>
                  <a:pt x="499" y="499"/>
                  <a:pt x="499" y="499"/>
                </a:cubicBezTo>
                <a:cubicBezTo>
                  <a:pt x="498" y="498"/>
                  <a:pt x="498" y="498"/>
                  <a:pt x="497" y="498"/>
                </a:cubicBezTo>
                <a:cubicBezTo>
                  <a:pt x="496" y="497"/>
                  <a:pt x="495" y="497"/>
                  <a:pt x="493" y="497"/>
                </a:cubicBezTo>
                <a:cubicBezTo>
                  <a:pt x="493" y="496"/>
                  <a:pt x="494" y="495"/>
                  <a:pt x="494" y="494"/>
                </a:cubicBezTo>
                <a:cubicBezTo>
                  <a:pt x="494" y="493"/>
                  <a:pt x="494" y="491"/>
                  <a:pt x="494" y="490"/>
                </a:cubicBezTo>
                <a:cubicBezTo>
                  <a:pt x="494" y="489"/>
                  <a:pt x="494" y="487"/>
                  <a:pt x="494" y="485"/>
                </a:cubicBezTo>
                <a:cubicBezTo>
                  <a:pt x="494" y="482"/>
                  <a:pt x="495" y="480"/>
                  <a:pt x="497" y="479"/>
                </a:cubicBezTo>
                <a:cubicBezTo>
                  <a:pt x="500" y="476"/>
                  <a:pt x="501" y="472"/>
                  <a:pt x="501" y="468"/>
                </a:cubicBezTo>
                <a:cubicBezTo>
                  <a:pt x="501" y="466"/>
                  <a:pt x="500" y="464"/>
                  <a:pt x="500" y="462"/>
                </a:cubicBezTo>
                <a:cubicBezTo>
                  <a:pt x="499" y="460"/>
                  <a:pt x="498" y="459"/>
                  <a:pt x="495" y="458"/>
                </a:cubicBezTo>
                <a:cubicBezTo>
                  <a:pt x="495" y="458"/>
                  <a:pt x="494" y="458"/>
                  <a:pt x="494" y="458"/>
                </a:cubicBezTo>
                <a:cubicBezTo>
                  <a:pt x="490" y="458"/>
                  <a:pt x="486" y="459"/>
                  <a:pt x="483" y="459"/>
                </a:cubicBezTo>
                <a:cubicBezTo>
                  <a:pt x="482" y="459"/>
                  <a:pt x="482" y="459"/>
                  <a:pt x="481" y="459"/>
                </a:cubicBezTo>
                <a:cubicBezTo>
                  <a:pt x="481" y="459"/>
                  <a:pt x="481" y="459"/>
                  <a:pt x="480" y="459"/>
                </a:cubicBezTo>
                <a:cubicBezTo>
                  <a:pt x="475" y="459"/>
                  <a:pt x="472" y="464"/>
                  <a:pt x="472" y="469"/>
                </a:cubicBezTo>
                <a:cubicBezTo>
                  <a:pt x="472" y="470"/>
                  <a:pt x="472" y="471"/>
                  <a:pt x="472" y="472"/>
                </a:cubicBezTo>
                <a:cubicBezTo>
                  <a:pt x="473" y="472"/>
                  <a:pt x="473" y="473"/>
                  <a:pt x="473" y="473"/>
                </a:cubicBezTo>
                <a:cubicBezTo>
                  <a:pt x="473" y="474"/>
                  <a:pt x="472" y="475"/>
                  <a:pt x="472" y="476"/>
                </a:cubicBezTo>
                <a:cubicBezTo>
                  <a:pt x="472" y="476"/>
                  <a:pt x="472" y="476"/>
                  <a:pt x="471" y="476"/>
                </a:cubicBezTo>
                <a:cubicBezTo>
                  <a:pt x="471" y="476"/>
                  <a:pt x="469" y="475"/>
                  <a:pt x="468" y="475"/>
                </a:cubicBezTo>
                <a:cubicBezTo>
                  <a:pt x="466" y="475"/>
                  <a:pt x="463" y="476"/>
                  <a:pt x="461" y="478"/>
                </a:cubicBezTo>
                <a:cubicBezTo>
                  <a:pt x="459" y="480"/>
                  <a:pt x="458" y="480"/>
                  <a:pt x="457" y="480"/>
                </a:cubicBezTo>
                <a:cubicBezTo>
                  <a:pt x="457" y="480"/>
                  <a:pt x="455" y="479"/>
                  <a:pt x="452" y="476"/>
                </a:cubicBezTo>
                <a:cubicBezTo>
                  <a:pt x="447" y="471"/>
                  <a:pt x="442" y="466"/>
                  <a:pt x="441" y="459"/>
                </a:cubicBezTo>
                <a:cubicBezTo>
                  <a:pt x="440" y="455"/>
                  <a:pt x="440" y="451"/>
                  <a:pt x="440" y="448"/>
                </a:cubicBezTo>
                <a:cubicBezTo>
                  <a:pt x="440" y="445"/>
                  <a:pt x="440" y="442"/>
                  <a:pt x="441" y="440"/>
                </a:cubicBezTo>
                <a:cubicBezTo>
                  <a:pt x="442" y="438"/>
                  <a:pt x="443" y="435"/>
                  <a:pt x="443" y="432"/>
                </a:cubicBezTo>
                <a:cubicBezTo>
                  <a:pt x="443" y="430"/>
                  <a:pt x="442" y="428"/>
                  <a:pt x="442" y="427"/>
                </a:cubicBezTo>
                <a:cubicBezTo>
                  <a:pt x="442" y="426"/>
                  <a:pt x="441" y="425"/>
                  <a:pt x="440" y="424"/>
                </a:cubicBezTo>
                <a:cubicBezTo>
                  <a:pt x="440" y="424"/>
                  <a:pt x="440" y="424"/>
                  <a:pt x="440" y="424"/>
                </a:cubicBezTo>
                <a:cubicBezTo>
                  <a:pt x="441" y="422"/>
                  <a:pt x="444" y="420"/>
                  <a:pt x="445" y="420"/>
                </a:cubicBezTo>
                <a:cubicBezTo>
                  <a:pt x="450" y="418"/>
                  <a:pt x="454" y="413"/>
                  <a:pt x="456" y="410"/>
                </a:cubicBezTo>
                <a:cubicBezTo>
                  <a:pt x="457" y="410"/>
                  <a:pt x="458" y="409"/>
                  <a:pt x="460" y="409"/>
                </a:cubicBezTo>
                <a:cubicBezTo>
                  <a:pt x="461" y="409"/>
                  <a:pt x="463" y="410"/>
                  <a:pt x="465" y="410"/>
                </a:cubicBezTo>
                <a:cubicBezTo>
                  <a:pt x="470" y="410"/>
                  <a:pt x="470" y="409"/>
                  <a:pt x="475" y="413"/>
                </a:cubicBezTo>
                <a:cubicBezTo>
                  <a:pt x="476" y="414"/>
                  <a:pt x="478" y="414"/>
                  <a:pt x="479" y="414"/>
                </a:cubicBezTo>
                <a:cubicBezTo>
                  <a:pt x="482" y="414"/>
                  <a:pt x="484" y="412"/>
                  <a:pt x="484" y="411"/>
                </a:cubicBezTo>
                <a:cubicBezTo>
                  <a:pt x="485" y="409"/>
                  <a:pt x="485" y="408"/>
                  <a:pt x="485" y="407"/>
                </a:cubicBezTo>
                <a:cubicBezTo>
                  <a:pt x="485" y="407"/>
                  <a:pt x="485" y="405"/>
                  <a:pt x="489" y="405"/>
                </a:cubicBezTo>
                <a:cubicBezTo>
                  <a:pt x="489" y="405"/>
                  <a:pt x="490" y="405"/>
                  <a:pt x="490" y="405"/>
                </a:cubicBezTo>
                <a:cubicBezTo>
                  <a:pt x="491" y="405"/>
                  <a:pt x="491" y="405"/>
                  <a:pt x="492" y="405"/>
                </a:cubicBezTo>
                <a:cubicBezTo>
                  <a:pt x="496" y="405"/>
                  <a:pt x="501" y="404"/>
                  <a:pt x="503" y="404"/>
                </a:cubicBezTo>
                <a:cubicBezTo>
                  <a:pt x="503" y="404"/>
                  <a:pt x="504" y="404"/>
                  <a:pt x="504" y="404"/>
                </a:cubicBezTo>
                <a:cubicBezTo>
                  <a:pt x="504" y="405"/>
                  <a:pt x="505" y="406"/>
                  <a:pt x="506" y="407"/>
                </a:cubicBezTo>
                <a:cubicBezTo>
                  <a:pt x="507" y="409"/>
                  <a:pt x="508" y="411"/>
                  <a:pt x="511" y="411"/>
                </a:cubicBezTo>
                <a:cubicBezTo>
                  <a:pt x="512" y="411"/>
                  <a:pt x="513" y="411"/>
                  <a:pt x="514" y="410"/>
                </a:cubicBezTo>
                <a:cubicBezTo>
                  <a:pt x="514" y="410"/>
                  <a:pt x="515" y="410"/>
                  <a:pt x="515" y="409"/>
                </a:cubicBezTo>
                <a:cubicBezTo>
                  <a:pt x="515" y="413"/>
                  <a:pt x="516" y="417"/>
                  <a:pt x="517" y="421"/>
                </a:cubicBezTo>
                <a:cubicBezTo>
                  <a:pt x="519" y="425"/>
                  <a:pt x="520" y="428"/>
                  <a:pt x="524" y="430"/>
                </a:cubicBezTo>
                <a:cubicBezTo>
                  <a:pt x="525" y="430"/>
                  <a:pt x="525" y="431"/>
                  <a:pt x="526" y="433"/>
                </a:cubicBezTo>
                <a:cubicBezTo>
                  <a:pt x="526" y="434"/>
                  <a:pt x="526" y="435"/>
                  <a:pt x="527" y="437"/>
                </a:cubicBezTo>
                <a:cubicBezTo>
                  <a:pt x="527" y="438"/>
                  <a:pt x="529" y="439"/>
                  <a:pt x="531" y="439"/>
                </a:cubicBezTo>
                <a:cubicBezTo>
                  <a:pt x="531" y="439"/>
                  <a:pt x="531" y="439"/>
                  <a:pt x="531" y="439"/>
                </a:cubicBezTo>
                <a:cubicBezTo>
                  <a:pt x="533" y="439"/>
                  <a:pt x="534" y="438"/>
                  <a:pt x="535" y="437"/>
                </a:cubicBezTo>
                <a:cubicBezTo>
                  <a:pt x="538" y="434"/>
                  <a:pt x="539" y="429"/>
                  <a:pt x="539" y="425"/>
                </a:cubicBezTo>
                <a:cubicBezTo>
                  <a:pt x="539" y="424"/>
                  <a:pt x="539" y="422"/>
                  <a:pt x="538" y="421"/>
                </a:cubicBezTo>
                <a:cubicBezTo>
                  <a:pt x="538" y="419"/>
                  <a:pt x="536" y="415"/>
                  <a:pt x="535" y="411"/>
                </a:cubicBezTo>
                <a:cubicBezTo>
                  <a:pt x="534" y="407"/>
                  <a:pt x="533" y="404"/>
                  <a:pt x="531" y="401"/>
                </a:cubicBezTo>
                <a:cubicBezTo>
                  <a:pt x="531" y="401"/>
                  <a:pt x="530" y="399"/>
                  <a:pt x="530" y="398"/>
                </a:cubicBezTo>
                <a:cubicBezTo>
                  <a:pt x="530" y="396"/>
                  <a:pt x="531" y="394"/>
                  <a:pt x="533" y="393"/>
                </a:cubicBezTo>
                <a:cubicBezTo>
                  <a:pt x="536" y="391"/>
                  <a:pt x="540" y="388"/>
                  <a:pt x="544" y="384"/>
                </a:cubicBezTo>
                <a:cubicBezTo>
                  <a:pt x="547" y="381"/>
                  <a:pt x="551" y="377"/>
                  <a:pt x="553" y="375"/>
                </a:cubicBezTo>
                <a:cubicBezTo>
                  <a:pt x="554" y="374"/>
                  <a:pt x="556" y="373"/>
                  <a:pt x="559" y="371"/>
                </a:cubicBezTo>
                <a:cubicBezTo>
                  <a:pt x="561" y="370"/>
                  <a:pt x="563" y="368"/>
                  <a:pt x="564" y="364"/>
                </a:cubicBezTo>
                <a:cubicBezTo>
                  <a:pt x="564" y="363"/>
                  <a:pt x="563" y="362"/>
                  <a:pt x="563" y="361"/>
                </a:cubicBezTo>
                <a:cubicBezTo>
                  <a:pt x="561" y="358"/>
                  <a:pt x="560" y="356"/>
                  <a:pt x="559" y="354"/>
                </a:cubicBezTo>
                <a:cubicBezTo>
                  <a:pt x="560" y="354"/>
                  <a:pt x="561" y="355"/>
                  <a:pt x="562" y="355"/>
                </a:cubicBezTo>
                <a:cubicBezTo>
                  <a:pt x="564" y="355"/>
                  <a:pt x="566" y="353"/>
                  <a:pt x="567" y="352"/>
                </a:cubicBezTo>
                <a:cubicBezTo>
                  <a:pt x="568" y="351"/>
                  <a:pt x="569" y="349"/>
                  <a:pt x="570" y="347"/>
                </a:cubicBezTo>
                <a:cubicBezTo>
                  <a:pt x="570" y="346"/>
                  <a:pt x="569" y="345"/>
                  <a:pt x="569" y="344"/>
                </a:cubicBezTo>
                <a:cubicBezTo>
                  <a:pt x="569" y="344"/>
                  <a:pt x="569" y="343"/>
                  <a:pt x="569" y="342"/>
                </a:cubicBezTo>
                <a:cubicBezTo>
                  <a:pt x="569" y="342"/>
                  <a:pt x="569" y="342"/>
                  <a:pt x="569" y="342"/>
                </a:cubicBezTo>
                <a:cubicBezTo>
                  <a:pt x="569" y="342"/>
                  <a:pt x="569" y="342"/>
                  <a:pt x="569" y="342"/>
                </a:cubicBezTo>
                <a:cubicBezTo>
                  <a:pt x="569" y="342"/>
                  <a:pt x="570" y="342"/>
                  <a:pt x="570" y="342"/>
                </a:cubicBezTo>
                <a:cubicBezTo>
                  <a:pt x="571" y="342"/>
                  <a:pt x="573" y="341"/>
                  <a:pt x="574" y="340"/>
                </a:cubicBezTo>
                <a:cubicBezTo>
                  <a:pt x="575" y="339"/>
                  <a:pt x="575" y="338"/>
                  <a:pt x="575" y="336"/>
                </a:cubicBezTo>
                <a:cubicBezTo>
                  <a:pt x="575" y="335"/>
                  <a:pt x="575" y="334"/>
                  <a:pt x="574" y="333"/>
                </a:cubicBezTo>
                <a:cubicBezTo>
                  <a:pt x="575" y="333"/>
                  <a:pt x="576" y="332"/>
                  <a:pt x="577" y="332"/>
                </a:cubicBezTo>
                <a:cubicBezTo>
                  <a:pt x="577" y="332"/>
                  <a:pt x="578" y="332"/>
                  <a:pt x="578" y="332"/>
                </a:cubicBezTo>
                <a:cubicBezTo>
                  <a:pt x="579" y="333"/>
                  <a:pt x="580" y="333"/>
                  <a:pt x="581" y="333"/>
                </a:cubicBezTo>
                <a:cubicBezTo>
                  <a:pt x="584" y="333"/>
                  <a:pt x="586" y="333"/>
                  <a:pt x="589" y="332"/>
                </a:cubicBezTo>
                <a:cubicBezTo>
                  <a:pt x="591" y="331"/>
                  <a:pt x="593" y="331"/>
                  <a:pt x="594" y="329"/>
                </a:cubicBezTo>
                <a:cubicBezTo>
                  <a:pt x="595" y="328"/>
                  <a:pt x="595" y="327"/>
                  <a:pt x="595" y="326"/>
                </a:cubicBezTo>
                <a:cubicBezTo>
                  <a:pt x="595" y="324"/>
                  <a:pt x="594" y="323"/>
                  <a:pt x="593" y="322"/>
                </a:cubicBezTo>
                <a:cubicBezTo>
                  <a:pt x="592" y="320"/>
                  <a:pt x="592" y="319"/>
                  <a:pt x="592" y="318"/>
                </a:cubicBezTo>
                <a:cubicBezTo>
                  <a:pt x="592" y="317"/>
                  <a:pt x="593" y="315"/>
                  <a:pt x="594" y="314"/>
                </a:cubicBezTo>
                <a:cubicBezTo>
                  <a:pt x="596" y="313"/>
                  <a:pt x="598" y="312"/>
                  <a:pt x="599" y="311"/>
                </a:cubicBezTo>
                <a:cubicBezTo>
                  <a:pt x="600" y="311"/>
                  <a:pt x="602" y="311"/>
                  <a:pt x="604" y="311"/>
                </a:cubicBezTo>
                <a:cubicBezTo>
                  <a:pt x="604" y="311"/>
                  <a:pt x="605" y="311"/>
                  <a:pt x="606" y="311"/>
                </a:cubicBezTo>
                <a:cubicBezTo>
                  <a:pt x="607" y="310"/>
                  <a:pt x="608" y="309"/>
                  <a:pt x="609" y="308"/>
                </a:cubicBezTo>
                <a:cubicBezTo>
                  <a:pt x="609" y="308"/>
                  <a:pt x="609" y="307"/>
                  <a:pt x="610" y="307"/>
                </a:cubicBezTo>
                <a:cubicBezTo>
                  <a:pt x="610" y="308"/>
                  <a:pt x="610" y="310"/>
                  <a:pt x="610" y="312"/>
                </a:cubicBezTo>
                <a:cubicBezTo>
                  <a:pt x="610" y="314"/>
                  <a:pt x="611" y="315"/>
                  <a:pt x="612" y="316"/>
                </a:cubicBezTo>
                <a:cubicBezTo>
                  <a:pt x="612" y="317"/>
                  <a:pt x="614" y="318"/>
                  <a:pt x="616" y="318"/>
                </a:cubicBezTo>
                <a:cubicBezTo>
                  <a:pt x="619" y="318"/>
                  <a:pt x="621" y="317"/>
                  <a:pt x="623" y="315"/>
                </a:cubicBezTo>
                <a:cubicBezTo>
                  <a:pt x="624" y="314"/>
                  <a:pt x="625" y="314"/>
                  <a:pt x="626" y="313"/>
                </a:cubicBezTo>
                <a:cubicBezTo>
                  <a:pt x="626" y="313"/>
                  <a:pt x="626" y="313"/>
                  <a:pt x="627" y="313"/>
                </a:cubicBezTo>
                <a:cubicBezTo>
                  <a:pt x="627" y="313"/>
                  <a:pt x="627" y="312"/>
                  <a:pt x="627" y="312"/>
                </a:cubicBezTo>
                <a:cubicBezTo>
                  <a:pt x="627" y="312"/>
                  <a:pt x="627" y="312"/>
                  <a:pt x="627" y="312"/>
                </a:cubicBezTo>
                <a:cubicBezTo>
                  <a:pt x="628" y="312"/>
                  <a:pt x="637" y="310"/>
                  <a:pt x="639" y="309"/>
                </a:cubicBezTo>
                <a:cubicBezTo>
                  <a:pt x="639" y="309"/>
                  <a:pt x="643" y="308"/>
                  <a:pt x="646" y="308"/>
                </a:cubicBezTo>
                <a:cubicBezTo>
                  <a:pt x="647" y="307"/>
                  <a:pt x="649" y="307"/>
                  <a:pt x="650" y="306"/>
                </a:cubicBezTo>
                <a:cubicBezTo>
                  <a:pt x="651" y="305"/>
                  <a:pt x="653" y="304"/>
                  <a:pt x="653" y="302"/>
                </a:cubicBezTo>
                <a:cubicBezTo>
                  <a:pt x="653" y="301"/>
                  <a:pt x="653" y="301"/>
                  <a:pt x="652" y="300"/>
                </a:cubicBezTo>
                <a:cubicBezTo>
                  <a:pt x="651" y="296"/>
                  <a:pt x="650" y="292"/>
                  <a:pt x="648" y="290"/>
                </a:cubicBezTo>
                <a:cubicBezTo>
                  <a:pt x="647" y="289"/>
                  <a:pt x="646" y="288"/>
                  <a:pt x="645" y="288"/>
                </a:cubicBezTo>
                <a:cubicBezTo>
                  <a:pt x="643" y="288"/>
                  <a:pt x="642" y="289"/>
                  <a:pt x="641" y="290"/>
                </a:cubicBezTo>
                <a:cubicBezTo>
                  <a:pt x="640" y="291"/>
                  <a:pt x="640" y="292"/>
                  <a:pt x="639" y="293"/>
                </a:cubicBezTo>
                <a:cubicBezTo>
                  <a:pt x="638" y="294"/>
                  <a:pt x="638" y="294"/>
                  <a:pt x="637" y="294"/>
                </a:cubicBezTo>
                <a:cubicBezTo>
                  <a:pt x="637" y="294"/>
                  <a:pt x="637" y="294"/>
                  <a:pt x="637" y="294"/>
                </a:cubicBezTo>
                <a:cubicBezTo>
                  <a:pt x="637" y="294"/>
                  <a:pt x="637" y="292"/>
                  <a:pt x="637" y="291"/>
                </a:cubicBezTo>
                <a:cubicBezTo>
                  <a:pt x="637" y="290"/>
                  <a:pt x="637" y="289"/>
                  <a:pt x="636" y="288"/>
                </a:cubicBezTo>
                <a:cubicBezTo>
                  <a:pt x="636" y="287"/>
                  <a:pt x="635" y="285"/>
                  <a:pt x="633" y="285"/>
                </a:cubicBezTo>
                <a:cubicBezTo>
                  <a:pt x="632" y="285"/>
                  <a:pt x="631" y="286"/>
                  <a:pt x="631" y="286"/>
                </a:cubicBezTo>
                <a:cubicBezTo>
                  <a:pt x="629" y="287"/>
                  <a:pt x="628" y="289"/>
                  <a:pt x="627" y="289"/>
                </a:cubicBezTo>
                <a:cubicBezTo>
                  <a:pt x="627" y="289"/>
                  <a:pt x="627" y="289"/>
                  <a:pt x="627" y="289"/>
                </a:cubicBezTo>
                <a:cubicBezTo>
                  <a:pt x="627" y="289"/>
                  <a:pt x="626" y="288"/>
                  <a:pt x="626" y="288"/>
                </a:cubicBezTo>
                <a:cubicBezTo>
                  <a:pt x="626" y="287"/>
                  <a:pt x="626" y="287"/>
                  <a:pt x="626" y="287"/>
                </a:cubicBezTo>
                <a:cubicBezTo>
                  <a:pt x="627" y="286"/>
                  <a:pt x="628" y="285"/>
                  <a:pt x="628" y="282"/>
                </a:cubicBezTo>
                <a:cubicBezTo>
                  <a:pt x="628" y="281"/>
                  <a:pt x="627" y="279"/>
                  <a:pt x="626" y="277"/>
                </a:cubicBezTo>
                <a:cubicBezTo>
                  <a:pt x="624" y="274"/>
                  <a:pt x="621" y="273"/>
                  <a:pt x="618" y="273"/>
                </a:cubicBezTo>
                <a:cubicBezTo>
                  <a:pt x="615" y="273"/>
                  <a:pt x="612" y="274"/>
                  <a:pt x="610" y="275"/>
                </a:cubicBezTo>
                <a:cubicBezTo>
                  <a:pt x="607" y="277"/>
                  <a:pt x="606" y="277"/>
                  <a:pt x="605" y="278"/>
                </a:cubicBezTo>
                <a:cubicBezTo>
                  <a:pt x="605" y="278"/>
                  <a:pt x="605" y="278"/>
                  <a:pt x="605" y="278"/>
                </a:cubicBezTo>
                <a:cubicBezTo>
                  <a:pt x="608" y="275"/>
                  <a:pt x="612" y="273"/>
                  <a:pt x="616" y="269"/>
                </a:cubicBezTo>
                <a:cubicBezTo>
                  <a:pt x="616" y="269"/>
                  <a:pt x="616" y="269"/>
                  <a:pt x="617" y="269"/>
                </a:cubicBezTo>
                <a:cubicBezTo>
                  <a:pt x="618" y="269"/>
                  <a:pt x="619" y="269"/>
                  <a:pt x="621" y="270"/>
                </a:cubicBezTo>
                <a:cubicBezTo>
                  <a:pt x="622" y="271"/>
                  <a:pt x="623" y="271"/>
                  <a:pt x="623" y="271"/>
                </a:cubicBezTo>
                <a:cubicBezTo>
                  <a:pt x="624" y="272"/>
                  <a:pt x="625" y="272"/>
                  <a:pt x="626" y="271"/>
                </a:cubicBezTo>
                <a:cubicBezTo>
                  <a:pt x="626" y="272"/>
                  <a:pt x="626" y="272"/>
                  <a:pt x="626" y="272"/>
                </a:cubicBezTo>
                <a:cubicBezTo>
                  <a:pt x="626" y="274"/>
                  <a:pt x="626" y="275"/>
                  <a:pt x="626" y="277"/>
                </a:cubicBezTo>
                <a:cubicBezTo>
                  <a:pt x="626" y="278"/>
                  <a:pt x="628" y="280"/>
                  <a:pt x="630" y="280"/>
                </a:cubicBezTo>
                <a:cubicBezTo>
                  <a:pt x="632" y="280"/>
                  <a:pt x="634" y="279"/>
                  <a:pt x="636" y="278"/>
                </a:cubicBezTo>
                <a:cubicBezTo>
                  <a:pt x="637" y="277"/>
                  <a:pt x="638" y="277"/>
                  <a:pt x="639" y="276"/>
                </a:cubicBezTo>
                <a:cubicBezTo>
                  <a:pt x="640" y="275"/>
                  <a:pt x="641" y="275"/>
                  <a:pt x="641" y="273"/>
                </a:cubicBezTo>
                <a:cubicBezTo>
                  <a:pt x="641" y="273"/>
                  <a:pt x="641" y="273"/>
                  <a:pt x="641" y="273"/>
                </a:cubicBezTo>
                <a:cubicBezTo>
                  <a:pt x="643" y="273"/>
                  <a:pt x="646" y="273"/>
                  <a:pt x="647" y="271"/>
                </a:cubicBezTo>
                <a:cubicBezTo>
                  <a:pt x="650" y="269"/>
                  <a:pt x="653" y="269"/>
                  <a:pt x="656" y="267"/>
                </a:cubicBezTo>
                <a:cubicBezTo>
                  <a:pt x="658" y="266"/>
                  <a:pt x="659" y="264"/>
                  <a:pt x="660" y="263"/>
                </a:cubicBezTo>
                <a:cubicBezTo>
                  <a:pt x="661" y="262"/>
                  <a:pt x="661" y="261"/>
                  <a:pt x="662" y="261"/>
                </a:cubicBezTo>
                <a:cubicBezTo>
                  <a:pt x="662" y="261"/>
                  <a:pt x="662" y="261"/>
                  <a:pt x="662" y="262"/>
                </a:cubicBezTo>
                <a:cubicBezTo>
                  <a:pt x="662" y="263"/>
                  <a:pt x="662" y="264"/>
                  <a:pt x="660" y="265"/>
                </a:cubicBezTo>
                <a:cubicBezTo>
                  <a:pt x="657" y="268"/>
                  <a:pt x="656" y="271"/>
                  <a:pt x="654" y="274"/>
                </a:cubicBezTo>
                <a:cubicBezTo>
                  <a:pt x="654" y="277"/>
                  <a:pt x="652" y="280"/>
                  <a:pt x="652" y="280"/>
                </a:cubicBezTo>
                <a:cubicBezTo>
                  <a:pt x="651" y="281"/>
                  <a:pt x="650" y="282"/>
                  <a:pt x="650" y="284"/>
                </a:cubicBezTo>
                <a:cubicBezTo>
                  <a:pt x="650" y="285"/>
                  <a:pt x="651" y="287"/>
                  <a:pt x="652" y="288"/>
                </a:cubicBezTo>
                <a:cubicBezTo>
                  <a:pt x="653" y="288"/>
                  <a:pt x="654" y="289"/>
                  <a:pt x="656" y="289"/>
                </a:cubicBezTo>
                <a:cubicBezTo>
                  <a:pt x="656" y="289"/>
                  <a:pt x="657" y="289"/>
                  <a:pt x="657" y="289"/>
                </a:cubicBezTo>
                <a:cubicBezTo>
                  <a:pt x="658" y="289"/>
                  <a:pt x="659" y="289"/>
                  <a:pt x="659" y="289"/>
                </a:cubicBezTo>
                <a:cubicBezTo>
                  <a:pt x="661" y="289"/>
                  <a:pt x="662" y="289"/>
                  <a:pt x="664" y="289"/>
                </a:cubicBezTo>
                <a:cubicBezTo>
                  <a:pt x="665" y="289"/>
                  <a:pt x="666" y="289"/>
                  <a:pt x="668" y="288"/>
                </a:cubicBezTo>
                <a:cubicBezTo>
                  <a:pt x="668" y="288"/>
                  <a:pt x="669" y="288"/>
                  <a:pt x="669" y="288"/>
                </a:cubicBezTo>
                <a:cubicBezTo>
                  <a:pt x="670" y="288"/>
                  <a:pt x="671" y="289"/>
                  <a:pt x="671" y="290"/>
                </a:cubicBezTo>
                <a:cubicBezTo>
                  <a:pt x="672" y="291"/>
                  <a:pt x="673" y="291"/>
                  <a:pt x="674" y="291"/>
                </a:cubicBezTo>
                <a:cubicBezTo>
                  <a:pt x="676" y="291"/>
                  <a:pt x="677" y="290"/>
                  <a:pt x="678" y="290"/>
                </a:cubicBezTo>
                <a:cubicBezTo>
                  <a:pt x="678" y="289"/>
                  <a:pt x="678" y="289"/>
                  <a:pt x="679" y="289"/>
                </a:cubicBezTo>
                <a:cubicBezTo>
                  <a:pt x="679" y="289"/>
                  <a:pt x="679" y="289"/>
                  <a:pt x="679" y="289"/>
                </a:cubicBezTo>
                <a:cubicBezTo>
                  <a:pt x="679" y="289"/>
                  <a:pt x="680" y="289"/>
                  <a:pt x="681" y="289"/>
                </a:cubicBezTo>
                <a:cubicBezTo>
                  <a:pt x="682" y="289"/>
                  <a:pt x="683" y="289"/>
                  <a:pt x="683" y="289"/>
                </a:cubicBezTo>
                <a:cubicBezTo>
                  <a:pt x="684" y="290"/>
                  <a:pt x="685" y="291"/>
                  <a:pt x="687" y="291"/>
                </a:cubicBezTo>
                <a:cubicBezTo>
                  <a:pt x="688" y="291"/>
                  <a:pt x="689" y="290"/>
                  <a:pt x="690" y="289"/>
                </a:cubicBezTo>
                <a:cubicBezTo>
                  <a:pt x="690" y="288"/>
                  <a:pt x="690" y="287"/>
                  <a:pt x="690" y="286"/>
                </a:cubicBezTo>
                <a:cubicBezTo>
                  <a:pt x="690" y="285"/>
                  <a:pt x="690" y="283"/>
                  <a:pt x="689" y="282"/>
                </a:cubicBezTo>
                <a:cubicBezTo>
                  <a:pt x="688" y="279"/>
                  <a:pt x="686" y="276"/>
                  <a:pt x="685" y="273"/>
                </a:cubicBezTo>
                <a:cubicBezTo>
                  <a:pt x="684" y="270"/>
                  <a:pt x="681" y="268"/>
                  <a:pt x="678" y="268"/>
                </a:cubicBezTo>
                <a:cubicBezTo>
                  <a:pt x="677" y="268"/>
                  <a:pt x="676" y="268"/>
                  <a:pt x="675" y="268"/>
                </a:cubicBezTo>
                <a:cubicBezTo>
                  <a:pt x="674" y="269"/>
                  <a:pt x="674" y="269"/>
                  <a:pt x="673" y="269"/>
                </a:cubicBezTo>
                <a:cubicBezTo>
                  <a:pt x="673" y="269"/>
                  <a:pt x="673" y="268"/>
                  <a:pt x="672" y="268"/>
                </a:cubicBezTo>
                <a:cubicBezTo>
                  <a:pt x="672" y="268"/>
                  <a:pt x="671" y="267"/>
                  <a:pt x="670" y="266"/>
                </a:cubicBezTo>
                <a:cubicBezTo>
                  <a:pt x="669" y="266"/>
                  <a:pt x="669" y="266"/>
                  <a:pt x="669" y="265"/>
                </a:cubicBezTo>
                <a:cubicBezTo>
                  <a:pt x="670" y="263"/>
                  <a:pt x="671" y="262"/>
                  <a:pt x="672" y="259"/>
                </a:cubicBezTo>
                <a:cubicBezTo>
                  <a:pt x="673" y="258"/>
                  <a:pt x="674" y="256"/>
                  <a:pt x="675" y="255"/>
                </a:cubicBezTo>
                <a:cubicBezTo>
                  <a:pt x="676" y="253"/>
                  <a:pt x="677" y="251"/>
                  <a:pt x="677" y="249"/>
                </a:cubicBezTo>
                <a:cubicBezTo>
                  <a:pt x="677" y="247"/>
                  <a:pt x="675" y="244"/>
                  <a:pt x="672" y="244"/>
                </a:cubicBezTo>
                <a:cubicBezTo>
                  <a:pt x="669" y="243"/>
                  <a:pt x="667" y="242"/>
                  <a:pt x="666" y="242"/>
                </a:cubicBezTo>
                <a:cubicBezTo>
                  <a:pt x="666" y="241"/>
                  <a:pt x="665" y="241"/>
                  <a:pt x="665" y="239"/>
                </a:cubicBezTo>
                <a:cubicBezTo>
                  <a:pt x="664" y="237"/>
                  <a:pt x="662" y="234"/>
                  <a:pt x="660" y="232"/>
                </a:cubicBezTo>
                <a:cubicBezTo>
                  <a:pt x="658" y="231"/>
                  <a:pt x="657" y="230"/>
                  <a:pt x="656" y="229"/>
                </a:cubicBezTo>
                <a:cubicBezTo>
                  <a:pt x="655" y="229"/>
                  <a:pt x="654" y="228"/>
                  <a:pt x="652" y="228"/>
                </a:cubicBezTo>
                <a:cubicBezTo>
                  <a:pt x="652" y="228"/>
                  <a:pt x="650" y="228"/>
                  <a:pt x="648" y="227"/>
                </a:cubicBezTo>
                <a:cubicBezTo>
                  <a:pt x="647" y="227"/>
                  <a:pt x="646" y="227"/>
                  <a:pt x="646" y="227"/>
                </a:cubicBezTo>
                <a:cubicBezTo>
                  <a:pt x="646" y="227"/>
                  <a:pt x="646" y="227"/>
                  <a:pt x="646" y="227"/>
                </a:cubicBezTo>
                <a:cubicBezTo>
                  <a:pt x="645" y="223"/>
                  <a:pt x="640" y="217"/>
                  <a:pt x="638" y="214"/>
                </a:cubicBezTo>
                <a:cubicBezTo>
                  <a:pt x="637" y="213"/>
                  <a:pt x="634" y="209"/>
                  <a:pt x="631" y="205"/>
                </a:cubicBezTo>
                <a:cubicBezTo>
                  <a:pt x="630" y="203"/>
                  <a:pt x="628" y="201"/>
                  <a:pt x="627" y="200"/>
                </a:cubicBezTo>
                <a:cubicBezTo>
                  <a:pt x="626" y="199"/>
                  <a:pt x="625" y="198"/>
                  <a:pt x="625" y="197"/>
                </a:cubicBezTo>
                <a:cubicBezTo>
                  <a:pt x="624" y="196"/>
                  <a:pt x="623" y="196"/>
                  <a:pt x="622" y="196"/>
                </a:cubicBezTo>
                <a:cubicBezTo>
                  <a:pt x="618" y="196"/>
                  <a:pt x="617" y="199"/>
                  <a:pt x="613" y="204"/>
                </a:cubicBezTo>
                <a:cubicBezTo>
                  <a:pt x="610" y="209"/>
                  <a:pt x="608" y="210"/>
                  <a:pt x="607" y="210"/>
                </a:cubicBezTo>
                <a:cubicBezTo>
                  <a:pt x="606" y="210"/>
                  <a:pt x="606" y="210"/>
                  <a:pt x="605" y="209"/>
                </a:cubicBezTo>
                <a:cubicBezTo>
                  <a:pt x="603" y="208"/>
                  <a:pt x="602" y="208"/>
                  <a:pt x="602" y="208"/>
                </a:cubicBezTo>
                <a:cubicBezTo>
                  <a:pt x="601" y="207"/>
                  <a:pt x="600" y="207"/>
                  <a:pt x="599" y="204"/>
                </a:cubicBezTo>
                <a:cubicBezTo>
                  <a:pt x="598" y="204"/>
                  <a:pt x="598" y="203"/>
                  <a:pt x="598" y="203"/>
                </a:cubicBezTo>
                <a:cubicBezTo>
                  <a:pt x="598" y="203"/>
                  <a:pt x="599" y="203"/>
                  <a:pt x="599" y="202"/>
                </a:cubicBezTo>
                <a:cubicBezTo>
                  <a:pt x="600" y="202"/>
                  <a:pt x="601" y="201"/>
                  <a:pt x="601" y="199"/>
                </a:cubicBezTo>
                <a:cubicBezTo>
                  <a:pt x="601" y="198"/>
                  <a:pt x="601" y="197"/>
                  <a:pt x="601" y="197"/>
                </a:cubicBezTo>
                <a:cubicBezTo>
                  <a:pt x="599" y="194"/>
                  <a:pt x="597" y="193"/>
                  <a:pt x="594" y="192"/>
                </a:cubicBezTo>
                <a:cubicBezTo>
                  <a:pt x="591" y="191"/>
                  <a:pt x="588" y="191"/>
                  <a:pt x="585" y="191"/>
                </a:cubicBezTo>
                <a:cubicBezTo>
                  <a:pt x="584" y="191"/>
                  <a:pt x="582" y="189"/>
                  <a:pt x="580" y="187"/>
                </a:cubicBezTo>
                <a:cubicBezTo>
                  <a:pt x="577" y="186"/>
                  <a:pt x="574" y="184"/>
                  <a:pt x="570" y="183"/>
                </a:cubicBezTo>
                <a:cubicBezTo>
                  <a:pt x="569" y="183"/>
                  <a:pt x="568" y="183"/>
                  <a:pt x="567" y="183"/>
                </a:cubicBezTo>
                <a:cubicBezTo>
                  <a:pt x="560" y="183"/>
                  <a:pt x="553" y="184"/>
                  <a:pt x="552" y="184"/>
                </a:cubicBezTo>
                <a:cubicBezTo>
                  <a:pt x="550" y="184"/>
                  <a:pt x="549" y="185"/>
                  <a:pt x="548" y="186"/>
                </a:cubicBezTo>
                <a:cubicBezTo>
                  <a:pt x="546" y="189"/>
                  <a:pt x="547" y="192"/>
                  <a:pt x="546" y="197"/>
                </a:cubicBezTo>
                <a:cubicBezTo>
                  <a:pt x="546" y="198"/>
                  <a:pt x="546" y="198"/>
                  <a:pt x="546" y="199"/>
                </a:cubicBezTo>
                <a:cubicBezTo>
                  <a:pt x="546" y="201"/>
                  <a:pt x="546" y="202"/>
                  <a:pt x="546" y="203"/>
                </a:cubicBezTo>
                <a:cubicBezTo>
                  <a:pt x="546" y="204"/>
                  <a:pt x="546" y="204"/>
                  <a:pt x="546" y="204"/>
                </a:cubicBezTo>
                <a:cubicBezTo>
                  <a:pt x="545" y="204"/>
                  <a:pt x="544" y="205"/>
                  <a:pt x="543" y="205"/>
                </a:cubicBezTo>
                <a:cubicBezTo>
                  <a:pt x="543" y="205"/>
                  <a:pt x="542" y="205"/>
                  <a:pt x="542" y="206"/>
                </a:cubicBezTo>
                <a:cubicBezTo>
                  <a:pt x="541" y="206"/>
                  <a:pt x="540" y="207"/>
                  <a:pt x="540" y="208"/>
                </a:cubicBezTo>
                <a:cubicBezTo>
                  <a:pt x="541" y="210"/>
                  <a:pt x="541" y="211"/>
                  <a:pt x="542" y="211"/>
                </a:cubicBezTo>
                <a:cubicBezTo>
                  <a:pt x="543" y="212"/>
                  <a:pt x="543" y="212"/>
                  <a:pt x="544" y="213"/>
                </a:cubicBezTo>
                <a:cubicBezTo>
                  <a:pt x="546" y="213"/>
                  <a:pt x="548" y="216"/>
                  <a:pt x="550" y="218"/>
                </a:cubicBezTo>
                <a:cubicBezTo>
                  <a:pt x="551" y="220"/>
                  <a:pt x="552" y="222"/>
                  <a:pt x="553" y="222"/>
                </a:cubicBezTo>
                <a:cubicBezTo>
                  <a:pt x="553" y="223"/>
                  <a:pt x="553" y="223"/>
                  <a:pt x="553" y="224"/>
                </a:cubicBezTo>
                <a:cubicBezTo>
                  <a:pt x="552" y="225"/>
                  <a:pt x="552" y="227"/>
                  <a:pt x="550" y="228"/>
                </a:cubicBezTo>
                <a:cubicBezTo>
                  <a:pt x="548" y="230"/>
                  <a:pt x="546" y="231"/>
                  <a:pt x="546" y="231"/>
                </a:cubicBezTo>
                <a:cubicBezTo>
                  <a:pt x="546" y="231"/>
                  <a:pt x="546" y="231"/>
                  <a:pt x="546" y="231"/>
                </a:cubicBezTo>
                <a:cubicBezTo>
                  <a:pt x="544" y="228"/>
                  <a:pt x="542" y="227"/>
                  <a:pt x="540" y="227"/>
                </a:cubicBezTo>
                <a:cubicBezTo>
                  <a:pt x="539" y="227"/>
                  <a:pt x="538" y="227"/>
                  <a:pt x="537" y="228"/>
                </a:cubicBezTo>
                <a:cubicBezTo>
                  <a:pt x="536" y="229"/>
                  <a:pt x="535" y="230"/>
                  <a:pt x="535" y="231"/>
                </a:cubicBezTo>
                <a:cubicBezTo>
                  <a:pt x="535" y="232"/>
                  <a:pt x="535" y="233"/>
                  <a:pt x="535" y="234"/>
                </a:cubicBezTo>
                <a:cubicBezTo>
                  <a:pt x="536" y="236"/>
                  <a:pt x="538" y="237"/>
                  <a:pt x="538" y="238"/>
                </a:cubicBezTo>
                <a:cubicBezTo>
                  <a:pt x="539" y="239"/>
                  <a:pt x="539" y="240"/>
                  <a:pt x="540" y="241"/>
                </a:cubicBezTo>
                <a:cubicBezTo>
                  <a:pt x="540" y="243"/>
                  <a:pt x="540" y="245"/>
                  <a:pt x="541" y="247"/>
                </a:cubicBezTo>
                <a:cubicBezTo>
                  <a:pt x="541" y="249"/>
                  <a:pt x="542" y="252"/>
                  <a:pt x="542" y="253"/>
                </a:cubicBezTo>
                <a:cubicBezTo>
                  <a:pt x="542" y="254"/>
                  <a:pt x="542" y="254"/>
                  <a:pt x="542" y="254"/>
                </a:cubicBezTo>
                <a:cubicBezTo>
                  <a:pt x="541" y="255"/>
                  <a:pt x="541" y="255"/>
                  <a:pt x="540" y="255"/>
                </a:cubicBezTo>
                <a:cubicBezTo>
                  <a:pt x="539" y="255"/>
                  <a:pt x="538" y="255"/>
                  <a:pt x="536" y="254"/>
                </a:cubicBezTo>
                <a:cubicBezTo>
                  <a:pt x="535" y="254"/>
                  <a:pt x="535" y="255"/>
                  <a:pt x="535" y="255"/>
                </a:cubicBezTo>
                <a:cubicBezTo>
                  <a:pt x="534" y="254"/>
                  <a:pt x="534" y="254"/>
                  <a:pt x="534" y="253"/>
                </a:cubicBezTo>
                <a:cubicBezTo>
                  <a:pt x="535" y="252"/>
                  <a:pt x="535" y="250"/>
                  <a:pt x="535" y="249"/>
                </a:cubicBezTo>
                <a:cubicBezTo>
                  <a:pt x="535" y="245"/>
                  <a:pt x="534" y="241"/>
                  <a:pt x="534" y="241"/>
                </a:cubicBezTo>
                <a:cubicBezTo>
                  <a:pt x="534" y="240"/>
                  <a:pt x="533" y="239"/>
                  <a:pt x="532" y="239"/>
                </a:cubicBezTo>
                <a:cubicBezTo>
                  <a:pt x="531" y="239"/>
                  <a:pt x="530" y="240"/>
                  <a:pt x="529" y="240"/>
                </a:cubicBezTo>
                <a:cubicBezTo>
                  <a:pt x="529" y="240"/>
                  <a:pt x="529" y="241"/>
                  <a:pt x="528" y="242"/>
                </a:cubicBezTo>
                <a:cubicBezTo>
                  <a:pt x="528" y="241"/>
                  <a:pt x="528" y="240"/>
                  <a:pt x="527" y="240"/>
                </a:cubicBezTo>
                <a:cubicBezTo>
                  <a:pt x="527" y="238"/>
                  <a:pt x="526" y="238"/>
                  <a:pt x="526" y="237"/>
                </a:cubicBezTo>
                <a:cubicBezTo>
                  <a:pt x="526" y="235"/>
                  <a:pt x="526" y="233"/>
                  <a:pt x="524" y="231"/>
                </a:cubicBezTo>
                <a:cubicBezTo>
                  <a:pt x="523" y="230"/>
                  <a:pt x="521" y="229"/>
                  <a:pt x="519" y="229"/>
                </a:cubicBezTo>
                <a:cubicBezTo>
                  <a:pt x="518" y="229"/>
                  <a:pt x="517" y="229"/>
                  <a:pt x="516" y="230"/>
                </a:cubicBezTo>
                <a:cubicBezTo>
                  <a:pt x="516" y="230"/>
                  <a:pt x="515" y="230"/>
                  <a:pt x="515" y="230"/>
                </a:cubicBezTo>
                <a:cubicBezTo>
                  <a:pt x="512" y="230"/>
                  <a:pt x="507" y="228"/>
                  <a:pt x="500" y="226"/>
                </a:cubicBezTo>
                <a:cubicBezTo>
                  <a:pt x="492" y="224"/>
                  <a:pt x="489" y="223"/>
                  <a:pt x="482" y="220"/>
                </a:cubicBezTo>
                <a:cubicBezTo>
                  <a:pt x="480" y="218"/>
                  <a:pt x="477" y="217"/>
                  <a:pt x="475" y="217"/>
                </a:cubicBezTo>
                <a:cubicBezTo>
                  <a:pt x="472" y="217"/>
                  <a:pt x="470" y="218"/>
                  <a:pt x="469" y="219"/>
                </a:cubicBezTo>
                <a:cubicBezTo>
                  <a:pt x="469" y="218"/>
                  <a:pt x="468" y="216"/>
                  <a:pt x="468" y="215"/>
                </a:cubicBezTo>
                <a:cubicBezTo>
                  <a:pt x="467" y="213"/>
                  <a:pt x="466" y="210"/>
                  <a:pt x="463" y="210"/>
                </a:cubicBezTo>
                <a:cubicBezTo>
                  <a:pt x="461" y="209"/>
                  <a:pt x="459" y="209"/>
                  <a:pt x="458" y="209"/>
                </a:cubicBezTo>
                <a:cubicBezTo>
                  <a:pt x="458" y="209"/>
                  <a:pt x="458" y="209"/>
                  <a:pt x="458" y="209"/>
                </a:cubicBezTo>
                <a:cubicBezTo>
                  <a:pt x="458" y="208"/>
                  <a:pt x="458" y="207"/>
                  <a:pt x="457" y="205"/>
                </a:cubicBezTo>
                <a:cubicBezTo>
                  <a:pt x="457" y="205"/>
                  <a:pt x="457" y="204"/>
                  <a:pt x="457" y="203"/>
                </a:cubicBezTo>
                <a:cubicBezTo>
                  <a:pt x="457" y="201"/>
                  <a:pt x="458" y="200"/>
                  <a:pt x="459" y="198"/>
                </a:cubicBezTo>
                <a:cubicBezTo>
                  <a:pt x="461" y="196"/>
                  <a:pt x="464" y="194"/>
                  <a:pt x="468" y="191"/>
                </a:cubicBezTo>
                <a:cubicBezTo>
                  <a:pt x="474" y="187"/>
                  <a:pt x="476" y="183"/>
                  <a:pt x="478" y="182"/>
                </a:cubicBezTo>
                <a:cubicBezTo>
                  <a:pt x="480" y="180"/>
                  <a:pt x="481" y="179"/>
                  <a:pt x="484" y="179"/>
                </a:cubicBezTo>
                <a:cubicBezTo>
                  <a:pt x="486" y="178"/>
                  <a:pt x="488" y="178"/>
                  <a:pt x="489" y="178"/>
                </a:cubicBezTo>
                <a:cubicBezTo>
                  <a:pt x="491" y="178"/>
                  <a:pt x="492" y="178"/>
                  <a:pt x="494" y="178"/>
                </a:cubicBezTo>
                <a:cubicBezTo>
                  <a:pt x="495" y="178"/>
                  <a:pt x="495" y="178"/>
                  <a:pt x="497" y="178"/>
                </a:cubicBezTo>
                <a:cubicBezTo>
                  <a:pt x="498" y="177"/>
                  <a:pt x="498" y="175"/>
                  <a:pt x="498" y="174"/>
                </a:cubicBezTo>
                <a:cubicBezTo>
                  <a:pt x="498" y="174"/>
                  <a:pt x="498" y="173"/>
                  <a:pt x="499" y="172"/>
                </a:cubicBezTo>
                <a:cubicBezTo>
                  <a:pt x="499" y="172"/>
                  <a:pt x="499" y="173"/>
                  <a:pt x="499" y="173"/>
                </a:cubicBezTo>
                <a:cubicBezTo>
                  <a:pt x="500" y="173"/>
                  <a:pt x="501" y="174"/>
                  <a:pt x="501" y="174"/>
                </a:cubicBezTo>
                <a:cubicBezTo>
                  <a:pt x="501" y="174"/>
                  <a:pt x="501" y="174"/>
                  <a:pt x="501" y="174"/>
                </a:cubicBezTo>
                <a:cubicBezTo>
                  <a:pt x="500" y="176"/>
                  <a:pt x="498" y="177"/>
                  <a:pt x="498" y="179"/>
                </a:cubicBezTo>
                <a:cubicBezTo>
                  <a:pt x="498" y="181"/>
                  <a:pt x="500" y="183"/>
                  <a:pt x="501" y="183"/>
                </a:cubicBezTo>
                <a:cubicBezTo>
                  <a:pt x="502" y="183"/>
                  <a:pt x="503" y="183"/>
                  <a:pt x="504" y="183"/>
                </a:cubicBezTo>
                <a:cubicBezTo>
                  <a:pt x="507" y="183"/>
                  <a:pt x="509" y="182"/>
                  <a:pt x="512" y="181"/>
                </a:cubicBezTo>
                <a:cubicBezTo>
                  <a:pt x="513" y="180"/>
                  <a:pt x="515" y="179"/>
                  <a:pt x="515" y="179"/>
                </a:cubicBezTo>
                <a:cubicBezTo>
                  <a:pt x="515" y="179"/>
                  <a:pt x="516" y="178"/>
                  <a:pt x="517" y="178"/>
                </a:cubicBezTo>
                <a:cubicBezTo>
                  <a:pt x="518" y="178"/>
                  <a:pt x="520" y="177"/>
                  <a:pt x="521" y="177"/>
                </a:cubicBezTo>
                <a:cubicBezTo>
                  <a:pt x="521" y="177"/>
                  <a:pt x="521" y="177"/>
                  <a:pt x="521" y="177"/>
                </a:cubicBezTo>
                <a:cubicBezTo>
                  <a:pt x="521" y="177"/>
                  <a:pt x="521" y="177"/>
                  <a:pt x="521" y="177"/>
                </a:cubicBezTo>
                <a:cubicBezTo>
                  <a:pt x="522" y="179"/>
                  <a:pt x="523" y="180"/>
                  <a:pt x="523" y="182"/>
                </a:cubicBezTo>
                <a:cubicBezTo>
                  <a:pt x="523" y="182"/>
                  <a:pt x="523" y="182"/>
                  <a:pt x="523" y="182"/>
                </a:cubicBezTo>
                <a:cubicBezTo>
                  <a:pt x="522" y="181"/>
                  <a:pt x="521" y="181"/>
                  <a:pt x="519" y="181"/>
                </a:cubicBezTo>
                <a:cubicBezTo>
                  <a:pt x="517" y="181"/>
                  <a:pt x="515" y="182"/>
                  <a:pt x="514" y="184"/>
                </a:cubicBezTo>
                <a:cubicBezTo>
                  <a:pt x="513" y="184"/>
                  <a:pt x="513" y="185"/>
                  <a:pt x="513" y="185"/>
                </a:cubicBezTo>
                <a:cubicBezTo>
                  <a:pt x="513" y="188"/>
                  <a:pt x="515" y="189"/>
                  <a:pt x="516" y="189"/>
                </a:cubicBezTo>
                <a:cubicBezTo>
                  <a:pt x="518" y="190"/>
                  <a:pt x="519" y="190"/>
                  <a:pt x="521" y="190"/>
                </a:cubicBezTo>
                <a:cubicBezTo>
                  <a:pt x="522" y="190"/>
                  <a:pt x="524" y="190"/>
                  <a:pt x="525" y="188"/>
                </a:cubicBezTo>
                <a:cubicBezTo>
                  <a:pt x="525" y="188"/>
                  <a:pt x="526" y="187"/>
                  <a:pt x="526" y="186"/>
                </a:cubicBezTo>
                <a:cubicBezTo>
                  <a:pt x="525" y="185"/>
                  <a:pt x="525" y="185"/>
                  <a:pt x="525" y="184"/>
                </a:cubicBezTo>
                <a:cubicBezTo>
                  <a:pt x="526" y="185"/>
                  <a:pt x="527" y="186"/>
                  <a:pt x="529" y="185"/>
                </a:cubicBezTo>
                <a:cubicBezTo>
                  <a:pt x="531" y="185"/>
                  <a:pt x="533" y="185"/>
                  <a:pt x="534" y="184"/>
                </a:cubicBezTo>
                <a:cubicBezTo>
                  <a:pt x="536" y="182"/>
                  <a:pt x="538" y="181"/>
                  <a:pt x="538" y="178"/>
                </a:cubicBezTo>
                <a:cubicBezTo>
                  <a:pt x="538" y="176"/>
                  <a:pt x="536" y="174"/>
                  <a:pt x="534" y="172"/>
                </a:cubicBezTo>
                <a:cubicBezTo>
                  <a:pt x="531" y="170"/>
                  <a:pt x="528" y="169"/>
                  <a:pt x="526" y="168"/>
                </a:cubicBezTo>
                <a:cubicBezTo>
                  <a:pt x="524" y="167"/>
                  <a:pt x="523" y="167"/>
                  <a:pt x="521" y="165"/>
                </a:cubicBezTo>
                <a:cubicBezTo>
                  <a:pt x="520" y="164"/>
                  <a:pt x="520" y="163"/>
                  <a:pt x="519" y="163"/>
                </a:cubicBezTo>
                <a:cubicBezTo>
                  <a:pt x="521" y="162"/>
                  <a:pt x="524" y="161"/>
                  <a:pt x="525" y="160"/>
                </a:cubicBezTo>
                <a:cubicBezTo>
                  <a:pt x="525" y="160"/>
                  <a:pt x="528" y="160"/>
                  <a:pt x="530" y="159"/>
                </a:cubicBezTo>
                <a:cubicBezTo>
                  <a:pt x="532" y="158"/>
                  <a:pt x="535" y="156"/>
                  <a:pt x="535" y="152"/>
                </a:cubicBezTo>
                <a:cubicBezTo>
                  <a:pt x="535" y="152"/>
                  <a:pt x="535" y="151"/>
                  <a:pt x="534" y="150"/>
                </a:cubicBezTo>
                <a:cubicBezTo>
                  <a:pt x="534" y="147"/>
                  <a:pt x="531" y="145"/>
                  <a:pt x="529" y="144"/>
                </a:cubicBezTo>
                <a:cubicBezTo>
                  <a:pt x="529" y="144"/>
                  <a:pt x="528" y="143"/>
                  <a:pt x="527" y="143"/>
                </a:cubicBezTo>
                <a:cubicBezTo>
                  <a:pt x="528" y="143"/>
                  <a:pt x="530" y="142"/>
                  <a:pt x="531" y="141"/>
                </a:cubicBezTo>
                <a:cubicBezTo>
                  <a:pt x="531" y="141"/>
                  <a:pt x="532" y="141"/>
                  <a:pt x="533" y="141"/>
                </a:cubicBezTo>
                <a:cubicBezTo>
                  <a:pt x="534" y="141"/>
                  <a:pt x="536" y="141"/>
                  <a:pt x="537" y="141"/>
                </a:cubicBezTo>
                <a:cubicBezTo>
                  <a:pt x="538" y="141"/>
                  <a:pt x="538" y="142"/>
                  <a:pt x="538" y="142"/>
                </a:cubicBezTo>
                <a:cubicBezTo>
                  <a:pt x="538" y="142"/>
                  <a:pt x="539" y="142"/>
                  <a:pt x="540" y="142"/>
                </a:cubicBezTo>
                <a:cubicBezTo>
                  <a:pt x="541" y="142"/>
                  <a:pt x="542" y="142"/>
                  <a:pt x="543" y="141"/>
                </a:cubicBezTo>
                <a:cubicBezTo>
                  <a:pt x="543" y="141"/>
                  <a:pt x="544" y="141"/>
                  <a:pt x="544" y="140"/>
                </a:cubicBezTo>
                <a:cubicBezTo>
                  <a:pt x="545" y="140"/>
                  <a:pt x="545" y="141"/>
                  <a:pt x="545" y="141"/>
                </a:cubicBezTo>
                <a:cubicBezTo>
                  <a:pt x="546" y="142"/>
                  <a:pt x="547" y="142"/>
                  <a:pt x="548" y="142"/>
                </a:cubicBezTo>
                <a:cubicBezTo>
                  <a:pt x="549" y="142"/>
                  <a:pt x="549" y="142"/>
                  <a:pt x="550" y="142"/>
                </a:cubicBezTo>
                <a:cubicBezTo>
                  <a:pt x="551" y="142"/>
                  <a:pt x="552" y="142"/>
                  <a:pt x="552" y="142"/>
                </a:cubicBezTo>
                <a:cubicBezTo>
                  <a:pt x="553" y="142"/>
                  <a:pt x="553" y="142"/>
                  <a:pt x="555" y="143"/>
                </a:cubicBezTo>
                <a:cubicBezTo>
                  <a:pt x="555" y="143"/>
                  <a:pt x="555" y="143"/>
                  <a:pt x="555" y="144"/>
                </a:cubicBezTo>
                <a:cubicBezTo>
                  <a:pt x="555" y="144"/>
                  <a:pt x="555" y="146"/>
                  <a:pt x="554" y="147"/>
                </a:cubicBezTo>
                <a:cubicBezTo>
                  <a:pt x="554" y="147"/>
                  <a:pt x="554" y="148"/>
                  <a:pt x="553" y="148"/>
                </a:cubicBezTo>
                <a:cubicBezTo>
                  <a:pt x="553" y="149"/>
                  <a:pt x="553" y="149"/>
                  <a:pt x="553" y="149"/>
                </a:cubicBezTo>
                <a:cubicBezTo>
                  <a:pt x="552" y="149"/>
                  <a:pt x="551" y="150"/>
                  <a:pt x="550" y="150"/>
                </a:cubicBezTo>
                <a:cubicBezTo>
                  <a:pt x="549" y="151"/>
                  <a:pt x="548" y="151"/>
                  <a:pt x="548" y="154"/>
                </a:cubicBezTo>
                <a:cubicBezTo>
                  <a:pt x="548" y="155"/>
                  <a:pt x="549" y="156"/>
                  <a:pt x="550" y="157"/>
                </a:cubicBezTo>
                <a:cubicBezTo>
                  <a:pt x="551" y="157"/>
                  <a:pt x="552" y="157"/>
                  <a:pt x="553" y="158"/>
                </a:cubicBezTo>
                <a:cubicBezTo>
                  <a:pt x="558" y="158"/>
                  <a:pt x="562" y="158"/>
                  <a:pt x="562" y="158"/>
                </a:cubicBezTo>
                <a:cubicBezTo>
                  <a:pt x="563" y="158"/>
                  <a:pt x="563" y="158"/>
                  <a:pt x="564" y="157"/>
                </a:cubicBezTo>
                <a:cubicBezTo>
                  <a:pt x="564" y="157"/>
                  <a:pt x="567" y="153"/>
                  <a:pt x="569" y="149"/>
                </a:cubicBezTo>
                <a:cubicBezTo>
                  <a:pt x="569" y="149"/>
                  <a:pt x="569" y="149"/>
                  <a:pt x="569" y="149"/>
                </a:cubicBezTo>
                <a:cubicBezTo>
                  <a:pt x="570" y="149"/>
                  <a:pt x="570" y="150"/>
                  <a:pt x="571" y="150"/>
                </a:cubicBezTo>
                <a:cubicBezTo>
                  <a:pt x="572" y="151"/>
                  <a:pt x="573" y="151"/>
                  <a:pt x="573" y="151"/>
                </a:cubicBezTo>
                <a:cubicBezTo>
                  <a:pt x="567" y="154"/>
                  <a:pt x="564" y="157"/>
                  <a:pt x="563" y="160"/>
                </a:cubicBezTo>
                <a:cubicBezTo>
                  <a:pt x="563" y="161"/>
                  <a:pt x="562" y="162"/>
                  <a:pt x="562" y="162"/>
                </a:cubicBezTo>
                <a:cubicBezTo>
                  <a:pt x="562" y="162"/>
                  <a:pt x="562" y="162"/>
                  <a:pt x="561" y="162"/>
                </a:cubicBezTo>
                <a:cubicBezTo>
                  <a:pt x="561" y="162"/>
                  <a:pt x="560" y="162"/>
                  <a:pt x="558" y="162"/>
                </a:cubicBezTo>
                <a:cubicBezTo>
                  <a:pt x="555" y="161"/>
                  <a:pt x="553" y="161"/>
                  <a:pt x="551" y="161"/>
                </a:cubicBezTo>
                <a:cubicBezTo>
                  <a:pt x="548" y="161"/>
                  <a:pt x="545" y="162"/>
                  <a:pt x="544" y="165"/>
                </a:cubicBezTo>
                <a:cubicBezTo>
                  <a:pt x="543" y="166"/>
                  <a:pt x="543" y="168"/>
                  <a:pt x="543" y="170"/>
                </a:cubicBezTo>
                <a:cubicBezTo>
                  <a:pt x="543" y="172"/>
                  <a:pt x="543" y="174"/>
                  <a:pt x="544" y="175"/>
                </a:cubicBezTo>
                <a:cubicBezTo>
                  <a:pt x="544" y="176"/>
                  <a:pt x="544" y="177"/>
                  <a:pt x="545" y="178"/>
                </a:cubicBezTo>
                <a:cubicBezTo>
                  <a:pt x="545" y="178"/>
                  <a:pt x="546" y="179"/>
                  <a:pt x="548" y="179"/>
                </a:cubicBezTo>
                <a:cubicBezTo>
                  <a:pt x="548" y="179"/>
                  <a:pt x="549" y="179"/>
                  <a:pt x="549" y="179"/>
                </a:cubicBezTo>
                <a:cubicBezTo>
                  <a:pt x="551" y="178"/>
                  <a:pt x="553" y="178"/>
                  <a:pt x="557" y="177"/>
                </a:cubicBezTo>
                <a:cubicBezTo>
                  <a:pt x="557" y="177"/>
                  <a:pt x="558" y="177"/>
                  <a:pt x="559" y="177"/>
                </a:cubicBezTo>
                <a:cubicBezTo>
                  <a:pt x="562" y="177"/>
                  <a:pt x="568" y="178"/>
                  <a:pt x="572" y="178"/>
                </a:cubicBezTo>
                <a:cubicBezTo>
                  <a:pt x="572" y="178"/>
                  <a:pt x="573" y="178"/>
                  <a:pt x="573" y="177"/>
                </a:cubicBezTo>
                <a:cubicBezTo>
                  <a:pt x="574" y="177"/>
                  <a:pt x="574" y="178"/>
                  <a:pt x="574" y="178"/>
                </a:cubicBezTo>
                <a:cubicBezTo>
                  <a:pt x="575" y="178"/>
                  <a:pt x="576" y="179"/>
                  <a:pt x="577" y="180"/>
                </a:cubicBezTo>
                <a:cubicBezTo>
                  <a:pt x="579" y="181"/>
                  <a:pt x="579" y="182"/>
                  <a:pt x="582" y="182"/>
                </a:cubicBezTo>
                <a:cubicBezTo>
                  <a:pt x="582" y="182"/>
                  <a:pt x="582" y="182"/>
                  <a:pt x="583" y="182"/>
                </a:cubicBezTo>
                <a:cubicBezTo>
                  <a:pt x="584" y="183"/>
                  <a:pt x="586" y="184"/>
                  <a:pt x="588" y="186"/>
                </a:cubicBezTo>
                <a:cubicBezTo>
                  <a:pt x="588" y="187"/>
                  <a:pt x="589" y="187"/>
                  <a:pt x="590" y="187"/>
                </a:cubicBezTo>
                <a:cubicBezTo>
                  <a:pt x="591" y="187"/>
                  <a:pt x="592" y="186"/>
                  <a:pt x="593" y="186"/>
                </a:cubicBezTo>
                <a:cubicBezTo>
                  <a:pt x="593" y="185"/>
                  <a:pt x="594" y="185"/>
                  <a:pt x="594" y="185"/>
                </a:cubicBezTo>
                <a:cubicBezTo>
                  <a:pt x="594" y="185"/>
                  <a:pt x="594" y="185"/>
                  <a:pt x="595" y="185"/>
                </a:cubicBezTo>
                <a:cubicBezTo>
                  <a:pt x="597" y="188"/>
                  <a:pt x="597" y="188"/>
                  <a:pt x="598" y="189"/>
                </a:cubicBezTo>
                <a:cubicBezTo>
                  <a:pt x="598" y="189"/>
                  <a:pt x="598" y="190"/>
                  <a:pt x="599" y="190"/>
                </a:cubicBezTo>
                <a:cubicBezTo>
                  <a:pt x="600" y="191"/>
                  <a:pt x="601" y="191"/>
                  <a:pt x="601" y="191"/>
                </a:cubicBezTo>
                <a:cubicBezTo>
                  <a:pt x="602" y="191"/>
                  <a:pt x="602" y="191"/>
                  <a:pt x="602" y="191"/>
                </a:cubicBezTo>
                <a:cubicBezTo>
                  <a:pt x="604" y="191"/>
                  <a:pt x="610" y="191"/>
                  <a:pt x="610" y="191"/>
                </a:cubicBezTo>
                <a:cubicBezTo>
                  <a:pt x="611" y="191"/>
                  <a:pt x="612" y="191"/>
                  <a:pt x="612" y="191"/>
                </a:cubicBezTo>
                <a:cubicBezTo>
                  <a:pt x="613" y="190"/>
                  <a:pt x="613" y="190"/>
                  <a:pt x="613" y="189"/>
                </a:cubicBezTo>
                <a:cubicBezTo>
                  <a:pt x="613" y="189"/>
                  <a:pt x="613" y="189"/>
                  <a:pt x="613" y="188"/>
                </a:cubicBezTo>
                <a:cubicBezTo>
                  <a:pt x="613" y="188"/>
                  <a:pt x="613" y="187"/>
                  <a:pt x="614" y="187"/>
                </a:cubicBezTo>
                <a:cubicBezTo>
                  <a:pt x="614" y="187"/>
                  <a:pt x="614" y="186"/>
                  <a:pt x="615" y="186"/>
                </a:cubicBezTo>
                <a:cubicBezTo>
                  <a:pt x="615" y="186"/>
                  <a:pt x="615" y="186"/>
                  <a:pt x="615" y="187"/>
                </a:cubicBezTo>
                <a:cubicBezTo>
                  <a:pt x="616" y="187"/>
                  <a:pt x="618" y="188"/>
                  <a:pt x="619" y="189"/>
                </a:cubicBezTo>
                <a:cubicBezTo>
                  <a:pt x="620" y="189"/>
                  <a:pt x="621" y="190"/>
                  <a:pt x="621" y="190"/>
                </a:cubicBezTo>
                <a:cubicBezTo>
                  <a:pt x="622" y="190"/>
                  <a:pt x="622" y="191"/>
                  <a:pt x="624" y="191"/>
                </a:cubicBezTo>
                <a:cubicBezTo>
                  <a:pt x="625" y="191"/>
                  <a:pt x="626" y="190"/>
                  <a:pt x="626" y="190"/>
                </a:cubicBezTo>
                <a:cubicBezTo>
                  <a:pt x="627" y="189"/>
                  <a:pt x="627" y="188"/>
                  <a:pt x="627" y="188"/>
                </a:cubicBezTo>
                <a:cubicBezTo>
                  <a:pt x="627" y="187"/>
                  <a:pt x="627" y="187"/>
                  <a:pt x="627" y="187"/>
                </a:cubicBezTo>
                <a:cubicBezTo>
                  <a:pt x="627" y="185"/>
                  <a:pt x="627" y="183"/>
                  <a:pt x="626" y="180"/>
                </a:cubicBezTo>
                <a:cubicBezTo>
                  <a:pt x="626" y="178"/>
                  <a:pt x="625" y="176"/>
                  <a:pt x="623" y="174"/>
                </a:cubicBezTo>
                <a:cubicBezTo>
                  <a:pt x="621" y="172"/>
                  <a:pt x="618" y="170"/>
                  <a:pt x="616" y="169"/>
                </a:cubicBezTo>
                <a:cubicBezTo>
                  <a:pt x="615" y="168"/>
                  <a:pt x="614" y="168"/>
                  <a:pt x="613" y="167"/>
                </a:cubicBezTo>
                <a:cubicBezTo>
                  <a:pt x="613" y="167"/>
                  <a:pt x="612" y="167"/>
                  <a:pt x="612" y="167"/>
                </a:cubicBezTo>
                <a:cubicBezTo>
                  <a:pt x="612" y="167"/>
                  <a:pt x="612" y="167"/>
                  <a:pt x="612" y="167"/>
                </a:cubicBezTo>
                <a:cubicBezTo>
                  <a:pt x="612" y="166"/>
                  <a:pt x="612" y="166"/>
                  <a:pt x="612" y="165"/>
                </a:cubicBezTo>
                <a:cubicBezTo>
                  <a:pt x="613" y="165"/>
                  <a:pt x="618" y="167"/>
                  <a:pt x="620" y="168"/>
                </a:cubicBezTo>
                <a:cubicBezTo>
                  <a:pt x="623" y="170"/>
                  <a:pt x="625" y="173"/>
                  <a:pt x="629" y="173"/>
                </a:cubicBezTo>
                <a:cubicBezTo>
                  <a:pt x="631" y="173"/>
                  <a:pt x="632" y="173"/>
                  <a:pt x="633" y="172"/>
                </a:cubicBezTo>
                <a:cubicBezTo>
                  <a:pt x="636" y="170"/>
                  <a:pt x="639" y="169"/>
                  <a:pt x="641" y="166"/>
                </a:cubicBezTo>
                <a:cubicBezTo>
                  <a:pt x="643" y="164"/>
                  <a:pt x="646" y="159"/>
                  <a:pt x="646" y="159"/>
                </a:cubicBezTo>
                <a:cubicBezTo>
                  <a:pt x="646" y="158"/>
                  <a:pt x="647" y="158"/>
                  <a:pt x="646" y="157"/>
                </a:cubicBezTo>
                <a:cubicBezTo>
                  <a:pt x="646" y="156"/>
                  <a:pt x="645" y="155"/>
                  <a:pt x="644" y="155"/>
                </a:cubicBezTo>
                <a:cubicBezTo>
                  <a:pt x="644" y="155"/>
                  <a:pt x="641" y="155"/>
                  <a:pt x="637" y="154"/>
                </a:cubicBezTo>
                <a:cubicBezTo>
                  <a:pt x="635" y="153"/>
                  <a:pt x="633" y="153"/>
                  <a:pt x="632" y="152"/>
                </a:cubicBezTo>
                <a:cubicBezTo>
                  <a:pt x="631" y="152"/>
                  <a:pt x="631" y="152"/>
                  <a:pt x="630" y="152"/>
                </a:cubicBezTo>
                <a:cubicBezTo>
                  <a:pt x="630" y="151"/>
                  <a:pt x="630" y="151"/>
                  <a:pt x="630" y="151"/>
                </a:cubicBezTo>
                <a:cubicBezTo>
                  <a:pt x="628" y="149"/>
                  <a:pt x="626" y="148"/>
                  <a:pt x="624" y="146"/>
                </a:cubicBezTo>
                <a:cubicBezTo>
                  <a:pt x="621" y="145"/>
                  <a:pt x="620" y="144"/>
                  <a:pt x="617" y="143"/>
                </a:cubicBezTo>
                <a:cubicBezTo>
                  <a:pt x="616" y="143"/>
                  <a:pt x="615" y="144"/>
                  <a:pt x="614" y="144"/>
                </a:cubicBezTo>
                <a:cubicBezTo>
                  <a:pt x="613" y="145"/>
                  <a:pt x="612" y="145"/>
                  <a:pt x="612" y="145"/>
                </a:cubicBezTo>
                <a:cubicBezTo>
                  <a:pt x="611" y="145"/>
                  <a:pt x="611" y="145"/>
                  <a:pt x="611" y="143"/>
                </a:cubicBezTo>
                <a:cubicBezTo>
                  <a:pt x="610" y="141"/>
                  <a:pt x="609" y="138"/>
                  <a:pt x="609" y="135"/>
                </a:cubicBezTo>
                <a:cubicBezTo>
                  <a:pt x="608" y="134"/>
                  <a:pt x="608" y="133"/>
                  <a:pt x="608" y="132"/>
                </a:cubicBezTo>
                <a:cubicBezTo>
                  <a:pt x="607" y="131"/>
                  <a:pt x="607" y="129"/>
                  <a:pt x="605" y="129"/>
                </a:cubicBezTo>
                <a:cubicBezTo>
                  <a:pt x="604" y="128"/>
                  <a:pt x="599" y="127"/>
                  <a:pt x="593" y="126"/>
                </a:cubicBezTo>
                <a:cubicBezTo>
                  <a:pt x="590" y="126"/>
                  <a:pt x="587" y="125"/>
                  <a:pt x="585" y="124"/>
                </a:cubicBezTo>
                <a:cubicBezTo>
                  <a:pt x="583" y="124"/>
                  <a:pt x="581" y="123"/>
                  <a:pt x="581" y="123"/>
                </a:cubicBezTo>
                <a:cubicBezTo>
                  <a:pt x="579" y="122"/>
                  <a:pt x="576" y="121"/>
                  <a:pt x="572" y="119"/>
                </a:cubicBezTo>
                <a:cubicBezTo>
                  <a:pt x="568" y="118"/>
                  <a:pt x="564" y="116"/>
                  <a:pt x="562" y="115"/>
                </a:cubicBezTo>
                <a:cubicBezTo>
                  <a:pt x="558" y="112"/>
                  <a:pt x="552" y="108"/>
                  <a:pt x="547" y="107"/>
                </a:cubicBezTo>
                <a:cubicBezTo>
                  <a:pt x="543" y="107"/>
                  <a:pt x="530" y="109"/>
                  <a:pt x="526" y="109"/>
                </a:cubicBezTo>
                <a:cubicBezTo>
                  <a:pt x="525" y="109"/>
                  <a:pt x="525" y="109"/>
                  <a:pt x="525" y="109"/>
                </a:cubicBezTo>
                <a:cubicBezTo>
                  <a:pt x="524" y="109"/>
                  <a:pt x="524" y="109"/>
                  <a:pt x="523" y="109"/>
                </a:cubicBezTo>
                <a:cubicBezTo>
                  <a:pt x="519" y="109"/>
                  <a:pt x="512" y="110"/>
                  <a:pt x="509" y="111"/>
                </a:cubicBezTo>
                <a:cubicBezTo>
                  <a:pt x="509" y="111"/>
                  <a:pt x="508" y="111"/>
                  <a:pt x="507" y="112"/>
                </a:cubicBezTo>
                <a:cubicBezTo>
                  <a:pt x="506" y="113"/>
                  <a:pt x="506" y="114"/>
                  <a:pt x="506" y="114"/>
                </a:cubicBezTo>
                <a:cubicBezTo>
                  <a:pt x="506" y="117"/>
                  <a:pt x="508" y="119"/>
                  <a:pt x="507" y="120"/>
                </a:cubicBezTo>
                <a:cubicBezTo>
                  <a:pt x="507" y="120"/>
                  <a:pt x="508" y="120"/>
                  <a:pt x="506" y="121"/>
                </a:cubicBezTo>
                <a:cubicBezTo>
                  <a:pt x="505" y="121"/>
                  <a:pt x="505" y="121"/>
                  <a:pt x="504" y="121"/>
                </a:cubicBezTo>
                <a:cubicBezTo>
                  <a:pt x="504" y="120"/>
                  <a:pt x="504" y="119"/>
                  <a:pt x="505" y="118"/>
                </a:cubicBezTo>
                <a:cubicBezTo>
                  <a:pt x="505" y="117"/>
                  <a:pt x="505" y="116"/>
                  <a:pt x="505" y="115"/>
                </a:cubicBezTo>
                <a:cubicBezTo>
                  <a:pt x="505" y="112"/>
                  <a:pt x="504" y="110"/>
                  <a:pt x="502" y="108"/>
                </a:cubicBezTo>
                <a:cubicBezTo>
                  <a:pt x="502" y="108"/>
                  <a:pt x="501" y="107"/>
                  <a:pt x="500" y="107"/>
                </a:cubicBezTo>
                <a:cubicBezTo>
                  <a:pt x="501" y="107"/>
                  <a:pt x="501" y="107"/>
                  <a:pt x="501" y="107"/>
                </a:cubicBezTo>
                <a:cubicBezTo>
                  <a:pt x="502" y="107"/>
                  <a:pt x="503" y="107"/>
                  <a:pt x="504" y="107"/>
                </a:cubicBezTo>
                <a:cubicBezTo>
                  <a:pt x="510" y="108"/>
                  <a:pt x="519" y="109"/>
                  <a:pt x="525" y="109"/>
                </a:cubicBezTo>
                <a:cubicBezTo>
                  <a:pt x="527" y="109"/>
                  <a:pt x="527" y="108"/>
                  <a:pt x="528" y="108"/>
                </a:cubicBezTo>
                <a:cubicBezTo>
                  <a:pt x="532" y="108"/>
                  <a:pt x="534" y="108"/>
                  <a:pt x="536" y="106"/>
                </a:cubicBezTo>
                <a:cubicBezTo>
                  <a:pt x="537" y="105"/>
                  <a:pt x="538" y="103"/>
                  <a:pt x="538" y="103"/>
                </a:cubicBezTo>
                <a:cubicBezTo>
                  <a:pt x="538" y="102"/>
                  <a:pt x="538" y="102"/>
                  <a:pt x="538" y="102"/>
                </a:cubicBezTo>
                <a:cubicBezTo>
                  <a:pt x="538" y="100"/>
                  <a:pt x="537" y="99"/>
                  <a:pt x="537" y="99"/>
                </a:cubicBezTo>
                <a:cubicBezTo>
                  <a:pt x="535" y="98"/>
                  <a:pt x="533" y="97"/>
                  <a:pt x="530" y="96"/>
                </a:cubicBezTo>
                <a:cubicBezTo>
                  <a:pt x="527" y="96"/>
                  <a:pt x="524" y="95"/>
                  <a:pt x="522" y="95"/>
                </a:cubicBezTo>
                <a:cubicBezTo>
                  <a:pt x="522" y="95"/>
                  <a:pt x="522" y="95"/>
                  <a:pt x="521" y="95"/>
                </a:cubicBezTo>
                <a:cubicBezTo>
                  <a:pt x="521" y="95"/>
                  <a:pt x="516" y="95"/>
                  <a:pt x="511" y="95"/>
                </a:cubicBezTo>
                <a:cubicBezTo>
                  <a:pt x="506" y="95"/>
                  <a:pt x="500" y="95"/>
                  <a:pt x="498" y="95"/>
                </a:cubicBezTo>
                <a:cubicBezTo>
                  <a:pt x="496" y="95"/>
                  <a:pt x="493" y="95"/>
                  <a:pt x="490" y="95"/>
                </a:cubicBezTo>
                <a:cubicBezTo>
                  <a:pt x="488" y="95"/>
                  <a:pt x="485" y="95"/>
                  <a:pt x="483" y="95"/>
                </a:cubicBezTo>
                <a:cubicBezTo>
                  <a:pt x="483" y="95"/>
                  <a:pt x="483" y="95"/>
                  <a:pt x="483" y="95"/>
                </a:cubicBezTo>
                <a:cubicBezTo>
                  <a:pt x="481" y="95"/>
                  <a:pt x="478" y="93"/>
                  <a:pt x="475" y="91"/>
                </a:cubicBezTo>
                <a:cubicBezTo>
                  <a:pt x="474" y="90"/>
                  <a:pt x="472" y="88"/>
                  <a:pt x="469" y="86"/>
                </a:cubicBezTo>
                <a:cubicBezTo>
                  <a:pt x="467" y="84"/>
                  <a:pt x="464" y="82"/>
                  <a:pt x="461" y="81"/>
                </a:cubicBezTo>
                <a:cubicBezTo>
                  <a:pt x="458" y="81"/>
                  <a:pt x="459" y="81"/>
                  <a:pt x="451" y="78"/>
                </a:cubicBezTo>
                <a:cubicBezTo>
                  <a:pt x="448" y="78"/>
                  <a:pt x="446" y="77"/>
                  <a:pt x="444" y="77"/>
                </a:cubicBezTo>
                <a:cubicBezTo>
                  <a:pt x="443" y="76"/>
                  <a:pt x="442" y="76"/>
                  <a:pt x="441" y="76"/>
                </a:cubicBezTo>
                <a:cubicBezTo>
                  <a:pt x="441" y="76"/>
                  <a:pt x="441" y="76"/>
                  <a:pt x="441" y="76"/>
                </a:cubicBezTo>
                <a:cubicBezTo>
                  <a:pt x="441" y="76"/>
                  <a:pt x="441" y="76"/>
                  <a:pt x="441" y="75"/>
                </a:cubicBezTo>
                <a:cubicBezTo>
                  <a:pt x="441" y="75"/>
                  <a:pt x="440" y="74"/>
                  <a:pt x="439" y="74"/>
                </a:cubicBezTo>
                <a:cubicBezTo>
                  <a:pt x="438" y="74"/>
                  <a:pt x="437" y="75"/>
                  <a:pt x="437" y="75"/>
                </a:cubicBezTo>
                <a:cubicBezTo>
                  <a:pt x="436" y="76"/>
                  <a:pt x="437" y="76"/>
                  <a:pt x="436" y="76"/>
                </a:cubicBezTo>
                <a:cubicBezTo>
                  <a:pt x="436" y="77"/>
                  <a:pt x="436" y="78"/>
                  <a:pt x="436" y="80"/>
                </a:cubicBezTo>
                <a:cubicBezTo>
                  <a:pt x="436" y="82"/>
                  <a:pt x="436" y="85"/>
                  <a:pt x="439" y="86"/>
                </a:cubicBezTo>
                <a:cubicBezTo>
                  <a:pt x="443" y="88"/>
                  <a:pt x="449" y="92"/>
                  <a:pt x="453" y="94"/>
                </a:cubicBezTo>
                <a:cubicBezTo>
                  <a:pt x="455" y="95"/>
                  <a:pt x="458" y="95"/>
                  <a:pt x="461" y="96"/>
                </a:cubicBezTo>
                <a:cubicBezTo>
                  <a:pt x="464" y="97"/>
                  <a:pt x="466" y="98"/>
                  <a:pt x="466" y="99"/>
                </a:cubicBezTo>
                <a:cubicBezTo>
                  <a:pt x="470" y="104"/>
                  <a:pt x="479" y="107"/>
                  <a:pt x="479" y="107"/>
                </a:cubicBezTo>
                <a:cubicBezTo>
                  <a:pt x="479" y="107"/>
                  <a:pt x="479" y="107"/>
                  <a:pt x="479" y="107"/>
                </a:cubicBezTo>
                <a:cubicBezTo>
                  <a:pt x="489" y="108"/>
                  <a:pt x="489" y="108"/>
                  <a:pt x="489" y="108"/>
                </a:cubicBezTo>
                <a:cubicBezTo>
                  <a:pt x="487" y="109"/>
                  <a:pt x="484" y="111"/>
                  <a:pt x="481" y="112"/>
                </a:cubicBezTo>
                <a:cubicBezTo>
                  <a:pt x="479" y="113"/>
                  <a:pt x="478" y="113"/>
                  <a:pt x="477" y="114"/>
                </a:cubicBezTo>
                <a:cubicBezTo>
                  <a:pt x="476" y="115"/>
                  <a:pt x="474" y="116"/>
                  <a:pt x="474" y="118"/>
                </a:cubicBezTo>
                <a:cubicBezTo>
                  <a:pt x="474" y="119"/>
                  <a:pt x="475" y="120"/>
                  <a:pt x="475" y="121"/>
                </a:cubicBezTo>
                <a:cubicBezTo>
                  <a:pt x="476" y="122"/>
                  <a:pt x="476" y="123"/>
                  <a:pt x="476" y="125"/>
                </a:cubicBezTo>
                <a:cubicBezTo>
                  <a:pt x="476" y="127"/>
                  <a:pt x="477" y="130"/>
                  <a:pt x="480" y="132"/>
                </a:cubicBezTo>
                <a:cubicBezTo>
                  <a:pt x="482" y="135"/>
                  <a:pt x="485" y="136"/>
                  <a:pt x="487" y="137"/>
                </a:cubicBezTo>
                <a:cubicBezTo>
                  <a:pt x="487" y="137"/>
                  <a:pt x="487" y="137"/>
                  <a:pt x="486" y="137"/>
                </a:cubicBezTo>
                <a:cubicBezTo>
                  <a:pt x="484" y="137"/>
                  <a:pt x="483" y="138"/>
                  <a:pt x="481" y="139"/>
                </a:cubicBezTo>
                <a:cubicBezTo>
                  <a:pt x="480" y="140"/>
                  <a:pt x="480" y="140"/>
                  <a:pt x="479" y="141"/>
                </a:cubicBezTo>
                <a:cubicBezTo>
                  <a:pt x="479" y="141"/>
                  <a:pt x="479" y="140"/>
                  <a:pt x="479" y="140"/>
                </a:cubicBezTo>
                <a:cubicBezTo>
                  <a:pt x="477" y="135"/>
                  <a:pt x="472" y="131"/>
                  <a:pt x="471" y="130"/>
                </a:cubicBezTo>
                <a:cubicBezTo>
                  <a:pt x="470" y="129"/>
                  <a:pt x="467" y="125"/>
                  <a:pt x="464" y="122"/>
                </a:cubicBezTo>
                <a:cubicBezTo>
                  <a:pt x="463" y="121"/>
                  <a:pt x="462" y="120"/>
                  <a:pt x="461" y="120"/>
                </a:cubicBezTo>
                <a:cubicBezTo>
                  <a:pt x="464" y="120"/>
                  <a:pt x="467" y="119"/>
                  <a:pt x="469" y="119"/>
                </a:cubicBezTo>
                <a:cubicBezTo>
                  <a:pt x="472" y="118"/>
                  <a:pt x="473" y="115"/>
                  <a:pt x="473" y="113"/>
                </a:cubicBezTo>
                <a:cubicBezTo>
                  <a:pt x="473" y="111"/>
                  <a:pt x="472" y="108"/>
                  <a:pt x="469" y="108"/>
                </a:cubicBezTo>
                <a:cubicBezTo>
                  <a:pt x="468" y="108"/>
                  <a:pt x="467" y="107"/>
                  <a:pt x="466" y="106"/>
                </a:cubicBezTo>
                <a:cubicBezTo>
                  <a:pt x="465" y="106"/>
                  <a:pt x="463" y="105"/>
                  <a:pt x="461" y="105"/>
                </a:cubicBezTo>
                <a:cubicBezTo>
                  <a:pt x="461" y="105"/>
                  <a:pt x="461" y="105"/>
                  <a:pt x="460" y="105"/>
                </a:cubicBezTo>
                <a:cubicBezTo>
                  <a:pt x="461" y="104"/>
                  <a:pt x="461" y="103"/>
                  <a:pt x="461" y="102"/>
                </a:cubicBezTo>
                <a:cubicBezTo>
                  <a:pt x="461" y="102"/>
                  <a:pt x="461" y="101"/>
                  <a:pt x="461" y="101"/>
                </a:cubicBezTo>
                <a:cubicBezTo>
                  <a:pt x="459" y="97"/>
                  <a:pt x="455" y="95"/>
                  <a:pt x="452" y="95"/>
                </a:cubicBezTo>
                <a:cubicBezTo>
                  <a:pt x="449" y="95"/>
                  <a:pt x="446" y="96"/>
                  <a:pt x="445" y="99"/>
                </a:cubicBezTo>
                <a:cubicBezTo>
                  <a:pt x="445" y="100"/>
                  <a:pt x="445" y="100"/>
                  <a:pt x="445" y="101"/>
                </a:cubicBezTo>
                <a:cubicBezTo>
                  <a:pt x="445" y="104"/>
                  <a:pt x="447" y="105"/>
                  <a:pt x="449" y="106"/>
                </a:cubicBezTo>
                <a:cubicBezTo>
                  <a:pt x="451" y="106"/>
                  <a:pt x="453" y="107"/>
                  <a:pt x="455" y="107"/>
                </a:cubicBezTo>
                <a:cubicBezTo>
                  <a:pt x="455" y="107"/>
                  <a:pt x="455" y="107"/>
                  <a:pt x="455" y="107"/>
                </a:cubicBezTo>
                <a:cubicBezTo>
                  <a:pt x="454" y="107"/>
                  <a:pt x="453" y="108"/>
                  <a:pt x="452" y="109"/>
                </a:cubicBezTo>
                <a:cubicBezTo>
                  <a:pt x="450" y="110"/>
                  <a:pt x="449" y="111"/>
                  <a:pt x="448" y="112"/>
                </a:cubicBezTo>
                <a:cubicBezTo>
                  <a:pt x="447" y="113"/>
                  <a:pt x="446" y="114"/>
                  <a:pt x="446" y="116"/>
                </a:cubicBezTo>
                <a:cubicBezTo>
                  <a:pt x="446" y="116"/>
                  <a:pt x="446" y="117"/>
                  <a:pt x="446" y="117"/>
                </a:cubicBezTo>
                <a:cubicBezTo>
                  <a:pt x="447" y="119"/>
                  <a:pt x="449" y="121"/>
                  <a:pt x="452" y="121"/>
                </a:cubicBezTo>
                <a:cubicBezTo>
                  <a:pt x="452" y="122"/>
                  <a:pt x="451" y="123"/>
                  <a:pt x="451" y="124"/>
                </a:cubicBezTo>
                <a:cubicBezTo>
                  <a:pt x="451" y="124"/>
                  <a:pt x="451" y="125"/>
                  <a:pt x="451" y="125"/>
                </a:cubicBezTo>
                <a:cubicBezTo>
                  <a:pt x="451" y="129"/>
                  <a:pt x="452" y="132"/>
                  <a:pt x="454" y="136"/>
                </a:cubicBezTo>
                <a:cubicBezTo>
                  <a:pt x="455" y="139"/>
                  <a:pt x="456" y="143"/>
                  <a:pt x="456" y="146"/>
                </a:cubicBezTo>
                <a:cubicBezTo>
                  <a:pt x="456" y="147"/>
                  <a:pt x="456" y="148"/>
                  <a:pt x="456" y="148"/>
                </a:cubicBezTo>
                <a:cubicBezTo>
                  <a:pt x="453" y="149"/>
                  <a:pt x="452" y="149"/>
                  <a:pt x="449" y="150"/>
                </a:cubicBezTo>
                <a:cubicBezTo>
                  <a:pt x="449" y="150"/>
                  <a:pt x="448" y="150"/>
                  <a:pt x="448" y="150"/>
                </a:cubicBezTo>
                <a:cubicBezTo>
                  <a:pt x="448" y="150"/>
                  <a:pt x="448" y="150"/>
                  <a:pt x="448" y="150"/>
                </a:cubicBezTo>
                <a:cubicBezTo>
                  <a:pt x="448" y="150"/>
                  <a:pt x="448" y="150"/>
                  <a:pt x="448" y="149"/>
                </a:cubicBezTo>
                <a:cubicBezTo>
                  <a:pt x="448" y="149"/>
                  <a:pt x="447" y="148"/>
                  <a:pt x="447" y="146"/>
                </a:cubicBezTo>
                <a:cubicBezTo>
                  <a:pt x="447" y="143"/>
                  <a:pt x="447" y="139"/>
                  <a:pt x="447" y="138"/>
                </a:cubicBezTo>
                <a:cubicBezTo>
                  <a:pt x="447" y="138"/>
                  <a:pt x="447" y="137"/>
                  <a:pt x="447" y="137"/>
                </a:cubicBezTo>
                <a:cubicBezTo>
                  <a:pt x="447" y="137"/>
                  <a:pt x="447" y="137"/>
                  <a:pt x="447" y="137"/>
                </a:cubicBezTo>
                <a:cubicBezTo>
                  <a:pt x="447" y="137"/>
                  <a:pt x="447" y="137"/>
                  <a:pt x="447" y="136"/>
                </a:cubicBezTo>
                <a:cubicBezTo>
                  <a:pt x="447" y="135"/>
                  <a:pt x="446" y="134"/>
                  <a:pt x="446" y="133"/>
                </a:cubicBezTo>
                <a:cubicBezTo>
                  <a:pt x="445" y="133"/>
                  <a:pt x="445" y="133"/>
                  <a:pt x="444" y="133"/>
                </a:cubicBezTo>
                <a:cubicBezTo>
                  <a:pt x="442" y="133"/>
                  <a:pt x="441" y="134"/>
                  <a:pt x="438" y="134"/>
                </a:cubicBezTo>
                <a:cubicBezTo>
                  <a:pt x="438" y="134"/>
                  <a:pt x="437" y="134"/>
                  <a:pt x="436" y="134"/>
                </a:cubicBezTo>
                <a:cubicBezTo>
                  <a:pt x="436" y="134"/>
                  <a:pt x="435" y="133"/>
                  <a:pt x="434" y="133"/>
                </a:cubicBezTo>
                <a:cubicBezTo>
                  <a:pt x="432" y="133"/>
                  <a:pt x="431" y="134"/>
                  <a:pt x="430" y="134"/>
                </a:cubicBezTo>
                <a:cubicBezTo>
                  <a:pt x="429" y="135"/>
                  <a:pt x="427" y="136"/>
                  <a:pt x="427" y="138"/>
                </a:cubicBezTo>
                <a:cubicBezTo>
                  <a:pt x="427" y="141"/>
                  <a:pt x="429" y="142"/>
                  <a:pt x="431" y="143"/>
                </a:cubicBezTo>
                <a:cubicBezTo>
                  <a:pt x="433" y="143"/>
                  <a:pt x="434" y="145"/>
                  <a:pt x="434" y="146"/>
                </a:cubicBezTo>
                <a:cubicBezTo>
                  <a:pt x="434" y="147"/>
                  <a:pt x="433" y="148"/>
                  <a:pt x="433" y="148"/>
                </a:cubicBezTo>
                <a:cubicBezTo>
                  <a:pt x="432" y="148"/>
                  <a:pt x="429" y="149"/>
                  <a:pt x="426" y="149"/>
                </a:cubicBezTo>
                <a:cubicBezTo>
                  <a:pt x="420" y="149"/>
                  <a:pt x="412" y="148"/>
                  <a:pt x="408" y="148"/>
                </a:cubicBezTo>
                <a:cubicBezTo>
                  <a:pt x="405" y="148"/>
                  <a:pt x="402" y="148"/>
                  <a:pt x="399" y="148"/>
                </a:cubicBezTo>
                <a:cubicBezTo>
                  <a:pt x="398" y="148"/>
                  <a:pt x="397" y="148"/>
                  <a:pt x="396" y="148"/>
                </a:cubicBezTo>
                <a:cubicBezTo>
                  <a:pt x="396" y="148"/>
                  <a:pt x="396" y="148"/>
                  <a:pt x="396" y="148"/>
                </a:cubicBezTo>
                <a:cubicBezTo>
                  <a:pt x="396" y="148"/>
                  <a:pt x="396" y="148"/>
                  <a:pt x="396" y="148"/>
                </a:cubicBezTo>
                <a:cubicBezTo>
                  <a:pt x="396" y="148"/>
                  <a:pt x="396" y="148"/>
                  <a:pt x="396" y="147"/>
                </a:cubicBezTo>
                <a:cubicBezTo>
                  <a:pt x="397" y="147"/>
                  <a:pt x="400" y="145"/>
                  <a:pt x="401" y="146"/>
                </a:cubicBezTo>
                <a:cubicBezTo>
                  <a:pt x="403" y="146"/>
                  <a:pt x="403" y="146"/>
                  <a:pt x="403" y="146"/>
                </a:cubicBezTo>
                <a:cubicBezTo>
                  <a:pt x="407" y="145"/>
                  <a:pt x="416" y="145"/>
                  <a:pt x="420" y="139"/>
                </a:cubicBezTo>
                <a:cubicBezTo>
                  <a:pt x="421" y="137"/>
                  <a:pt x="422" y="136"/>
                  <a:pt x="422" y="134"/>
                </a:cubicBezTo>
                <a:cubicBezTo>
                  <a:pt x="422" y="131"/>
                  <a:pt x="419" y="129"/>
                  <a:pt x="416" y="128"/>
                </a:cubicBezTo>
                <a:cubicBezTo>
                  <a:pt x="414" y="128"/>
                  <a:pt x="411" y="127"/>
                  <a:pt x="410" y="127"/>
                </a:cubicBezTo>
                <a:cubicBezTo>
                  <a:pt x="407" y="127"/>
                  <a:pt x="405" y="126"/>
                  <a:pt x="401" y="121"/>
                </a:cubicBezTo>
                <a:cubicBezTo>
                  <a:pt x="400" y="121"/>
                  <a:pt x="400" y="120"/>
                  <a:pt x="400" y="120"/>
                </a:cubicBezTo>
                <a:cubicBezTo>
                  <a:pt x="400" y="119"/>
                  <a:pt x="400" y="118"/>
                  <a:pt x="401" y="117"/>
                </a:cubicBezTo>
                <a:cubicBezTo>
                  <a:pt x="402" y="116"/>
                  <a:pt x="403" y="115"/>
                  <a:pt x="403" y="113"/>
                </a:cubicBezTo>
                <a:cubicBezTo>
                  <a:pt x="403" y="112"/>
                  <a:pt x="403" y="112"/>
                  <a:pt x="403" y="111"/>
                </a:cubicBezTo>
                <a:cubicBezTo>
                  <a:pt x="403" y="111"/>
                  <a:pt x="402" y="110"/>
                  <a:pt x="402" y="110"/>
                </a:cubicBezTo>
                <a:cubicBezTo>
                  <a:pt x="402" y="110"/>
                  <a:pt x="402" y="110"/>
                  <a:pt x="402" y="110"/>
                </a:cubicBezTo>
                <a:cubicBezTo>
                  <a:pt x="402" y="110"/>
                  <a:pt x="403" y="110"/>
                  <a:pt x="403" y="110"/>
                </a:cubicBezTo>
                <a:cubicBezTo>
                  <a:pt x="406" y="108"/>
                  <a:pt x="407" y="106"/>
                  <a:pt x="408" y="104"/>
                </a:cubicBezTo>
                <a:cubicBezTo>
                  <a:pt x="408" y="103"/>
                  <a:pt x="409" y="102"/>
                  <a:pt x="409" y="102"/>
                </a:cubicBezTo>
                <a:cubicBezTo>
                  <a:pt x="409" y="102"/>
                  <a:pt x="409" y="102"/>
                  <a:pt x="409" y="102"/>
                </a:cubicBezTo>
                <a:cubicBezTo>
                  <a:pt x="411" y="101"/>
                  <a:pt x="414" y="101"/>
                  <a:pt x="416" y="101"/>
                </a:cubicBezTo>
                <a:cubicBezTo>
                  <a:pt x="417" y="101"/>
                  <a:pt x="418" y="101"/>
                  <a:pt x="419" y="101"/>
                </a:cubicBezTo>
                <a:cubicBezTo>
                  <a:pt x="419" y="101"/>
                  <a:pt x="419" y="101"/>
                  <a:pt x="419" y="101"/>
                </a:cubicBezTo>
                <a:cubicBezTo>
                  <a:pt x="420" y="103"/>
                  <a:pt x="420" y="104"/>
                  <a:pt x="421" y="104"/>
                </a:cubicBezTo>
                <a:cubicBezTo>
                  <a:pt x="421" y="105"/>
                  <a:pt x="423" y="106"/>
                  <a:pt x="424" y="106"/>
                </a:cubicBezTo>
                <a:cubicBezTo>
                  <a:pt x="425" y="106"/>
                  <a:pt x="425" y="106"/>
                  <a:pt x="426" y="106"/>
                </a:cubicBezTo>
                <a:cubicBezTo>
                  <a:pt x="427" y="106"/>
                  <a:pt x="427" y="106"/>
                  <a:pt x="427" y="106"/>
                </a:cubicBezTo>
                <a:cubicBezTo>
                  <a:pt x="428" y="106"/>
                  <a:pt x="428" y="106"/>
                  <a:pt x="428" y="106"/>
                </a:cubicBezTo>
                <a:cubicBezTo>
                  <a:pt x="431" y="106"/>
                  <a:pt x="434" y="104"/>
                  <a:pt x="435" y="102"/>
                </a:cubicBezTo>
                <a:cubicBezTo>
                  <a:pt x="437" y="100"/>
                  <a:pt x="438" y="98"/>
                  <a:pt x="438" y="96"/>
                </a:cubicBezTo>
                <a:cubicBezTo>
                  <a:pt x="438" y="96"/>
                  <a:pt x="438" y="96"/>
                  <a:pt x="438" y="96"/>
                </a:cubicBezTo>
                <a:cubicBezTo>
                  <a:pt x="438" y="92"/>
                  <a:pt x="435" y="89"/>
                  <a:pt x="429" y="89"/>
                </a:cubicBezTo>
                <a:cubicBezTo>
                  <a:pt x="429" y="89"/>
                  <a:pt x="428" y="89"/>
                  <a:pt x="427" y="89"/>
                </a:cubicBezTo>
                <a:cubicBezTo>
                  <a:pt x="426" y="89"/>
                  <a:pt x="425" y="89"/>
                  <a:pt x="423" y="89"/>
                </a:cubicBezTo>
                <a:cubicBezTo>
                  <a:pt x="420" y="89"/>
                  <a:pt x="415" y="89"/>
                  <a:pt x="411" y="89"/>
                </a:cubicBezTo>
                <a:cubicBezTo>
                  <a:pt x="409" y="89"/>
                  <a:pt x="406" y="89"/>
                  <a:pt x="404" y="89"/>
                </a:cubicBezTo>
                <a:cubicBezTo>
                  <a:pt x="402" y="89"/>
                  <a:pt x="401" y="89"/>
                  <a:pt x="399" y="91"/>
                </a:cubicBezTo>
                <a:cubicBezTo>
                  <a:pt x="399" y="91"/>
                  <a:pt x="399" y="91"/>
                  <a:pt x="399" y="91"/>
                </a:cubicBezTo>
                <a:cubicBezTo>
                  <a:pt x="397" y="93"/>
                  <a:pt x="397" y="95"/>
                  <a:pt x="397" y="97"/>
                </a:cubicBezTo>
                <a:cubicBezTo>
                  <a:pt x="397" y="99"/>
                  <a:pt x="397" y="101"/>
                  <a:pt x="397" y="102"/>
                </a:cubicBezTo>
                <a:cubicBezTo>
                  <a:pt x="397" y="103"/>
                  <a:pt x="397" y="104"/>
                  <a:pt x="397" y="105"/>
                </a:cubicBezTo>
                <a:cubicBezTo>
                  <a:pt x="397" y="106"/>
                  <a:pt x="397" y="107"/>
                  <a:pt x="398" y="108"/>
                </a:cubicBezTo>
                <a:cubicBezTo>
                  <a:pt x="398" y="108"/>
                  <a:pt x="398" y="108"/>
                  <a:pt x="399" y="109"/>
                </a:cubicBezTo>
                <a:cubicBezTo>
                  <a:pt x="398" y="109"/>
                  <a:pt x="398" y="109"/>
                  <a:pt x="398" y="109"/>
                </a:cubicBezTo>
                <a:cubicBezTo>
                  <a:pt x="395" y="109"/>
                  <a:pt x="393" y="109"/>
                  <a:pt x="391" y="109"/>
                </a:cubicBezTo>
                <a:cubicBezTo>
                  <a:pt x="391" y="109"/>
                  <a:pt x="391" y="109"/>
                  <a:pt x="391" y="109"/>
                </a:cubicBezTo>
                <a:cubicBezTo>
                  <a:pt x="391" y="109"/>
                  <a:pt x="391" y="109"/>
                  <a:pt x="392" y="108"/>
                </a:cubicBezTo>
                <a:cubicBezTo>
                  <a:pt x="393" y="107"/>
                  <a:pt x="394" y="106"/>
                  <a:pt x="395" y="104"/>
                </a:cubicBezTo>
                <a:cubicBezTo>
                  <a:pt x="395" y="102"/>
                  <a:pt x="396" y="95"/>
                  <a:pt x="396" y="95"/>
                </a:cubicBezTo>
                <a:cubicBezTo>
                  <a:pt x="397" y="94"/>
                  <a:pt x="396" y="94"/>
                  <a:pt x="396" y="93"/>
                </a:cubicBezTo>
                <a:cubicBezTo>
                  <a:pt x="396" y="93"/>
                  <a:pt x="395" y="89"/>
                  <a:pt x="391" y="89"/>
                </a:cubicBezTo>
                <a:cubicBezTo>
                  <a:pt x="390" y="89"/>
                  <a:pt x="389" y="89"/>
                  <a:pt x="388" y="90"/>
                </a:cubicBezTo>
                <a:cubicBezTo>
                  <a:pt x="385" y="91"/>
                  <a:pt x="384" y="92"/>
                  <a:pt x="384" y="92"/>
                </a:cubicBezTo>
                <a:cubicBezTo>
                  <a:pt x="383" y="92"/>
                  <a:pt x="383" y="92"/>
                  <a:pt x="383" y="92"/>
                </a:cubicBezTo>
                <a:cubicBezTo>
                  <a:pt x="383" y="92"/>
                  <a:pt x="383" y="92"/>
                  <a:pt x="383" y="92"/>
                </a:cubicBezTo>
                <a:cubicBezTo>
                  <a:pt x="382" y="92"/>
                  <a:pt x="382" y="90"/>
                  <a:pt x="381" y="89"/>
                </a:cubicBezTo>
                <a:cubicBezTo>
                  <a:pt x="380" y="88"/>
                  <a:pt x="378" y="86"/>
                  <a:pt x="375" y="86"/>
                </a:cubicBezTo>
                <a:cubicBezTo>
                  <a:pt x="375" y="86"/>
                  <a:pt x="374" y="86"/>
                  <a:pt x="373" y="86"/>
                </a:cubicBezTo>
                <a:cubicBezTo>
                  <a:pt x="367" y="87"/>
                  <a:pt x="365" y="92"/>
                  <a:pt x="365" y="93"/>
                </a:cubicBezTo>
                <a:cubicBezTo>
                  <a:pt x="364" y="93"/>
                  <a:pt x="362" y="94"/>
                  <a:pt x="361" y="94"/>
                </a:cubicBezTo>
                <a:cubicBezTo>
                  <a:pt x="361" y="94"/>
                  <a:pt x="361" y="94"/>
                  <a:pt x="361" y="94"/>
                </a:cubicBezTo>
                <a:cubicBezTo>
                  <a:pt x="360" y="93"/>
                  <a:pt x="353" y="89"/>
                  <a:pt x="353" y="89"/>
                </a:cubicBezTo>
                <a:cubicBezTo>
                  <a:pt x="353" y="88"/>
                  <a:pt x="352" y="88"/>
                  <a:pt x="352" y="88"/>
                </a:cubicBezTo>
                <a:cubicBezTo>
                  <a:pt x="355" y="88"/>
                  <a:pt x="358" y="87"/>
                  <a:pt x="360" y="87"/>
                </a:cubicBezTo>
                <a:cubicBezTo>
                  <a:pt x="360" y="87"/>
                  <a:pt x="360" y="87"/>
                  <a:pt x="360" y="87"/>
                </a:cubicBezTo>
                <a:cubicBezTo>
                  <a:pt x="362" y="88"/>
                  <a:pt x="363" y="88"/>
                  <a:pt x="364" y="88"/>
                </a:cubicBezTo>
                <a:cubicBezTo>
                  <a:pt x="366" y="88"/>
                  <a:pt x="367" y="88"/>
                  <a:pt x="368" y="87"/>
                </a:cubicBezTo>
                <a:cubicBezTo>
                  <a:pt x="369" y="87"/>
                  <a:pt x="371" y="86"/>
                  <a:pt x="371" y="84"/>
                </a:cubicBezTo>
                <a:cubicBezTo>
                  <a:pt x="371" y="83"/>
                  <a:pt x="371" y="83"/>
                  <a:pt x="371" y="83"/>
                </a:cubicBezTo>
                <a:cubicBezTo>
                  <a:pt x="371" y="83"/>
                  <a:pt x="371" y="83"/>
                  <a:pt x="371" y="83"/>
                </a:cubicBezTo>
                <a:cubicBezTo>
                  <a:pt x="371" y="82"/>
                  <a:pt x="371" y="80"/>
                  <a:pt x="371" y="78"/>
                </a:cubicBezTo>
                <a:cubicBezTo>
                  <a:pt x="371" y="77"/>
                  <a:pt x="371" y="75"/>
                  <a:pt x="370" y="74"/>
                </a:cubicBezTo>
                <a:cubicBezTo>
                  <a:pt x="370" y="73"/>
                  <a:pt x="368" y="71"/>
                  <a:pt x="367" y="71"/>
                </a:cubicBezTo>
                <a:cubicBezTo>
                  <a:pt x="366" y="71"/>
                  <a:pt x="366" y="71"/>
                  <a:pt x="366" y="71"/>
                </a:cubicBezTo>
                <a:cubicBezTo>
                  <a:pt x="360" y="71"/>
                  <a:pt x="356" y="76"/>
                  <a:pt x="351" y="78"/>
                </a:cubicBezTo>
                <a:cubicBezTo>
                  <a:pt x="348" y="79"/>
                  <a:pt x="346" y="81"/>
                  <a:pt x="346" y="83"/>
                </a:cubicBezTo>
                <a:cubicBezTo>
                  <a:pt x="346" y="85"/>
                  <a:pt x="348" y="87"/>
                  <a:pt x="350" y="88"/>
                </a:cubicBezTo>
                <a:cubicBezTo>
                  <a:pt x="348" y="88"/>
                  <a:pt x="346" y="88"/>
                  <a:pt x="344" y="88"/>
                </a:cubicBezTo>
                <a:cubicBezTo>
                  <a:pt x="342" y="87"/>
                  <a:pt x="340" y="87"/>
                  <a:pt x="339" y="87"/>
                </a:cubicBezTo>
                <a:cubicBezTo>
                  <a:pt x="338" y="87"/>
                  <a:pt x="338" y="86"/>
                  <a:pt x="338" y="86"/>
                </a:cubicBezTo>
                <a:cubicBezTo>
                  <a:pt x="337" y="83"/>
                  <a:pt x="333" y="80"/>
                  <a:pt x="327" y="80"/>
                </a:cubicBezTo>
                <a:cubicBezTo>
                  <a:pt x="327" y="80"/>
                  <a:pt x="326" y="80"/>
                  <a:pt x="325" y="80"/>
                </a:cubicBezTo>
                <a:cubicBezTo>
                  <a:pt x="321" y="80"/>
                  <a:pt x="316" y="82"/>
                  <a:pt x="312" y="83"/>
                </a:cubicBezTo>
                <a:cubicBezTo>
                  <a:pt x="310" y="84"/>
                  <a:pt x="308" y="84"/>
                  <a:pt x="307" y="85"/>
                </a:cubicBezTo>
                <a:cubicBezTo>
                  <a:pt x="306" y="85"/>
                  <a:pt x="305" y="85"/>
                  <a:pt x="305" y="85"/>
                </a:cubicBezTo>
                <a:cubicBezTo>
                  <a:pt x="305" y="86"/>
                  <a:pt x="305" y="86"/>
                  <a:pt x="304" y="86"/>
                </a:cubicBezTo>
                <a:cubicBezTo>
                  <a:pt x="304" y="86"/>
                  <a:pt x="303" y="86"/>
                  <a:pt x="302" y="86"/>
                </a:cubicBezTo>
                <a:cubicBezTo>
                  <a:pt x="302" y="87"/>
                  <a:pt x="301" y="88"/>
                  <a:pt x="301" y="89"/>
                </a:cubicBezTo>
                <a:cubicBezTo>
                  <a:pt x="301" y="89"/>
                  <a:pt x="302" y="90"/>
                  <a:pt x="302" y="90"/>
                </a:cubicBezTo>
                <a:cubicBezTo>
                  <a:pt x="301" y="90"/>
                  <a:pt x="300" y="90"/>
                  <a:pt x="299" y="91"/>
                </a:cubicBezTo>
                <a:cubicBezTo>
                  <a:pt x="297" y="91"/>
                  <a:pt x="296" y="93"/>
                  <a:pt x="295" y="95"/>
                </a:cubicBezTo>
                <a:cubicBezTo>
                  <a:pt x="295" y="95"/>
                  <a:pt x="295" y="96"/>
                  <a:pt x="295" y="96"/>
                </a:cubicBezTo>
                <a:cubicBezTo>
                  <a:pt x="295" y="97"/>
                  <a:pt x="296" y="99"/>
                  <a:pt x="296" y="99"/>
                </a:cubicBezTo>
                <a:cubicBezTo>
                  <a:pt x="299" y="101"/>
                  <a:pt x="301" y="100"/>
                  <a:pt x="304" y="100"/>
                </a:cubicBezTo>
                <a:cubicBezTo>
                  <a:pt x="304" y="100"/>
                  <a:pt x="304" y="100"/>
                  <a:pt x="304" y="100"/>
                </a:cubicBezTo>
                <a:cubicBezTo>
                  <a:pt x="307" y="100"/>
                  <a:pt x="309" y="100"/>
                  <a:pt x="312" y="100"/>
                </a:cubicBezTo>
                <a:cubicBezTo>
                  <a:pt x="314" y="100"/>
                  <a:pt x="316" y="100"/>
                  <a:pt x="318" y="99"/>
                </a:cubicBezTo>
                <a:cubicBezTo>
                  <a:pt x="319" y="99"/>
                  <a:pt x="323" y="97"/>
                  <a:pt x="326" y="97"/>
                </a:cubicBezTo>
                <a:cubicBezTo>
                  <a:pt x="326" y="97"/>
                  <a:pt x="326" y="97"/>
                  <a:pt x="326" y="97"/>
                </a:cubicBezTo>
                <a:cubicBezTo>
                  <a:pt x="326" y="98"/>
                  <a:pt x="326" y="100"/>
                  <a:pt x="327" y="101"/>
                </a:cubicBezTo>
                <a:cubicBezTo>
                  <a:pt x="326" y="101"/>
                  <a:pt x="326" y="101"/>
                  <a:pt x="326" y="101"/>
                </a:cubicBezTo>
                <a:cubicBezTo>
                  <a:pt x="326" y="101"/>
                  <a:pt x="325" y="101"/>
                  <a:pt x="325" y="101"/>
                </a:cubicBezTo>
                <a:cubicBezTo>
                  <a:pt x="322" y="100"/>
                  <a:pt x="320" y="102"/>
                  <a:pt x="318" y="102"/>
                </a:cubicBezTo>
                <a:cubicBezTo>
                  <a:pt x="317" y="103"/>
                  <a:pt x="317" y="104"/>
                  <a:pt x="315" y="104"/>
                </a:cubicBezTo>
                <a:cubicBezTo>
                  <a:pt x="315" y="104"/>
                  <a:pt x="314" y="104"/>
                  <a:pt x="313" y="103"/>
                </a:cubicBezTo>
                <a:cubicBezTo>
                  <a:pt x="312" y="103"/>
                  <a:pt x="310" y="103"/>
                  <a:pt x="309" y="103"/>
                </a:cubicBezTo>
                <a:cubicBezTo>
                  <a:pt x="305" y="103"/>
                  <a:pt x="303" y="104"/>
                  <a:pt x="300" y="104"/>
                </a:cubicBezTo>
                <a:cubicBezTo>
                  <a:pt x="300" y="104"/>
                  <a:pt x="299" y="104"/>
                  <a:pt x="298" y="103"/>
                </a:cubicBezTo>
                <a:cubicBezTo>
                  <a:pt x="296" y="103"/>
                  <a:pt x="294" y="103"/>
                  <a:pt x="292" y="103"/>
                </a:cubicBezTo>
                <a:cubicBezTo>
                  <a:pt x="290" y="103"/>
                  <a:pt x="289" y="103"/>
                  <a:pt x="287" y="104"/>
                </a:cubicBezTo>
                <a:cubicBezTo>
                  <a:pt x="286" y="105"/>
                  <a:pt x="285" y="107"/>
                  <a:pt x="284" y="108"/>
                </a:cubicBezTo>
                <a:cubicBezTo>
                  <a:pt x="284" y="110"/>
                  <a:pt x="283" y="113"/>
                  <a:pt x="282" y="115"/>
                </a:cubicBezTo>
                <a:cubicBezTo>
                  <a:pt x="282" y="116"/>
                  <a:pt x="282" y="116"/>
                  <a:pt x="281" y="117"/>
                </a:cubicBezTo>
                <a:cubicBezTo>
                  <a:pt x="281" y="117"/>
                  <a:pt x="281" y="117"/>
                  <a:pt x="281" y="117"/>
                </a:cubicBezTo>
                <a:cubicBezTo>
                  <a:pt x="280" y="117"/>
                  <a:pt x="279" y="118"/>
                  <a:pt x="278" y="118"/>
                </a:cubicBezTo>
                <a:cubicBezTo>
                  <a:pt x="277" y="119"/>
                  <a:pt x="276" y="120"/>
                  <a:pt x="276" y="122"/>
                </a:cubicBezTo>
                <a:cubicBezTo>
                  <a:pt x="276" y="124"/>
                  <a:pt x="277" y="125"/>
                  <a:pt x="278" y="126"/>
                </a:cubicBezTo>
                <a:cubicBezTo>
                  <a:pt x="280" y="126"/>
                  <a:pt x="281" y="127"/>
                  <a:pt x="284" y="127"/>
                </a:cubicBezTo>
                <a:cubicBezTo>
                  <a:pt x="288" y="127"/>
                  <a:pt x="287" y="128"/>
                  <a:pt x="288" y="128"/>
                </a:cubicBezTo>
                <a:cubicBezTo>
                  <a:pt x="288" y="129"/>
                  <a:pt x="289" y="130"/>
                  <a:pt x="290" y="131"/>
                </a:cubicBezTo>
                <a:cubicBezTo>
                  <a:pt x="291" y="132"/>
                  <a:pt x="293" y="132"/>
                  <a:pt x="295" y="132"/>
                </a:cubicBezTo>
                <a:cubicBezTo>
                  <a:pt x="295" y="132"/>
                  <a:pt x="296" y="132"/>
                  <a:pt x="296" y="132"/>
                </a:cubicBezTo>
                <a:cubicBezTo>
                  <a:pt x="300" y="132"/>
                  <a:pt x="304" y="131"/>
                  <a:pt x="307" y="131"/>
                </a:cubicBezTo>
                <a:cubicBezTo>
                  <a:pt x="311" y="130"/>
                  <a:pt x="314" y="129"/>
                  <a:pt x="315" y="125"/>
                </a:cubicBezTo>
                <a:cubicBezTo>
                  <a:pt x="316" y="125"/>
                  <a:pt x="316" y="124"/>
                  <a:pt x="316" y="124"/>
                </a:cubicBezTo>
                <a:cubicBezTo>
                  <a:pt x="318" y="127"/>
                  <a:pt x="323" y="135"/>
                  <a:pt x="323" y="135"/>
                </a:cubicBezTo>
                <a:cubicBezTo>
                  <a:pt x="324" y="135"/>
                  <a:pt x="324" y="135"/>
                  <a:pt x="324" y="135"/>
                </a:cubicBezTo>
                <a:cubicBezTo>
                  <a:pt x="324" y="135"/>
                  <a:pt x="327" y="138"/>
                  <a:pt x="330" y="140"/>
                </a:cubicBezTo>
                <a:cubicBezTo>
                  <a:pt x="329" y="141"/>
                  <a:pt x="329" y="141"/>
                  <a:pt x="329" y="141"/>
                </a:cubicBezTo>
                <a:cubicBezTo>
                  <a:pt x="329" y="141"/>
                  <a:pt x="328" y="141"/>
                  <a:pt x="328" y="140"/>
                </a:cubicBezTo>
                <a:cubicBezTo>
                  <a:pt x="325" y="139"/>
                  <a:pt x="322" y="138"/>
                  <a:pt x="320" y="137"/>
                </a:cubicBezTo>
                <a:cubicBezTo>
                  <a:pt x="317" y="137"/>
                  <a:pt x="315" y="136"/>
                  <a:pt x="314" y="136"/>
                </a:cubicBezTo>
                <a:cubicBezTo>
                  <a:pt x="312" y="134"/>
                  <a:pt x="310" y="133"/>
                  <a:pt x="307" y="133"/>
                </a:cubicBezTo>
                <a:cubicBezTo>
                  <a:pt x="304" y="132"/>
                  <a:pt x="301" y="132"/>
                  <a:pt x="299" y="132"/>
                </a:cubicBezTo>
                <a:cubicBezTo>
                  <a:pt x="296" y="132"/>
                  <a:pt x="294" y="132"/>
                  <a:pt x="293" y="133"/>
                </a:cubicBezTo>
                <a:cubicBezTo>
                  <a:pt x="293" y="133"/>
                  <a:pt x="293" y="133"/>
                  <a:pt x="292" y="133"/>
                </a:cubicBezTo>
                <a:cubicBezTo>
                  <a:pt x="291" y="133"/>
                  <a:pt x="289" y="132"/>
                  <a:pt x="287" y="132"/>
                </a:cubicBezTo>
                <a:cubicBezTo>
                  <a:pt x="286" y="131"/>
                  <a:pt x="284" y="131"/>
                  <a:pt x="283" y="131"/>
                </a:cubicBezTo>
                <a:cubicBezTo>
                  <a:pt x="281" y="131"/>
                  <a:pt x="280" y="131"/>
                  <a:pt x="279" y="132"/>
                </a:cubicBezTo>
                <a:cubicBezTo>
                  <a:pt x="278" y="133"/>
                  <a:pt x="276" y="134"/>
                  <a:pt x="275" y="135"/>
                </a:cubicBezTo>
                <a:cubicBezTo>
                  <a:pt x="274" y="134"/>
                  <a:pt x="274" y="132"/>
                  <a:pt x="273" y="131"/>
                </a:cubicBezTo>
                <a:cubicBezTo>
                  <a:pt x="272" y="130"/>
                  <a:pt x="271" y="129"/>
                  <a:pt x="270" y="129"/>
                </a:cubicBezTo>
                <a:cubicBezTo>
                  <a:pt x="267" y="129"/>
                  <a:pt x="267" y="131"/>
                  <a:pt x="266" y="131"/>
                </a:cubicBezTo>
                <a:cubicBezTo>
                  <a:pt x="265" y="132"/>
                  <a:pt x="265" y="132"/>
                  <a:pt x="265" y="132"/>
                </a:cubicBezTo>
                <a:cubicBezTo>
                  <a:pt x="264" y="132"/>
                  <a:pt x="264" y="132"/>
                  <a:pt x="264" y="133"/>
                </a:cubicBezTo>
                <a:cubicBezTo>
                  <a:pt x="263" y="132"/>
                  <a:pt x="259" y="130"/>
                  <a:pt x="255" y="130"/>
                </a:cubicBezTo>
                <a:cubicBezTo>
                  <a:pt x="253" y="130"/>
                  <a:pt x="252" y="130"/>
                  <a:pt x="251" y="130"/>
                </a:cubicBezTo>
                <a:cubicBezTo>
                  <a:pt x="248" y="132"/>
                  <a:pt x="246" y="133"/>
                  <a:pt x="246" y="134"/>
                </a:cubicBezTo>
                <a:cubicBezTo>
                  <a:pt x="245" y="134"/>
                  <a:pt x="245" y="134"/>
                  <a:pt x="242" y="134"/>
                </a:cubicBezTo>
                <a:cubicBezTo>
                  <a:pt x="241" y="134"/>
                  <a:pt x="241" y="134"/>
                  <a:pt x="240" y="134"/>
                </a:cubicBezTo>
                <a:cubicBezTo>
                  <a:pt x="233" y="134"/>
                  <a:pt x="231" y="133"/>
                  <a:pt x="228" y="132"/>
                </a:cubicBezTo>
                <a:cubicBezTo>
                  <a:pt x="228" y="132"/>
                  <a:pt x="227" y="132"/>
                  <a:pt x="226" y="133"/>
                </a:cubicBezTo>
                <a:cubicBezTo>
                  <a:pt x="224" y="133"/>
                  <a:pt x="224" y="133"/>
                  <a:pt x="224" y="133"/>
                </a:cubicBezTo>
                <a:cubicBezTo>
                  <a:pt x="222" y="133"/>
                  <a:pt x="221" y="135"/>
                  <a:pt x="222" y="136"/>
                </a:cubicBezTo>
                <a:cubicBezTo>
                  <a:pt x="221" y="136"/>
                  <a:pt x="222" y="137"/>
                  <a:pt x="220" y="138"/>
                </a:cubicBezTo>
                <a:cubicBezTo>
                  <a:pt x="219" y="139"/>
                  <a:pt x="218" y="140"/>
                  <a:pt x="217" y="140"/>
                </a:cubicBezTo>
                <a:cubicBezTo>
                  <a:pt x="216" y="141"/>
                  <a:pt x="216" y="141"/>
                  <a:pt x="216" y="141"/>
                </a:cubicBezTo>
                <a:cubicBezTo>
                  <a:pt x="216" y="141"/>
                  <a:pt x="216" y="141"/>
                  <a:pt x="216" y="141"/>
                </a:cubicBezTo>
                <a:cubicBezTo>
                  <a:pt x="215" y="141"/>
                  <a:pt x="215" y="141"/>
                  <a:pt x="215" y="140"/>
                </a:cubicBezTo>
                <a:cubicBezTo>
                  <a:pt x="213" y="137"/>
                  <a:pt x="210" y="136"/>
                  <a:pt x="209" y="136"/>
                </a:cubicBezTo>
                <a:cubicBezTo>
                  <a:pt x="209" y="136"/>
                  <a:pt x="208" y="135"/>
                  <a:pt x="207" y="134"/>
                </a:cubicBezTo>
                <a:cubicBezTo>
                  <a:pt x="205" y="134"/>
                  <a:pt x="203" y="133"/>
                  <a:pt x="201" y="133"/>
                </a:cubicBezTo>
                <a:cubicBezTo>
                  <a:pt x="200" y="133"/>
                  <a:pt x="198" y="133"/>
                  <a:pt x="197" y="134"/>
                </a:cubicBezTo>
                <a:cubicBezTo>
                  <a:pt x="196" y="134"/>
                  <a:pt x="195" y="134"/>
                  <a:pt x="194" y="134"/>
                </a:cubicBezTo>
                <a:cubicBezTo>
                  <a:pt x="191" y="134"/>
                  <a:pt x="188" y="133"/>
                  <a:pt x="186" y="133"/>
                </a:cubicBezTo>
                <a:cubicBezTo>
                  <a:pt x="183" y="132"/>
                  <a:pt x="182" y="131"/>
                  <a:pt x="180" y="131"/>
                </a:cubicBezTo>
                <a:cubicBezTo>
                  <a:pt x="178" y="131"/>
                  <a:pt x="161" y="130"/>
                  <a:pt x="158" y="129"/>
                </a:cubicBezTo>
                <a:cubicBezTo>
                  <a:pt x="155" y="128"/>
                  <a:pt x="150" y="128"/>
                  <a:pt x="146" y="128"/>
                </a:cubicBezTo>
                <a:cubicBezTo>
                  <a:pt x="143" y="128"/>
                  <a:pt x="141" y="128"/>
                  <a:pt x="139" y="129"/>
                </a:cubicBezTo>
                <a:cubicBezTo>
                  <a:pt x="136" y="129"/>
                  <a:pt x="129" y="129"/>
                  <a:pt x="127" y="129"/>
                </a:cubicBezTo>
                <a:cubicBezTo>
                  <a:pt x="126" y="129"/>
                  <a:pt x="125" y="128"/>
                  <a:pt x="124" y="127"/>
                </a:cubicBezTo>
                <a:cubicBezTo>
                  <a:pt x="123" y="126"/>
                  <a:pt x="122" y="125"/>
                  <a:pt x="121" y="125"/>
                </a:cubicBezTo>
                <a:cubicBezTo>
                  <a:pt x="120" y="124"/>
                  <a:pt x="119" y="124"/>
                  <a:pt x="117" y="123"/>
                </a:cubicBezTo>
                <a:cubicBezTo>
                  <a:pt x="116" y="123"/>
                  <a:pt x="115" y="124"/>
                  <a:pt x="114" y="124"/>
                </a:cubicBezTo>
                <a:cubicBezTo>
                  <a:pt x="113" y="124"/>
                  <a:pt x="112" y="125"/>
                  <a:pt x="111" y="125"/>
                </a:cubicBezTo>
                <a:cubicBezTo>
                  <a:pt x="111" y="125"/>
                  <a:pt x="110" y="125"/>
                  <a:pt x="110" y="124"/>
                </a:cubicBezTo>
                <a:cubicBezTo>
                  <a:pt x="107" y="121"/>
                  <a:pt x="103" y="119"/>
                  <a:pt x="103" y="119"/>
                </a:cubicBezTo>
                <a:cubicBezTo>
                  <a:pt x="102" y="119"/>
                  <a:pt x="101" y="119"/>
                  <a:pt x="101" y="119"/>
                </a:cubicBezTo>
                <a:cubicBezTo>
                  <a:pt x="100" y="119"/>
                  <a:pt x="99" y="120"/>
                  <a:pt x="99" y="121"/>
                </a:cubicBezTo>
                <a:cubicBezTo>
                  <a:pt x="99" y="121"/>
                  <a:pt x="99" y="122"/>
                  <a:pt x="98" y="123"/>
                </a:cubicBezTo>
                <a:cubicBezTo>
                  <a:pt x="97" y="125"/>
                  <a:pt x="96" y="126"/>
                  <a:pt x="96" y="126"/>
                </a:cubicBezTo>
                <a:cubicBezTo>
                  <a:pt x="93" y="127"/>
                  <a:pt x="88" y="129"/>
                  <a:pt x="86" y="129"/>
                </a:cubicBezTo>
                <a:cubicBezTo>
                  <a:pt x="86" y="129"/>
                  <a:pt x="86" y="129"/>
                  <a:pt x="86" y="129"/>
                </a:cubicBezTo>
                <a:cubicBezTo>
                  <a:pt x="85" y="128"/>
                  <a:pt x="84" y="128"/>
                  <a:pt x="84" y="128"/>
                </a:cubicBezTo>
                <a:cubicBezTo>
                  <a:pt x="81" y="128"/>
                  <a:pt x="78" y="130"/>
                  <a:pt x="75" y="131"/>
                </a:cubicBezTo>
                <a:cubicBezTo>
                  <a:pt x="72" y="132"/>
                  <a:pt x="70" y="133"/>
                  <a:pt x="70" y="133"/>
                </a:cubicBezTo>
                <a:cubicBezTo>
                  <a:pt x="69" y="134"/>
                  <a:pt x="69" y="134"/>
                  <a:pt x="69" y="134"/>
                </a:cubicBezTo>
                <a:cubicBezTo>
                  <a:pt x="69" y="134"/>
                  <a:pt x="67" y="135"/>
                  <a:pt x="65" y="137"/>
                </a:cubicBezTo>
                <a:cubicBezTo>
                  <a:pt x="64" y="138"/>
                  <a:pt x="63" y="139"/>
                  <a:pt x="62" y="139"/>
                </a:cubicBezTo>
                <a:cubicBezTo>
                  <a:pt x="62" y="140"/>
                  <a:pt x="62" y="140"/>
                  <a:pt x="61" y="140"/>
                </a:cubicBezTo>
                <a:cubicBezTo>
                  <a:pt x="61" y="140"/>
                  <a:pt x="61" y="140"/>
                  <a:pt x="61" y="140"/>
                </a:cubicBezTo>
                <a:cubicBezTo>
                  <a:pt x="60" y="140"/>
                  <a:pt x="58" y="139"/>
                  <a:pt x="55" y="139"/>
                </a:cubicBezTo>
                <a:cubicBezTo>
                  <a:pt x="54" y="139"/>
                  <a:pt x="54" y="139"/>
                  <a:pt x="53" y="139"/>
                </a:cubicBezTo>
                <a:cubicBezTo>
                  <a:pt x="52" y="140"/>
                  <a:pt x="50" y="141"/>
                  <a:pt x="50" y="143"/>
                </a:cubicBezTo>
                <a:cubicBezTo>
                  <a:pt x="50" y="143"/>
                  <a:pt x="50" y="144"/>
                  <a:pt x="50" y="144"/>
                </a:cubicBezTo>
                <a:cubicBezTo>
                  <a:pt x="51" y="144"/>
                  <a:pt x="51" y="146"/>
                  <a:pt x="52" y="149"/>
                </a:cubicBezTo>
                <a:cubicBezTo>
                  <a:pt x="53" y="151"/>
                  <a:pt x="56" y="152"/>
                  <a:pt x="60" y="152"/>
                </a:cubicBezTo>
                <a:cubicBezTo>
                  <a:pt x="64" y="152"/>
                  <a:pt x="65" y="153"/>
                  <a:pt x="66" y="154"/>
                </a:cubicBezTo>
                <a:cubicBezTo>
                  <a:pt x="67" y="154"/>
                  <a:pt x="68" y="156"/>
                  <a:pt x="71" y="156"/>
                </a:cubicBezTo>
                <a:cubicBezTo>
                  <a:pt x="72" y="157"/>
                  <a:pt x="73" y="157"/>
                  <a:pt x="74" y="157"/>
                </a:cubicBezTo>
                <a:cubicBezTo>
                  <a:pt x="74" y="157"/>
                  <a:pt x="75" y="157"/>
                  <a:pt x="77" y="159"/>
                </a:cubicBezTo>
                <a:cubicBezTo>
                  <a:pt x="77" y="160"/>
                  <a:pt x="78" y="161"/>
                  <a:pt x="78" y="161"/>
                </a:cubicBezTo>
                <a:cubicBezTo>
                  <a:pt x="78" y="161"/>
                  <a:pt x="78" y="161"/>
                  <a:pt x="78" y="161"/>
                </a:cubicBezTo>
                <a:cubicBezTo>
                  <a:pt x="74" y="161"/>
                  <a:pt x="69" y="159"/>
                  <a:pt x="67" y="157"/>
                </a:cubicBezTo>
                <a:cubicBezTo>
                  <a:pt x="64" y="154"/>
                  <a:pt x="64" y="154"/>
                  <a:pt x="64" y="154"/>
                </a:cubicBezTo>
                <a:cubicBezTo>
                  <a:pt x="64" y="154"/>
                  <a:pt x="62" y="153"/>
                  <a:pt x="61" y="154"/>
                </a:cubicBezTo>
                <a:cubicBezTo>
                  <a:pt x="57" y="157"/>
                  <a:pt x="57" y="157"/>
                  <a:pt x="57" y="157"/>
                </a:cubicBezTo>
                <a:cubicBezTo>
                  <a:pt x="49" y="157"/>
                  <a:pt x="41" y="161"/>
                  <a:pt x="41" y="161"/>
                </a:cubicBezTo>
                <a:cubicBezTo>
                  <a:pt x="40" y="162"/>
                  <a:pt x="39" y="163"/>
                  <a:pt x="40" y="165"/>
                </a:cubicBezTo>
                <a:cubicBezTo>
                  <a:pt x="40" y="165"/>
                  <a:pt x="42" y="170"/>
                  <a:pt x="47" y="174"/>
                </a:cubicBezTo>
                <a:cubicBezTo>
                  <a:pt x="53" y="178"/>
                  <a:pt x="62" y="178"/>
                  <a:pt x="63" y="178"/>
                </a:cubicBezTo>
                <a:cubicBezTo>
                  <a:pt x="63" y="178"/>
                  <a:pt x="63" y="178"/>
                  <a:pt x="63" y="178"/>
                </a:cubicBezTo>
                <a:cubicBezTo>
                  <a:pt x="61" y="179"/>
                  <a:pt x="59" y="180"/>
                  <a:pt x="58" y="182"/>
                </a:cubicBezTo>
                <a:cubicBezTo>
                  <a:pt x="56" y="183"/>
                  <a:pt x="54" y="184"/>
                  <a:pt x="53" y="185"/>
                </a:cubicBezTo>
                <a:cubicBezTo>
                  <a:pt x="52" y="186"/>
                  <a:pt x="50" y="188"/>
                  <a:pt x="50" y="190"/>
                </a:cubicBezTo>
                <a:cubicBezTo>
                  <a:pt x="50" y="192"/>
                  <a:pt x="50" y="193"/>
                  <a:pt x="51" y="194"/>
                </a:cubicBezTo>
                <a:cubicBezTo>
                  <a:pt x="52" y="196"/>
                  <a:pt x="53" y="197"/>
                  <a:pt x="54" y="199"/>
                </a:cubicBezTo>
                <a:cubicBezTo>
                  <a:pt x="54" y="199"/>
                  <a:pt x="53" y="199"/>
                  <a:pt x="53" y="199"/>
                </a:cubicBezTo>
                <a:cubicBezTo>
                  <a:pt x="52" y="199"/>
                  <a:pt x="52" y="199"/>
                  <a:pt x="52" y="199"/>
                </a:cubicBezTo>
                <a:cubicBezTo>
                  <a:pt x="51" y="199"/>
                  <a:pt x="50" y="199"/>
                  <a:pt x="49" y="199"/>
                </a:cubicBezTo>
                <a:cubicBezTo>
                  <a:pt x="48" y="199"/>
                  <a:pt x="47" y="200"/>
                  <a:pt x="45" y="201"/>
                </a:cubicBezTo>
                <a:cubicBezTo>
                  <a:pt x="44" y="201"/>
                  <a:pt x="43" y="202"/>
                  <a:pt x="43" y="203"/>
                </a:cubicBezTo>
                <a:cubicBezTo>
                  <a:pt x="43" y="205"/>
                  <a:pt x="44" y="206"/>
                  <a:pt x="44" y="206"/>
                </a:cubicBezTo>
                <a:cubicBezTo>
                  <a:pt x="45" y="207"/>
                  <a:pt x="46" y="208"/>
                  <a:pt x="47" y="209"/>
                </a:cubicBezTo>
                <a:cubicBezTo>
                  <a:pt x="49" y="209"/>
                  <a:pt x="50" y="210"/>
                  <a:pt x="51" y="210"/>
                </a:cubicBezTo>
                <a:cubicBezTo>
                  <a:pt x="54" y="210"/>
                  <a:pt x="54" y="208"/>
                  <a:pt x="55" y="207"/>
                </a:cubicBezTo>
                <a:cubicBezTo>
                  <a:pt x="56" y="206"/>
                  <a:pt x="57" y="205"/>
                  <a:pt x="57" y="203"/>
                </a:cubicBezTo>
                <a:cubicBezTo>
                  <a:pt x="57" y="202"/>
                  <a:pt x="57" y="202"/>
                  <a:pt x="57" y="202"/>
                </a:cubicBezTo>
                <a:cubicBezTo>
                  <a:pt x="58" y="203"/>
                  <a:pt x="59" y="204"/>
                  <a:pt x="59" y="205"/>
                </a:cubicBezTo>
                <a:cubicBezTo>
                  <a:pt x="60" y="205"/>
                  <a:pt x="60" y="205"/>
                  <a:pt x="60" y="206"/>
                </a:cubicBezTo>
                <a:cubicBezTo>
                  <a:pt x="60" y="206"/>
                  <a:pt x="60" y="206"/>
                  <a:pt x="60" y="206"/>
                </a:cubicBezTo>
                <a:cubicBezTo>
                  <a:pt x="60" y="208"/>
                  <a:pt x="63" y="209"/>
                  <a:pt x="64" y="209"/>
                </a:cubicBezTo>
                <a:cubicBezTo>
                  <a:pt x="66" y="209"/>
                  <a:pt x="68" y="208"/>
                  <a:pt x="70" y="207"/>
                </a:cubicBezTo>
                <a:cubicBezTo>
                  <a:pt x="72" y="206"/>
                  <a:pt x="73" y="205"/>
                  <a:pt x="74" y="203"/>
                </a:cubicBezTo>
                <a:cubicBezTo>
                  <a:pt x="74" y="203"/>
                  <a:pt x="74" y="204"/>
                  <a:pt x="74" y="204"/>
                </a:cubicBezTo>
                <a:cubicBezTo>
                  <a:pt x="74" y="205"/>
                  <a:pt x="74" y="206"/>
                  <a:pt x="74" y="206"/>
                </a:cubicBezTo>
                <a:cubicBezTo>
                  <a:pt x="74" y="210"/>
                  <a:pt x="76" y="212"/>
                  <a:pt x="77" y="213"/>
                </a:cubicBezTo>
                <a:cubicBezTo>
                  <a:pt x="79" y="214"/>
                  <a:pt x="81" y="214"/>
                  <a:pt x="81" y="214"/>
                </a:cubicBezTo>
                <a:cubicBezTo>
                  <a:pt x="82" y="215"/>
                  <a:pt x="83" y="214"/>
                  <a:pt x="83" y="213"/>
                </a:cubicBezTo>
                <a:cubicBezTo>
                  <a:pt x="83" y="213"/>
                  <a:pt x="84" y="212"/>
                  <a:pt x="85" y="211"/>
                </a:cubicBezTo>
                <a:cubicBezTo>
                  <a:pt x="85" y="211"/>
                  <a:pt x="85" y="211"/>
                  <a:pt x="85" y="210"/>
                </a:cubicBezTo>
                <a:cubicBezTo>
                  <a:pt x="86" y="211"/>
                  <a:pt x="87" y="212"/>
                  <a:pt x="87" y="213"/>
                </a:cubicBezTo>
                <a:cubicBezTo>
                  <a:pt x="89" y="214"/>
                  <a:pt x="90" y="215"/>
                  <a:pt x="90" y="215"/>
                </a:cubicBezTo>
                <a:cubicBezTo>
                  <a:pt x="91" y="216"/>
                  <a:pt x="92" y="217"/>
                  <a:pt x="93" y="216"/>
                </a:cubicBezTo>
                <a:cubicBezTo>
                  <a:pt x="93" y="216"/>
                  <a:pt x="94" y="215"/>
                  <a:pt x="95" y="214"/>
                </a:cubicBezTo>
                <a:cubicBezTo>
                  <a:pt x="96" y="214"/>
                  <a:pt x="97" y="213"/>
                  <a:pt x="98" y="213"/>
                </a:cubicBezTo>
                <a:cubicBezTo>
                  <a:pt x="98" y="214"/>
                  <a:pt x="98" y="214"/>
                  <a:pt x="98" y="214"/>
                </a:cubicBezTo>
                <a:cubicBezTo>
                  <a:pt x="98" y="214"/>
                  <a:pt x="97" y="215"/>
                  <a:pt x="96" y="215"/>
                </a:cubicBezTo>
                <a:cubicBezTo>
                  <a:pt x="95" y="216"/>
                  <a:pt x="94" y="217"/>
                  <a:pt x="93" y="218"/>
                </a:cubicBezTo>
                <a:cubicBezTo>
                  <a:pt x="92" y="219"/>
                  <a:pt x="88" y="220"/>
                  <a:pt x="85" y="222"/>
                </a:cubicBezTo>
                <a:cubicBezTo>
                  <a:pt x="82" y="223"/>
                  <a:pt x="79" y="225"/>
                  <a:pt x="77" y="226"/>
                </a:cubicBezTo>
                <a:cubicBezTo>
                  <a:pt x="76" y="227"/>
                  <a:pt x="73" y="228"/>
                  <a:pt x="70" y="230"/>
                </a:cubicBezTo>
                <a:cubicBezTo>
                  <a:pt x="69" y="231"/>
                  <a:pt x="68" y="231"/>
                  <a:pt x="66" y="232"/>
                </a:cubicBezTo>
                <a:cubicBezTo>
                  <a:pt x="66" y="232"/>
                  <a:pt x="65" y="232"/>
                  <a:pt x="65" y="232"/>
                </a:cubicBezTo>
                <a:cubicBezTo>
                  <a:pt x="65" y="232"/>
                  <a:pt x="65" y="232"/>
                  <a:pt x="65" y="232"/>
                </a:cubicBezTo>
                <a:cubicBezTo>
                  <a:pt x="65" y="232"/>
                  <a:pt x="65" y="232"/>
                  <a:pt x="65" y="232"/>
                </a:cubicBezTo>
                <a:cubicBezTo>
                  <a:pt x="63" y="232"/>
                  <a:pt x="61" y="234"/>
                  <a:pt x="61" y="235"/>
                </a:cubicBezTo>
                <a:cubicBezTo>
                  <a:pt x="60" y="236"/>
                  <a:pt x="60" y="237"/>
                  <a:pt x="60" y="238"/>
                </a:cubicBezTo>
                <a:cubicBezTo>
                  <a:pt x="60" y="239"/>
                  <a:pt x="60" y="241"/>
                  <a:pt x="61" y="242"/>
                </a:cubicBezTo>
                <a:cubicBezTo>
                  <a:pt x="62" y="243"/>
                  <a:pt x="63" y="244"/>
                  <a:pt x="65" y="244"/>
                </a:cubicBezTo>
                <a:cubicBezTo>
                  <a:pt x="65" y="244"/>
                  <a:pt x="66" y="244"/>
                  <a:pt x="66" y="244"/>
                </a:cubicBezTo>
                <a:cubicBezTo>
                  <a:pt x="71" y="243"/>
                  <a:pt x="82" y="238"/>
                  <a:pt x="86" y="236"/>
                </a:cubicBezTo>
                <a:cubicBezTo>
                  <a:pt x="86" y="236"/>
                  <a:pt x="86" y="236"/>
                  <a:pt x="87" y="236"/>
                </a:cubicBezTo>
                <a:cubicBezTo>
                  <a:pt x="87" y="236"/>
                  <a:pt x="87" y="236"/>
                  <a:pt x="87" y="236"/>
                </a:cubicBezTo>
                <a:cubicBezTo>
                  <a:pt x="87" y="236"/>
                  <a:pt x="88" y="236"/>
                  <a:pt x="89" y="236"/>
                </a:cubicBezTo>
                <a:cubicBezTo>
                  <a:pt x="91" y="236"/>
                  <a:pt x="93" y="235"/>
                  <a:pt x="97" y="233"/>
                </a:cubicBezTo>
                <a:cubicBezTo>
                  <a:pt x="101" y="231"/>
                  <a:pt x="104" y="228"/>
                  <a:pt x="107" y="227"/>
                </a:cubicBezTo>
                <a:cubicBezTo>
                  <a:pt x="108" y="226"/>
                  <a:pt x="109" y="225"/>
                  <a:pt x="110" y="225"/>
                </a:cubicBezTo>
                <a:cubicBezTo>
                  <a:pt x="111" y="224"/>
                  <a:pt x="111" y="224"/>
                  <a:pt x="111" y="224"/>
                </a:cubicBezTo>
                <a:cubicBezTo>
                  <a:pt x="111" y="224"/>
                  <a:pt x="111" y="224"/>
                  <a:pt x="111" y="224"/>
                </a:cubicBezTo>
                <a:cubicBezTo>
                  <a:pt x="112" y="225"/>
                  <a:pt x="114" y="229"/>
                  <a:pt x="118" y="230"/>
                </a:cubicBezTo>
                <a:cubicBezTo>
                  <a:pt x="118" y="230"/>
                  <a:pt x="119" y="230"/>
                  <a:pt x="120" y="230"/>
                </a:cubicBezTo>
                <a:cubicBezTo>
                  <a:pt x="125" y="230"/>
                  <a:pt x="128" y="225"/>
                  <a:pt x="129" y="224"/>
                </a:cubicBezTo>
                <a:cubicBezTo>
                  <a:pt x="132" y="222"/>
                  <a:pt x="133" y="219"/>
                  <a:pt x="133" y="216"/>
                </a:cubicBezTo>
                <a:cubicBezTo>
                  <a:pt x="133" y="215"/>
                  <a:pt x="133" y="214"/>
                  <a:pt x="133" y="213"/>
                </a:cubicBezTo>
                <a:cubicBezTo>
                  <a:pt x="132" y="213"/>
                  <a:pt x="131" y="212"/>
                  <a:pt x="130" y="212"/>
                </a:cubicBezTo>
                <a:cubicBezTo>
                  <a:pt x="130" y="212"/>
                  <a:pt x="129" y="212"/>
                  <a:pt x="129" y="212"/>
                </a:cubicBezTo>
                <a:cubicBezTo>
                  <a:pt x="129" y="212"/>
                  <a:pt x="128" y="212"/>
                  <a:pt x="128" y="212"/>
                </a:cubicBezTo>
                <a:cubicBezTo>
                  <a:pt x="129" y="211"/>
                  <a:pt x="130" y="209"/>
                  <a:pt x="130" y="207"/>
                </a:cubicBezTo>
                <a:cubicBezTo>
                  <a:pt x="130" y="205"/>
                  <a:pt x="131" y="202"/>
                  <a:pt x="133" y="201"/>
                </a:cubicBezTo>
                <a:cubicBezTo>
                  <a:pt x="132" y="201"/>
                  <a:pt x="132" y="202"/>
                  <a:pt x="132" y="203"/>
                </a:cubicBezTo>
                <a:cubicBezTo>
                  <a:pt x="131" y="204"/>
                  <a:pt x="131" y="205"/>
                  <a:pt x="131" y="206"/>
                </a:cubicBezTo>
                <a:cubicBezTo>
                  <a:pt x="131" y="207"/>
                  <a:pt x="131" y="209"/>
                  <a:pt x="132" y="210"/>
                </a:cubicBezTo>
                <a:cubicBezTo>
                  <a:pt x="133" y="211"/>
                  <a:pt x="134" y="211"/>
                  <a:pt x="135" y="211"/>
                </a:cubicBezTo>
                <a:cubicBezTo>
                  <a:pt x="139" y="211"/>
                  <a:pt x="141" y="209"/>
                  <a:pt x="143" y="207"/>
                </a:cubicBezTo>
                <a:cubicBezTo>
                  <a:pt x="144" y="206"/>
                  <a:pt x="145" y="206"/>
                  <a:pt x="146" y="206"/>
                </a:cubicBezTo>
                <a:cubicBezTo>
                  <a:pt x="148" y="205"/>
                  <a:pt x="150" y="205"/>
                  <a:pt x="153" y="203"/>
                </a:cubicBezTo>
                <a:cubicBezTo>
                  <a:pt x="156" y="200"/>
                  <a:pt x="157" y="199"/>
                  <a:pt x="158" y="198"/>
                </a:cubicBezTo>
                <a:cubicBezTo>
                  <a:pt x="159" y="197"/>
                  <a:pt x="159" y="197"/>
                  <a:pt x="160" y="197"/>
                </a:cubicBezTo>
                <a:cubicBezTo>
                  <a:pt x="160" y="197"/>
                  <a:pt x="160" y="197"/>
                  <a:pt x="160" y="197"/>
                </a:cubicBezTo>
                <a:cubicBezTo>
                  <a:pt x="161" y="197"/>
                  <a:pt x="162" y="198"/>
                  <a:pt x="164" y="199"/>
                </a:cubicBezTo>
                <a:cubicBezTo>
                  <a:pt x="165" y="200"/>
                  <a:pt x="167" y="201"/>
                  <a:pt x="169" y="201"/>
                </a:cubicBezTo>
                <a:cubicBezTo>
                  <a:pt x="170" y="201"/>
                  <a:pt x="171" y="201"/>
                  <a:pt x="172" y="200"/>
                </a:cubicBezTo>
                <a:cubicBezTo>
                  <a:pt x="172" y="200"/>
                  <a:pt x="172" y="200"/>
                  <a:pt x="173" y="200"/>
                </a:cubicBezTo>
                <a:cubicBezTo>
                  <a:pt x="174" y="200"/>
                  <a:pt x="176" y="201"/>
                  <a:pt x="179" y="202"/>
                </a:cubicBezTo>
                <a:cubicBezTo>
                  <a:pt x="181" y="203"/>
                  <a:pt x="184" y="204"/>
                  <a:pt x="186" y="204"/>
                </a:cubicBezTo>
                <a:cubicBezTo>
                  <a:pt x="188" y="204"/>
                  <a:pt x="193" y="205"/>
                  <a:pt x="198" y="207"/>
                </a:cubicBezTo>
                <a:cubicBezTo>
                  <a:pt x="200" y="208"/>
                  <a:pt x="202" y="209"/>
                  <a:pt x="204" y="210"/>
                </a:cubicBezTo>
                <a:cubicBezTo>
                  <a:pt x="206" y="211"/>
                  <a:pt x="208" y="211"/>
                  <a:pt x="209" y="211"/>
                </a:cubicBezTo>
                <a:cubicBezTo>
                  <a:pt x="210" y="211"/>
                  <a:pt x="212" y="212"/>
                  <a:pt x="215" y="214"/>
                </a:cubicBezTo>
                <a:cubicBezTo>
                  <a:pt x="217" y="215"/>
                  <a:pt x="218" y="217"/>
                  <a:pt x="219" y="220"/>
                </a:cubicBezTo>
                <a:cubicBezTo>
                  <a:pt x="219" y="224"/>
                  <a:pt x="220" y="226"/>
                  <a:pt x="221" y="228"/>
                </a:cubicBezTo>
                <a:cubicBezTo>
                  <a:pt x="223" y="229"/>
                  <a:pt x="225" y="229"/>
                  <a:pt x="226" y="229"/>
                </a:cubicBezTo>
                <a:cubicBezTo>
                  <a:pt x="227" y="229"/>
                  <a:pt x="227" y="229"/>
                  <a:pt x="227" y="229"/>
                </a:cubicBezTo>
                <a:cubicBezTo>
                  <a:pt x="228" y="229"/>
                  <a:pt x="230" y="230"/>
                  <a:pt x="232" y="231"/>
                </a:cubicBezTo>
                <a:cubicBezTo>
                  <a:pt x="233" y="231"/>
                  <a:pt x="234" y="232"/>
                  <a:pt x="234" y="232"/>
                </a:cubicBezTo>
                <a:cubicBezTo>
                  <a:pt x="234" y="232"/>
                  <a:pt x="234" y="233"/>
                  <a:pt x="234" y="233"/>
                </a:cubicBezTo>
                <a:cubicBezTo>
                  <a:pt x="234" y="234"/>
                  <a:pt x="234" y="237"/>
                  <a:pt x="234" y="240"/>
                </a:cubicBezTo>
                <a:cubicBezTo>
                  <a:pt x="234" y="244"/>
                  <a:pt x="234" y="249"/>
                  <a:pt x="238" y="252"/>
                </a:cubicBezTo>
                <a:cubicBezTo>
                  <a:pt x="240" y="253"/>
                  <a:pt x="242" y="255"/>
                  <a:pt x="244" y="256"/>
                </a:cubicBezTo>
                <a:cubicBezTo>
                  <a:pt x="246" y="257"/>
                  <a:pt x="247" y="258"/>
                  <a:pt x="250" y="259"/>
                </a:cubicBezTo>
                <a:cubicBezTo>
                  <a:pt x="251" y="259"/>
                  <a:pt x="251" y="258"/>
                  <a:pt x="252" y="258"/>
                </a:cubicBezTo>
                <a:cubicBezTo>
                  <a:pt x="254" y="257"/>
                  <a:pt x="254" y="255"/>
                  <a:pt x="254" y="253"/>
                </a:cubicBezTo>
                <a:cubicBezTo>
                  <a:pt x="254" y="252"/>
                  <a:pt x="254" y="251"/>
                  <a:pt x="254" y="250"/>
                </a:cubicBezTo>
                <a:cubicBezTo>
                  <a:pt x="254" y="250"/>
                  <a:pt x="254" y="250"/>
                  <a:pt x="254" y="251"/>
                </a:cubicBezTo>
                <a:cubicBezTo>
                  <a:pt x="255" y="252"/>
                  <a:pt x="256" y="253"/>
                  <a:pt x="258" y="253"/>
                </a:cubicBezTo>
                <a:cubicBezTo>
                  <a:pt x="258" y="253"/>
                  <a:pt x="259" y="253"/>
                  <a:pt x="259" y="253"/>
                </a:cubicBezTo>
                <a:cubicBezTo>
                  <a:pt x="260" y="255"/>
                  <a:pt x="262" y="258"/>
                  <a:pt x="262" y="260"/>
                </a:cubicBezTo>
                <a:cubicBezTo>
                  <a:pt x="262" y="260"/>
                  <a:pt x="262" y="260"/>
                  <a:pt x="262" y="260"/>
                </a:cubicBezTo>
                <a:cubicBezTo>
                  <a:pt x="262" y="261"/>
                  <a:pt x="262" y="262"/>
                  <a:pt x="262" y="263"/>
                </a:cubicBezTo>
                <a:cubicBezTo>
                  <a:pt x="262" y="268"/>
                  <a:pt x="265" y="273"/>
                  <a:pt x="270" y="273"/>
                </a:cubicBezTo>
                <a:cubicBezTo>
                  <a:pt x="271" y="273"/>
                  <a:pt x="273" y="275"/>
                  <a:pt x="275" y="277"/>
                </a:cubicBezTo>
                <a:cubicBezTo>
                  <a:pt x="276" y="278"/>
                  <a:pt x="277" y="279"/>
                  <a:pt x="278" y="280"/>
                </a:cubicBezTo>
                <a:cubicBezTo>
                  <a:pt x="279" y="280"/>
                  <a:pt x="279" y="281"/>
                  <a:pt x="281" y="282"/>
                </a:cubicBezTo>
                <a:cubicBezTo>
                  <a:pt x="281" y="282"/>
                  <a:pt x="282" y="282"/>
                  <a:pt x="283" y="283"/>
                </a:cubicBezTo>
                <a:cubicBezTo>
                  <a:pt x="283" y="283"/>
                  <a:pt x="283" y="284"/>
                  <a:pt x="283" y="284"/>
                </a:cubicBezTo>
                <a:cubicBezTo>
                  <a:pt x="283" y="284"/>
                  <a:pt x="283" y="284"/>
                  <a:pt x="283" y="284"/>
                </a:cubicBezTo>
                <a:cubicBezTo>
                  <a:pt x="283" y="284"/>
                  <a:pt x="283" y="284"/>
                  <a:pt x="283" y="284"/>
                </a:cubicBezTo>
                <a:cubicBezTo>
                  <a:pt x="283" y="286"/>
                  <a:pt x="284" y="289"/>
                  <a:pt x="285" y="292"/>
                </a:cubicBezTo>
                <a:cubicBezTo>
                  <a:pt x="285" y="295"/>
                  <a:pt x="286" y="298"/>
                  <a:pt x="286" y="300"/>
                </a:cubicBezTo>
                <a:cubicBezTo>
                  <a:pt x="286" y="304"/>
                  <a:pt x="284" y="320"/>
                  <a:pt x="284" y="326"/>
                </a:cubicBezTo>
                <a:cubicBezTo>
                  <a:pt x="284" y="326"/>
                  <a:pt x="284" y="327"/>
                  <a:pt x="284" y="327"/>
                </a:cubicBezTo>
                <a:cubicBezTo>
                  <a:pt x="284" y="334"/>
                  <a:pt x="288" y="344"/>
                  <a:pt x="293" y="351"/>
                </a:cubicBezTo>
                <a:cubicBezTo>
                  <a:pt x="295" y="353"/>
                  <a:pt x="297" y="357"/>
                  <a:pt x="299" y="361"/>
                </a:cubicBezTo>
                <a:cubicBezTo>
                  <a:pt x="302" y="365"/>
                  <a:pt x="303" y="368"/>
                  <a:pt x="305" y="370"/>
                </a:cubicBezTo>
                <a:cubicBezTo>
                  <a:pt x="306" y="370"/>
                  <a:pt x="307" y="372"/>
                  <a:pt x="309" y="374"/>
                </a:cubicBezTo>
                <a:cubicBezTo>
                  <a:pt x="310" y="376"/>
                  <a:pt x="312" y="378"/>
                  <a:pt x="315" y="378"/>
                </a:cubicBezTo>
                <a:cubicBezTo>
                  <a:pt x="316" y="378"/>
                  <a:pt x="316" y="378"/>
                  <a:pt x="316" y="378"/>
                </a:cubicBezTo>
                <a:cubicBezTo>
                  <a:pt x="316" y="378"/>
                  <a:pt x="317" y="378"/>
                  <a:pt x="317" y="378"/>
                </a:cubicBezTo>
                <a:cubicBezTo>
                  <a:pt x="318" y="378"/>
                  <a:pt x="319" y="379"/>
                  <a:pt x="320" y="380"/>
                </a:cubicBezTo>
                <a:cubicBezTo>
                  <a:pt x="321" y="382"/>
                  <a:pt x="323" y="385"/>
                  <a:pt x="325" y="388"/>
                </a:cubicBezTo>
                <a:cubicBezTo>
                  <a:pt x="326" y="392"/>
                  <a:pt x="328" y="397"/>
                  <a:pt x="330" y="402"/>
                </a:cubicBezTo>
                <a:cubicBezTo>
                  <a:pt x="331" y="404"/>
                  <a:pt x="332" y="406"/>
                  <a:pt x="333" y="408"/>
                </a:cubicBezTo>
                <a:cubicBezTo>
                  <a:pt x="334" y="409"/>
                  <a:pt x="334" y="411"/>
                  <a:pt x="336" y="412"/>
                </a:cubicBezTo>
                <a:cubicBezTo>
                  <a:pt x="337" y="412"/>
                  <a:pt x="338" y="413"/>
                  <a:pt x="339" y="414"/>
                </a:cubicBezTo>
                <a:cubicBezTo>
                  <a:pt x="340" y="415"/>
                  <a:pt x="341" y="416"/>
                  <a:pt x="341" y="416"/>
                </a:cubicBezTo>
                <a:cubicBezTo>
                  <a:pt x="341" y="416"/>
                  <a:pt x="341" y="416"/>
                  <a:pt x="341" y="416"/>
                </a:cubicBezTo>
                <a:cubicBezTo>
                  <a:pt x="339" y="418"/>
                  <a:pt x="336" y="421"/>
                  <a:pt x="336" y="425"/>
                </a:cubicBezTo>
                <a:cubicBezTo>
                  <a:pt x="336" y="426"/>
                  <a:pt x="336" y="427"/>
                  <a:pt x="337" y="428"/>
                </a:cubicBezTo>
                <a:cubicBezTo>
                  <a:pt x="338" y="429"/>
                  <a:pt x="340" y="429"/>
                  <a:pt x="341" y="429"/>
                </a:cubicBezTo>
                <a:cubicBezTo>
                  <a:pt x="344" y="429"/>
                  <a:pt x="345" y="428"/>
                  <a:pt x="346" y="428"/>
                </a:cubicBezTo>
                <a:cubicBezTo>
                  <a:pt x="346" y="428"/>
                  <a:pt x="346" y="428"/>
                  <a:pt x="348" y="430"/>
                </a:cubicBezTo>
                <a:cubicBezTo>
                  <a:pt x="349" y="433"/>
                  <a:pt x="351" y="435"/>
                  <a:pt x="353" y="436"/>
                </a:cubicBezTo>
                <a:cubicBezTo>
                  <a:pt x="354" y="438"/>
                  <a:pt x="354" y="439"/>
                  <a:pt x="354" y="440"/>
                </a:cubicBezTo>
                <a:cubicBezTo>
                  <a:pt x="354" y="440"/>
                  <a:pt x="354" y="440"/>
                  <a:pt x="354" y="440"/>
                </a:cubicBezTo>
                <a:cubicBezTo>
                  <a:pt x="354" y="440"/>
                  <a:pt x="354" y="440"/>
                  <a:pt x="354" y="441"/>
                </a:cubicBezTo>
                <a:cubicBezTo>
                  <a:pt x="354" y="443"/>
                  <a:pt x="356" y="445"/>
                  <a:pt x="358" y="446"/>
                </a:cubicBezTo>
                <a:cubicBezTo>
                  <a:pt x="359" y="447"/>
                  <a:pt x="361" y="447"/>
                  <a:pt x="362" y="448"/>
                </a:cubicBezTo>
                <a:cubicBezTo>
                  <a:pt x="362" y="448"/>
                  <a:pt x="362" y="448"/>
                  <a:pt x="362" y="448"/>
                </a:cubicBezTo>
                <a:cubicBezTo>
                  <a:pt x="362" y="448"/>
                  <a:pt x="363" y="450"/>
                  <a:pt x="365" y="452"/>
                </a:cubicBezTo>
                <a:cubicBezTo>
                  <a:pt x="366" y="453"/>
                  <a:pt x="368" y="455"/>
                  <a:pt x="371" y="455"/>
                </a:cubicBezTo>
                <a:cubicBezTo>
                  <a:pt x="372" y="455"/>
                  <a:pt x="374" y="454"/>
                  <a:pt x="375" y="453"/>
                </a:cubicBezTo>
                <a:cubicBezTo>
                  <a:pt x="376" y="452"/>
                  <a:pt x="377" y="450"/>
                  <a:pt x="377" y="449"/>
                </a:cubicBezTo>
                <a:cubicBezTo>
                  <a:pt x="376" y="445"/>
                  <a:pt x="374" y="443"/>
                  <a:pt x="372" y="441"/>
                </a:cubicBezTo>
                <a:cubicBezTo>
                  <a:pt x="370" y="438"/>
                  <a:pt x="367" y="436"/>
                  <a:pt x="366" y="436"/>
                </a:cubicBezTo>
                <a:cubicBezTo>
                  <a:pt x="366" y="435"/>
                  <a:pt x="365" y="433"/>
                  <a:pt x="365" y="430"/>
                </a:cubicBezTo>
                <a:cubicBezTo>
                  <a:pt x="365" y="428"/>
                  <a:pt x="363" y="424"/>
                  <a:pt x="360" y="420"/>
                </a:cubicBezTo>
                <a:cubicBezTo>
                  <a:pt x="357" y="417"/>
                  <a:pt x="355" y="415"/>
                  <a:pt x="354" y="413"/>
                </a:cubicBezTo>
                <a:cubicBezTo>
                  <a:pt x="358" y="418"/>
                  <a:pt x="363" y="422"/>
                  <a:pt x="365" y="425"/>
                </a:cubicBezTo>
                <a:cubicBezTo>
                  <a:pt x="367" y="427"/>
                  <a:pt x="370" y="432"/>
                  <a:pt x="373" y="436"/>
                </a:cubicBezTo>
                <a:cubicBezTo>
                  <a:pt x="374" y="439"/>
                  <a:pt x="375" y="441"/>
                  <a:pt x="376" y="442"/>
                </a:cubicBezTo>
                <a:cubicBezTo>
                  <a:pt x="377" y="443"/>
                  <a:pt x="378" y="444"/>
                  <a:pt x="378" y="445"/>
                </a:cubicBezTo>
                <a:cubicBezTo>
                  <a:pt x="379" y="445"/>
                  <a:pt x="379" y="446"/>
                  <a:pt x="381" y="446"/>
                </a:cubicBezTo>
                <a:cubicBezTo>
                  <a:pt x="381" y="446"/>
                  <a:pt x="383" y="448"/>
                  <a:pt x="385" y="450"/>
                </a:cubicBezTo>
                <a:cubicBezTo>
                  <a:pt x="386" y="452"/>
                  <a:pt x="388" y="453"/>
                  <a:pt x="388" y="454"/>
                </a:cubicBezTo>
                <a:cubicBezTo>
                  <a:pt x="388" y="454"/>
                  <a:pt x="389" y="455"/>
                  <a:pt x="389" y="457"/>
                </a:cubicBezTo>
                <a:cubicBezTo>
                  <a:pt x="390" y="458"/>
                  <a:pt x="390" y="460"/>
                  <a:pt x="390" y="461"/>
                </a:cubicBezTo>
                <a:cubicBezTo>
                  <a:pt x="390" y="461"/>
                  <a:pt x="390" y="461"/>
                  <a:pt x="390" y="461"/>
                </a:cubicBezTo>
                <a:cubicBezTo>
                  <a:pt x="390" y="462"/>
                  <a:pt x="390" y="463"/>
                  <a:pt x="390" y="464"/>
                </a:cubicBezTo>
                <a:cubicBezTo>
                  <a:pt x="390" y="468"/>
                  <a:pt x="392" y="475"/>
                  <a:pt x="396" y="478"/>
                </a:cubicBezTo>
                <a:cubicBezTo>
                  <a:pt x="400" y="480"/>
                  <a:pt x="413" y="487"/>
                  <a:pt x="415" y="488"/>
                </a:cubicBezTo>
                <a:cubicBezTo>
                  <a:pt x="415" y="489"/>
                  <a:pt x="417" y="491"/>
                  <a:pt x="419" y="493"/>
                </a:cubicBezTo>
                <a:cubicBezTo>
                  <a:pt x="421" y="496"/>
                  <a:pt x="423" y="498"/>
                  <a:pt x="427" y="499"/>
                </a:cubicBezTo>
                <a:cubicBezTo>
                  <a:pt x="432" y="498"/>
                  <a:pt x="436" y="499"/>
                  <a:pt x="436" y="500"/>
                </a:cubicBezTo>
                <a:cubicBezTo>
                  <a:pt x="436" y="500"/>
                  <a:pt x="437" y="502"/>
                  <a:pt x="439" y="503"/>
                </a:cubicBezTo>
                <a:cubicBezTo>
                  <a:pt x="440" y="505"/>
                  <a:pt x="442" y="506"/>
                  <a:pt x="444" y="507"/>
                </a:cubicBezTo>
                <a:cubicBezTo>
                  <a:pt x="446" y="507"/>
                  <a:pt x="447" y="506"/>
                  <a:pt x="448" y="504"/>
                </a:cubicBezTo>
                <a:cubicBezTo>
                  <a:pt x="450" y="502"/>
                  <a:pt x="451" y="501"/>
                  <a:pt x="451" y="500"/>
                </a:cubicBezTo>
                <a:cubicBezTo>
                  <a:pt x="452" y="500"/>
                  <a:pt x="452" y="500"/>
                  <a:pt x="454" y="500"/>
                </a:cubicBezTo>
                <a:cubicBezTo>
                  <a:pt x="455" y="500"/>
                  <a:pt x="456" y="500"/>
                  <a:pt x="457" y="501"/>
                </a:cubicBezTo>
                <a:cubicBezTo>
                  <a:pt x="458" y="502"/>
                  <a:pt x="459" y="504"/>
                  <a:pt x="461" y="506"/>
                </a:cubicBezTo>
                <a:cubicBezTo>
                  <a:pt x="462" y="507"/>
                  <a:pt x="464" y="510"/>
                  <a:pt x="466" y="512"/>
                </a:cubicBezTo>
                <a:cubicBezTo>
                  <a:pt x="469" y="514"/>
                  <a:pt x="471" y="516"/>
                  <a:pt x="475" y="516"/>
                </a:cubicBezTo>
                <a:cubicBezTo>
                  <a:pt x="475" y="516"/>
                  <a:pt x="475" y="516"/>
                  <a:pt x="475" y="516"/>
                </a:cubicBezTo>
                <a:cubicBezTo>
                  <a:pt x="475" y="516"/>
                  <a:pt x="475" y="516"/>
                  <a:pt x="475" y="516"/>
                </a:cubicBezTo>
                <a:cubicBezTo>
                  <a:pt x="476" y="516"/>
                  <a:pt x="477" y="517"/>
                  <a:pt x="479" y="517"/>
                </a:cubicBezTo>
                <a:cubicBezTo>
                  <a:pt x="480" y="518"/>
                  <a:pt x="481" y="519"/>
                  <a:pt x="484" y="519"/>
                </a:cubicBezTo>
                <a:cubicBezTo>
                  <a:pt x="485" y="519"/>
                  <a:pt x="486" y="519"/>
                  <a:pt x="486" y="519"/>
                </a:cubicBezTo>
                <a:cubicBezTo>
                  <a:pt x="486" y="519"/>
                  <a:pt x="486" y="519"/>
                  <a:pt x="487" y="519"/>
                </a:cubicBezTo>
                <a:cubicBezTo>
                  <a:pt x="488" y="518"/>
                  <a:pt x="490" y="520"/>
                  <a:pt x="492" y="521"/>
                </a:cubicBezTo>
                <a:cubicBezTo>
                  <a:pt x="494" y="522"/>
                  <a:pt x="499" y="526"/>
                  <a:pt x="499" y="530"/>
                </a:cubicBezTo>
                <a:cubicBezTo>
                  <a:pt x="499" y="531"/>
                  <a:pt x="499" y="531"/>
                  <a:pt x="499" y="531"/>
                </a:cubicBezTo>
                <a:cubicBezTo>
                  <a:pt x="499" y="531"/>
                  <a:pt x="499" y="531"/>
                  <a:pt x="499" y="532"/>
                </a:cubicBezTo>
                <a:cubicBezTo>
                  <a:pt x="498" y="539"/>
                  <a:pt x="504" y="542"/>
                  <a:pt x="506" y="543"/>
                </a:cubicBezTo>
                <a:cubicBezTo>
                  <a:pt x="509" y="545"/>
                  <a:pt x="513" y="549"/>
                  <a:pt x="515" y="551"/>
                </a:cubicBezTo>
                <a:cubicBezTo>
                  <a:pt x="517" y="553"/>
                  <a:pt x="519" y="554"/>
                  <a:pt x="521" y="555"/>
                </a:cubicBezTo>
                <a:cubicBezTo>
                  <a:pt x="522" y="555"/>
                  <a:pt x="523" y="556"/>
                  <a:pt x="523" y="556"/>
                </a:cubicBezTo>
                <a:cubicBezTo>
                  <a:pt x="523" y="556"/>
                  <a:pt x="524" y="556"/>
                  <a:pt x="524" y="556"/>
                </a:cubicBezTo>
                <a:cubicBezTo>
                  <a:pt x="524" y="556"/>
                  <a:pt x="524" y="556"/>
                  <a:pt x="524" y="556"/>
                </a:cubicBezTo>
                <a:cubicBezTo>
                  <a:pt x="524" y="557"/>
                  <a:pt x="525" y="558"/>
                  <a:pt x="525" y="559"/>
                </a:cubicBezTo>
                <a:cubicBezTo>
                  <a:pt x="526" y="559"/>
                  <a:pt x="528" y="561"/>
                  <a:pt x="530" y="561"/>
                </a:cubicBezTo>
                <a:cubicBezTo>
                  <a:pt x="531" y="561"/>
                  <a:pt x="532" y="560"/>
                  <a:pt x="534" y="559"/>
                </a:cubicBezTo>
                <a:cubicBezTo>
                  <a:pt x="537" y="557"/>
                  <a:pt x="538" y="554"/>
                  <a:pt x="538" y="551"/>
                </a:cubicBezTo>
                <a:cubicBezTo>
                  <a:pt x="538" y="551"/>
                  <a:pt x="538" y="551"/>
                  <a:pt x="538" y="551"/>
                </a:cubicBezTo>
                <a:cubicBezTo>
                  <a:pt x="540" y="551"/>
                  <a:pt x="541" y="552"/>
                  <a:pt x="541" y="552"/>
                </a:cubicBezTo>
                <a:cubicBezTo>
                  <a:pt x="542" y="552"/>
                  <a:pt x="543" y="555"/>
                  <a:pt x="544" y="557"/>
                </a:cubicBezTo>
                <a:cubicBezTo>
                  <a:pt x="544" y="558"/>
                  <a:pt x="544" y="559"/>
                  <a:pt x="545" y="560"/>
                </a:cubicBezTo>
                <a:cubicBezTo>
                  <a:pt x="545" y="561"/>
                  <a:pt x="546" y="562"/>
                  <a:pt x="547" y="563"/>
                </a:cubicBezTo>
                <a:cubicBezTo>
                  <a:pt x="547" y="563"/>
                  <a:pt x="547" y="563"/>
                  <a:pt x="547" y="563"/>
                </a:cubicBezTo>
                <a:cubicBezTo>
                  <a:pt x="547" y="563"/>
                  <a:pt x="547" y="565"/>
                  <a:pt x="548" y="566"/>
                </a:cubicBezTo>
                <a:cubicBezTo>
                  <a:pt x="548" y="568"/>
                  <a:pt x="549" y="570"/>
                  <a:pt x="549" y="572"/>
                </a:cubicBezTo>
                <a:cubicBezTo>
                  <a:pt x="549" y="574"/>
                  <a:pt x="549" y="575"/>
                  <a:pt x="548" y="576"/>
                </a:cubicBezTo>
                <a:cubicBezTo>
                  <a:pt x="547" y="580"/>
                  <a:pt x="547" y="583"/>
                  <a:pt x="546" y="585"/>
                </a:cubicBezTo>
                <a:cubicBezTo>
                  <a:pt x="546" y="586"/>
                  <a:pt x="546" y="587"/>
                  <a:pt x="546" y="587"/>
                </a:cubicBezTo>
                <a:cubicBezTo>
                  <a:pt x="545" y="588"/>
                  <a:pt x="544" y="589"/>
                  <a:pt x="544" y="589"/>
                </a:cubicBezTo>
                <a:cubicBezTo>
                  <a:pt x="543" y="591"/>
                  <a:pt x="542" y="592"/>
                  <a:pt x="541" y="594"/>
                </a:cubicBezTo>
                <a:cubicBezTo>
                  <a:pt x="540" y="595"/>
                  <a:pt x="539" y="596"/>
                  <a:pt x="539" y="597"/>
                </a:cubicBezTo>
                <a:cubicBezTo>
                  <a:pt x="537" y="598"/>
                  <a:pt x="535" y="600"/>
                  <a:pt x="532" y="603"/>
                </a:cubicBezTo>
                <a:cubicBezTo>
                  <a:pt x="530" y="605"/>
                  <a:pt x="528" y="608"/>
                  <a:pt x="528" y="611"/>
                </a:cubicBezTo>
                <a:cubicBezTo>
                  <a:pt x="528" y="611"/>
                  <a:pt x="528" y="611"/>
                  <a:pt x="528" y="612"/>
                </a:cubicBezTo>
                <a:cubicBezTo>
                  <a:pt x="528" y="614"/>
                  <a:pt x="529" y="616"/>
                  <a:pt x="530" y="618"/>
                </a:cubicBezTo>
                <a:cubicBezTo>
                  <a:pt x="531" y="621"/>
                  <a:pt x="532" y="624"/>
                  <a:pt x="532" y="625"/>
                </a:cubicBezTo>
                <a:cubicBezTo>
                  <a:pt x="532" y="626"/>
                  <a:pt x="532" y="626"/>
                  <a:pt x="531" y="626"/>
                </a:cubicBezTo>
                <a:cubicBezTo>
                  <a:pt x="531" y="627"/>
                  <a:pt x="530" y="629"/>
                  <a:pt x="529" y="631"/>
                </a:cubicBezTo>
                <a:cubicBezTo>
                  <a:pt x="527" y="633"/>
                  <a:pt x="526" y="636"/>
                  <a:pt x="526" y="640"/>
                </a:cubicBezTo>
                <a:cubicBezTo>
                  <a:pt x="525" y="640"/>
                  <a:pt x="526" y="641"/>
                  <a:pt x="526" y="642"/>
                </a:cubicBezTo>
                <a:cubicBezTo>
                  <a:pt x="527" y="646"/>
                  <a:pt x="530" y="649"/>
                  <a:pt x="533" y="651"/>
                </a:cubicBezTo>
                <a:cubicBezTo>
                  <a:pt x="536" y="653"/>
                  <a:pt x="538" y="654"/>
                  <a:pt x="538" y="655"/>
                </a:cubicBezTo>
                <a:cubicBezTo>
                  <a:pt x="538" y="659"/>
                  <a:pt x="540" y="663"/>
                  <a:pt x="542" y="668"/>
                </a:cubicBezTo>
                <a:cubicBezTo>
                  <a:pt x="544" y="673"/>
                  <a:pt x="546" y="677"/>
                  <a:pt x="546" y="680"/>
                </a:cubicBezTo>
                <a:cubicBezTo>
                  <a:pt x="547" y="683"/>
                  <a:pt x="549" y="686"/>
                  <a:pt x="551" y="690"/>
                </a:cubicBezTo>
                <a:cubicBezTo>
                  <a:pt x="554" y="693"/>
                  <a:pt x="555" y="696"/>
                  <a:pt x="555" y="699"/>
                </a:cubicBezTo>
                <a:cubicBezTo>
                  <a:pt x="555" y="704"/>
                  <a:pt x="559" y="708"/>
                  <a:pt x="562" y="711"/>
                </a:cubicBezTo>
                <a:cubicBezTo>
                  <a:pt x="566" y="713"/>
                  <a:pt x="569" y="715"/>
                  <a:pt x="571" y="715"/>
                </a:cubicBezTo>
                <a:cubicBezTo>
                  <a:pt x="571" y="715"/>
                  <a:pt x="573" y="716"/>
                  <a:pt x="575" y="718"/>
                </a:cubicBezTo>
                <a:cubicBezTo>
                  <a:pt x="576" y="719"/>
                  <a:pt x="578" y="721"/>
                  <a:pt x="580" y="722"/>
                </a:cubicBezTo>
                <a:cubicBezTo>
                  <a:pt x="583" y="724"/>
                  <a:pt x="586" y="727"/>
                  <a:pt x="588" y="731"/>
                </a:cubicBezTo>
                <a:cubicBezTo>
                  <a:pt x="589" y="734"/>
                  <a:pt x="590" y="738"/>
                  <a:pt x="590" y="740"/>
                </a:cubicBezTo>
                <a:cubicBezTo>
                  <a:pt x="590" y="742"/>
                  <a:pt x="590" y="742"/>
                  <a:pt x="590" y="743"/>
                </a:cubicBezTo>
                <a:cubicBezTo>
                  <a:pt x="590" y="744"/>
                  <a:pt x="588" y="762"/>
                  <a:pt x="587" y="772"/>
                </a:cubicBezTo>
                <a:cubicBezTo>
                  <a:pt x="586" y="774"/>
                  <a:pt x="586" y="776"/>
                  <a:pt x="586" y="778"/>
                </a:cubicBezTo>
                <a:cubicBezTo>
                  <a:pt x="586" y="783"/>
                  <a:pt x="587" y="787"/>
                  <a:pt x="587" y="789"/>
                </a:cubicBezTo>
                <a:cubicBezTo>
                  <a:pt x="587" y="791"/>
                  <a:pt x="587" y="792"/>
                  <a:pt x="586" y="792"/>
                </a:cubicBezTo>
                <a:cubicBezTo>
                  <a:pt x="585" y="794"/>
                  <a:pt x="581" y="796"/>
                  <a:pt x="581" y="800"/>
                </a:cubicBezTo>
                <a:cubicBezTo>
                  <a:pt x="581" y="802"/>
                  <a:pt x="581" y="803"/>
                  <a:pt x="582" y="804"/>
                </a:cubicBezTo>
                <a:cubicBezTo>
                  <a:pt x="583" y="805"/>
                  <a:pt x="583" y="805"/>
                  <a:pt x="583" y="805"/>
                </a:cubicBezTo>
                <a:cubicBezTo>
                  <a:pt x="583" y="805"/>
                  <a:pt x="582" y="806"/>
                  <a:pt x="581" y="806"/>
                </a:cubicBezTo>
                <a:cubicBezTo>
                  <a:pt x="581" y="807"/>
                  <a:pt x="580" y="807"/>
                  <a:pt x="580" y="808"/>
                </a:cubicBezTo>
                <a:cubicBezTo>
                  <a:pt x="579" y="808"/>
                  <a:pt x="579" y="809"/>
                  <a:pt x="579" y="810"/>
                </a:cubicBezTo>
                <a:cubicBezTo>
                  <a:pt x="579" y="812"/>
                  <a:pt x="579" y="813"/>
                  <a:pt x="580" y="816"/>
                </a:cubicBezTo>
                <a:cubicBezTo>
                  <a:pt x="580" y="818"/>
                  <a:pt x="581" y="820"/>
                  <a:pt x="581" y="822"/>
                </a:cubicBezTo>
                <a:cubicBezTo>
                  <a:pt x="581" y="823"/>
                  <a:pt x="581" y="824"/>
                  <a:pt x="581" y="824"/>
                </a:cubicBezTo>
                <a:cubicBezTo>
                  <a:pt x="579" y="828"/>
                  <a:pt x="577" y="834"/>
                  <a:pt x="576" y="837"/>
                </a:cubicBezTo>
                <a:cubicBezTo>
                  <a:pt x="575" y="840"/>
                  <a:pt x="572" y="843"/>
                  <a:pt x="572" y="848"/>
                </a:cubicBezTo>
                <a:cubicBezTo>
                  <a:pt x="572" y="849"/>
                  <a:pt x="572" y="850"/>
                  <a:pt x="572" y="851"/>
                </a:cubicBezTo>
                <a:cubicBezTo>
                  <a:pt x="572" y="851"/>
                  <a:pt x="572" y="851"/>
                  <a:pt x="572" y="851"/>
                </a:cubicBezTo>
                <a:cubicBezTo>
                  <a:pt x="572" y="852"/>
                  <a:pt x="572" y="852"/>
                  <a:pt x="571" y="853"/>
                </a:cubicBezTo>
                <a:cubicBezTo>
                  <a:pt x="570" y="854"/>
                  <a:pt x="568" y="856"/>
                  <a:pt x="568" y="859"/>
                </a:cubicBezTo>
                <a:cubicBezTo>
                  <a:pt x="568" y="862"/>
                  <a:pt x="570" y="864"/>
                  <a:pt x="571" y="865"/>
                </a:cubicBezTo>
                <a:cubicBezTo>
                  <a:pt x="572" y="865"/>
                  <a:pt x="571" y="865"/>
                  <a:pt x="572" y="866"/>
                </a:cubicBezTo>
                <a:cubicBezTo>
                  <a:pt x="572" y="867"/>
                  <a:pt x="572" y="867"/>
                  <a:pt x="571" y="868"/>
                </a:cubicBezTo>
                <a:cubicBezTo>
                  <a:pt x="571" y="870"/>
                  <a:pt x="570" y="872"/>
                  <a:pt x="570" y="874"/>
                </a:cubicBezTo>
                <a:cubicBezTo>
                  <a:pt x="569" y="876"/>
                  <a:pt x="568" y="878"/>
                  <a:pt x="568" y="880"/>
                </a:cubicBezTo>
                <a:cubicBezTo>
                  <a:pt x="568" y="883"/>
                  <a:pt x="569" y="886"/>
                  <a:pt x="569" y="888"/>
                </a:cubicBezTo>
                <a:cubicBezTo>
                  <a:pt x="570" y="891"/>
                  <a:pt x="571" y="893"/>
                  <a:pt x="570" y="893"/>
                </a:cubicBezTo>
                <a:cubicBezTo>
                  <a:pt x="571" y="893"/>
                  <a:pt x="570" y="895"/>
                  <a:pt x="569" y="897"/>
                </a:cubicBezTo>
                <a:cubicBezTo>
                  <a:pt x="568" y="899"/>
                  <a:pt x="567" y="901"/>
                  <a:pt x="565" y="904"/>
                </a:cubicBezTo>
                <a:cubicBezTo>
                  <a:pt x="562" y="908"/>
                  <a:pt x="560" y="910"/>
                  <a:pt x="559" y="914"/>
                </a:cubicBezTo>
                <a:cubicBezTo>
                  <a:pt x="559" y="915"/>
                  <a:pt x="560" y="915"/>
                  <a:pt x="560" y="916"/>
                </a:cubicBezTo>
                <a:cubicBezTo>
                  <a:pt x="560" y="918"/>
                  <a:pt x="561" y="919"/>
                  <a:pt x="562" y="921"/>
                </a:cubicBezTo>
                <a:cubicBezTo>
                  <a:pt x="562" y="921"/>
                  <a:pt x="562" y="922"/>
                  <a:pt x="563" y="922"/>
                </a:cubicBezTo>
                <a:cubicBezTo>
                  <a:pt x="563" y="923"/>
                  <a:pt x="563" y="923"/>
                  <a:pt x="563" y="923"/>
                </a:cubicBezTo>
                <a:cubicBezTo>
                  <a:pt x="563" y="923"/>
                  <a:pt x="562" y="925"/>
                  <a:pt x="561" y="927"/>
                </a:cubicBezTo>
                <a:cubicBezTo>
                  <a:pt x="560" y="929"/>
                  <a:pt x="559" y="931"/>
                  <a:pt x="559" y="934"/>
                </a:cubicBezTo>
                <a:cubicBezTo>
                  <a:pt x="559" y="934"/>
                  <a:pt x="559" y="935"/>
                  <a:pt x="559" y="935"/>
                </a:cubicBezTo>
                <a:cubicBezTo>
                  <a:pt x="559" y="938"/>
                  <a:pt x="562" y="940"/>
                  <a:pt x="563" y="940"/>
                </a:cubicBezTo>
                <a:cubicBezTo>
                  <a:pt x="564" y="940"/>
                  <a:pt x="564" y="940"/>
                  <a:pt x="564" y="940"/>
                </a:cubicBezTo>
                <a:cubicBezTo>
                  <a:pt x="564" y="941"/>
                  <a:pt x="563" y="941"/>
                  <a:pt x="563" y="942"/>
                </a:cubicBezTo>
                <a:cubicBezTo>
                  <a:pt x="562" y="943"/>
                  <a:pt x="561" y="944"/>
                  <a:pt x="561" y="946"/>
                </a:cubicBezTo>
                <a:cubicBezTo>
                  <a:pt x="561" y="947"/>
                  <a:pt x="561" y="949"/>
                  <a:pt x="562" y="950"/>
                </a:cubicBezTo>
                <a:cubicBezTo>
                  <a:pt x="564" y="951"/>
                  <a:pt x="566" y="952"/>
                  <a:pt x="566" y="952"/>
                </a:cubicBezTo>
                <a:cubicBezTo>
                  <a:pt x="567" y="953"/>
                  <a:pt x="567" y="953"/>
                  <a:pt x="567" y="955"/>
                </a:cubicBezTo>
                <a:cubicBezTo>
                  <a:pt x="567" y="955"/>
                  <a:pt x="567" y="956"/>
                  <a:pt x="567" y="957"/>
                </a:cubicBezTo>
                <a:cubicBezTo>
                  <a:pt x="567" y="957"/>
                  <a:pt x="567" y="958"/>
                  <a:pt x="567" y="958"/>
                </a:cubicBezTo>
                <a:cubicBezTo>
                  <a:pt x="567" y="966"/>
                  <a:pt x="575" y="968"/>
                  <a:pt x="574" y="969"/>
                </a:cubicBezTo>
                <a:cubicBezTo>
                  <a:pt x="575" y="969"/>
                  <a:pt x="576" y="971"/>
                  <a:pt x="578" y="972"/>
                </a:cubicBezTo>
                <a:cubicBezTo>
                  <a:pt x="579" y="974"/>
                  <a:pt x="580" y="975"/>
                  <a:pt x="582" y="975"/>
                </a:cubicBezTo>
                <a:cubicBezTo>
                  <a:pt x="583" y="976"/>
                  <a:pt x="583" y="977"/>
                  <a:pt x="584" y="977"/>
                </a:cubicBezTo>
                <a:cubicBezTo>
                  <a:pt x="584" y="978"/>
                  <a:pt x="585" y="978"/>
                  <a:pt x="585" y="978"/>
                </a:cubicBezTo>
                <a:cubicBezTo>
                  <a:pt x="586" y="978"/>
                  <a:pt x="588" y="979"/>
                  <a:pt x="590" y="980"/>
                </a:cubicBezTo>
                <a:cubicBezTo>
                  <a:pt x="593" y="981"/>
                  <a:pt x="595" y="982"/>
                  <a:pt x="598" y="982"/>
                </a:cubicBezTo>
                <a:cubicBezTo>
                  <a:pt x="602" y="982"/>
                  <a:pt x="610" y="980"/>
                  <a:pt x="612" y="979"/>
                </a:cubicBezTo>
                <a:cubicBezTo>
                  <a:pt x="612" y="979"/>
                  <a:pt x="615" y="978"/>
                  <a:pt x="618" y="978"/>
                </a:cubicBezTo>
                <a:cubicBezTo>
                  <a:pt x="619" y="977"/>
                  <a:pt x="621" y="977"/>
                  <a:pt x="622" y="976"/>
                </a:cubicBezTo>
                <a:cubicBezTo>
                  <a:pt x="623" y="976"/>
                  <a:pt x="624" y="976"/>
                  <a:pt x="626" y="974"/>
                </a:cubicBezTo>
                <a:cubicBezTo>
                  <a:pt x="626" y="974"/>
                  <a:pt x="626" y="973"/>
                  <a:pt x="626" y="973"/>
                </a:cubicBezTo>
                <a:cubicBezTo>
                  <a:pt x="626" y="971"/>
                  <a:pt x="625" y="970"/>
                  <a:pt x="624" y="970"/>
                </a:cubicBezTo>
                <a:cubicBezTo>
                  <a:pt x="622" y="969"/>
                  <a:pt x="620" y="969"/>
                  <a:pt x="618" y="969"/>
                </a:cubicBezTo>
                <a:cubicBezTo>
                  <a:pt x="616" y="969"/>
                  <a:pt x="613" y="968"/>
                  <a:pt x="612" y="968"/>
                </a:cubicBezTo>
                <a:cubicBezTo>
                  <a:pt x="611" y="967"/>
                  <a:pt x="608" y="965"/>
                  <a:pt x="605" y="962"/>
                </a:cubicBezTo>
                <a:cubicBezTo>
                  <a:pt x="603" y="960"/>
                  <a:pt x="601" y="956"/>
                  <a:pt x="601" y="956"/>
                </a:cubicBezTo>
                <a:cubicBezTo>
                  <a:pt x="600" y="955"/>
                  <a:pt x="600" y="953"/>
                  <a:pt x="600" y="952"/>
                </a:cubicBezTo>
                <a:cubicBezTo>
                  <a:pt x="600" y="949"/>
                  <a:pt x="601" y="946"/>
                  <a:pt x="602" y="946"/>
                </a:cubicBezTo>
                <a:cubicBezTo>
                  <a:pt x="606" y="943"/>
                  <a:pt x="614" y="935"/>
                  <a:pt x="616" y="934"/>
                </a:cubicBezTo>
                <a:cubicBezTo>
                  <a:pt x="617" y="932"/>
                  <a:pt x="618" y="930"/>
                  <a:pt x="619" y="928"/>
                </a:cubicBezTo>
                <a:cubicBezTo>
                  <a:pt x="619" y="926"/>
                  <a:pt x="620" y="924"/>
                  <a:pt x="620" y="922"/>
                </a:cubicBezTo>
                <a:cubicBezTo>
                  <a:pt x="620" y="921"/>
                  <a:pt x="620" y="920"/>
                  <a:pt x="619" y="919"/>
                </a:cubicBezTo>
                <a:cubicBezTo>
                  <a:pt x="617" y="918"/>
                  <a:pt x="617" y="918"/>
                  <a:pt x="616" y="918"/>
                </a:cubicBezTo>
                <a:cubicBezTo>
                  <a:pt x="614" y="918"/>
                  <a:pt x="612" y="918"/>
                  <a:pt x="611" y="918"/>
                </a:cubicBezTo>
                <a:cubicBezTo>
                  <a:pt x="610" y="918"/>
                  <a:pt x="610" y="918"/>
                  <a:pt x="610" y="918"/>
                </a:cubicBezTo>
                <a:cubicBezTo>
                  <a:pt x="610" y="917"/>
                  <a:pt x="610" y="917"/>
                  <a:pt x="610" y="917"/>
                </a:cubicBezTo>
                <a:cubicBezTo>
                  <a:pt x="610" y="917"/>
                  <a:pt x="610" y="916"/>
                  <a:pt x="613" y="913"/>
                </a:cubicBezTo>
                <a:cubicBezTo>
                  <a:pt x="616" y="911"/>
                  <a:pt x="618" y="908"/>
                  <a:pt x="619" y="906"/>
                </a:cubicBezTo>
                <a:cubicBezTo>
                  <a:pt x="621" y="904"/>
                  <a:pt x="622" y="902"/>
                  <a:pt x="622" y="902"/>
                </a:cubicBezTo>
                <a:cubicBezTo>
                  <a:pt x="624" y="900"/>
                  <a:pt x="628" y="896"/>
                  <a:pt x="630" y="892"/>
                </a:cubicBezTo>
                <a:cubicBezTo>
                  <a:pt x="630" y="891"/>
                  <a:pt x="631" y="890"/>
                  <a:pt x="631" y="889"/>
                </a:cubicBezTo>
                <a:cubicBezTo>
                  <a:pt x="631" y="888"/>
                  <a:pt x="630" y="887"/>
                  <a:pt x="630" y="887"/>
                </a:cubicBezTo>
                <a:cubicBezTo>
                  <a:pt x="629" y="886"/>
                  <a:pt x="628" y="886"/>
                  <a:pt x="627" y="886"/>
                </a:cubicBezTo>
                <a:cubicBezTo>
                  <a:pt x="626" y="886"/>
                  <a:pt x="624" y="886"/>
                  <a:pt x="624" y="886"/>
                </a:cubicBezTo>
                <a:cubicBezTo>
                  <a:pt x="624" y="886"/>
                  <a:pt x="623" y="886"/>
                  <a:pt x="623" y="886"/>
                </a:cubicBezTo>
                <a:cubicBezTo>
                  <a:pt x="623" y="885"/>
                  <a:pt x="622" y="883"/>
                  <a:pt x="622" y="882"/>
                </a:cubicBezTo>
                <a:cubicBezTo>
                  <a:pt x="623" y="882"/>
                  <a:pt x="624" y="882"/>
                  <a:pt x="625" y="883"/>
                </a:cubicBezTo>
                <a:cubicBezTo>
                  <a:pt x="627" y="883"/>
                  <a:pt x="629" y="884"/>
                  <a:pt x="631" y="885"/>
                </a:cubicBezTo>
                <a:cubicBezTo>
                  <a:pt x="632" y="885"/>
                  <a:pt x="632" y="885"/>
                  <a:pt x="633" y="885"/>
                </a:cubicBezTo>
                <a:cubicBezTo>
                  <a:pt x="634" y="885"/>
                  <a:pt x="635" y="885"/>
                  <a:pt x="636" y="884"/>
                </a:cubicBezTo>
                <a:cubicBezTo>
                  <a:pt x="637" y="883"/>
                  <a:pt x="637" y="882"/>
                  <a:pt x="637" y="881"/>
                </a:cubicBezTo>
                <a:cubicBezTo>
                  <a:pt x="637" y="879"/>
                  <a:pt x="637" y="877"/>
                  <a:pt x="636" y="876"/>
                </a:cubicBezTo>
                <a:cubicBezTo>
                  <a:pt x="636" y="875"/>
                  <a:pt x="636" y="875"/>
                  <a:pt x="636" y="875"/>
                </a:cubicBezTo>
                <a:cubicBezTo>
                  <a:pt x="636" y="873"/>
                  <a:pt x="637" y="872"/>
                  <a:pt x="637" y="871"/>
                </a:cubicBezTo>
                <a:cubicBezTo>
                  <a:pt x="637" y="871"/>
                  <a:pt x="637" y="871"/>
                  <a:pt x="637" y="871"/>
                </a:cubicBezTo>
                <a:cubicBezTo>
                  <a:pt x="639" y="872"/>
                  <a:pt x="640" y="872"/>
                  <a:pt x="642" y="872"/>
                </a:cubicBezTo>
                <a:cubicBezTo>
                  <a:pt x="648" y="872"/>
                  <a:pt x="656" y="870"/>
                  <a:pt x="658" y="870"/>
                </a:cubicBezTo>
                <a:cubicBezTo>
                  <a:pt x="660" y="869"/>
                  <a:pt x="660" y="868"/>
                  <a:pt x="661" y="867"/>
                </a:cubicBezTo>
                <a:cubicBezTo>
                  <a:pt x="664" y="863"/>
                  <a:pt x="667" y="857"/>
                  <a:pt x="668" y="855"/>
                </a:cubicBezTo>
                <a:cubicBezTo>
                  <a:pt x="670" y="853"/>
                  <a:pt x="670" y="851"/>
                  <a:pt x="670" y="849"/>
                </a:cubicBezTo>
                <a:cubicBezTo>
                  <a:pt x="670" y="847"/>
                  <a:pt x="669" y="845"/>
                  <a:pt x="668" y="844"/>
                </a:cubicBezTo>
                <a:cubicBezTo>
                  <a:pt x="668" y="844"/>
                  <a:pt x="667" y="844"/>
                  <a:pt x="667" y="843"/>
                </a:cubicBezTo>
                <a:cubicBezTo>
                  <a:pt x="669" y="844"/>
                  <a:pt x="671" y="845"/>
                  <a:pt x="674" y="845"/>
                </a:cubicBezTo>
                <a:cubicBezTo>
                  <a:pt x="678" y="845"/>
                  <a:pt x="681" y="843"/>
                  <a:pt x="685" y="839"/>
                </a:cubicBezTo>
                <a:cubicBezTo>
                  <a:pt x="691" y="832"/>
                  <a:pt x="696" y="828"/>
                  <a:pt x="697" y="821"/>
                </a:cubicBezTo>
                <a:cubicBezTo>
                  <a:pt x="697" y="818"/>
                  <a:pt x="699" y="814"/>
                  <a:pt x="700" y="813"/>
                </a:cubicBezTo>
                <a:cubicBezTo>
                  <a:pt x="700" y="813"/>
                  <a:pt x="701" y="814"/>
                  <a:pt x="702" y="814"/>
                </a:cubicBezTo>
                <a:cubicBezTo>
                  <a:pt x="704" y="814"/>
                  <a:pt x="705" y="813"/>
                  <a:pt x="706" y="812"/>
                </a:cubicBezTo>
                <a:cubicBezTo>
                  <a:pt x="706" y="811"/>
                  <a:pt x="707" y="810"/>
                  <a:pt x="708" y="808"/>
                </a:cubicBezTo>
                <a:cubicBezTo>
                  <a:pt x="709" y="805"/>
                  <a:pt x="710" y="804"/>
                  <a:pt x="711" y="802"/>
                </a:cubicBezTo>
                <a:cubicBezTo>
                  <a:pt x="713" y="801"/>
                  <a:pt x="715" y="799"/>
                  <a:pt x="716" y="795"/>
                </a:cubicBezTo>
                <a:cubicBezTo>
                  <a:pt x="717" y="794"/>
                  <a:pt x="717" y="792"/>
                  <a:pt x="717" y="791"/>
                </a:cubicBezTo>
                <a:cubicBezTo>
                  <a:pt x="717" y="787"/>
                  <a:pt x="715" y="783"/>
                  <a:pt x="715" y="780"/>
                </a:cubicBezTo>
                <a:cubicBezTo>
                  <a:pt x="715" y="779"/>
                  <a:pt x="715" y="778"/>
                  <a:pt x="716" y="777"/>
                </a:cubicBezTo>
                <a:cubicBezTo>
                  <a:pt x="722" y="773"/>
                  <a:pt x="732" y="767"/>
                  <a:pt x="732" y="767"/>
                </a:cubicBezTo>
                <a:cubicBezTo>
                  <a:pt x="732" y="767"/>
                  <a:pt x="732" y="767"/>
                  <a:pt x="734" y="766"/>
                </a:cubicBezTo>
                <a:cubicBezTo>
                  <a:pt x="735" y="766"/>
                  <a:pt x="737" y="765"/>
                  <a:pt x="740" y="764"/>
                </a:cubicBezTo>
                <a:cubicBezTo>
                  <a:pt x="742" y="763"/>
                  <a:pt x="745" y="763"/>
                  <a:pt x="748" y="763"/>
                </a:cubicBezTo>
                <a:cubicBezTo>
                  <a:pt x="750" y="763"/>
                  <a:pt x="753" y="762"/>
                  <a:pt x="755" y="759"/>
                </a:cubicBezTo>
                <a:cubicBezTo>
                  <a:pt x="757" y="755"/>
                  <a:pt x="759" y="748"/>
                  <a:pt x="762" y="744"/>
                </a:cubicBezTo>
                <a:cubicBezTo>
                  <a:pt x="764" y="741"/>
                  <a:pt x="767" y="736"/>
                  <a:pt x="767" y="732"/>
                </a:cubicBezTo>
                <a:cubicBezTo>
                  <a:pt x="767" y="731"/>
                  <a:pt x="767" y="730"/>
                  <a:pt x="767" y="729"/>
                </a:cubicBezTo>
                <a:cubicBezTo>
                  <a:pt x="767" y="729"/>
                  <a:pt x="767" y="729"/>
                  <a:pt x="767" y="728"/>
                </a:cubicBezTo>
                <a:cubicBezTo>
                  <a:pt x="767" y="727"/>
                  <a:pt x="767" y="724"/>
                  <a:pt x="768" y="720"/>
                </a:cubicBezTo>
                <a:cubicBezTo>
                  <a:pt x="769" y="717"/>
                  <a:pt x="770" y="714"/>
                  <a:pt x="770" y="712"/>
                </a:cubicBezTo>
                <a:cubicBezTo>
                  <a:pt x="770" y="711"/>
                  <a:pt x="770" y="711"/>
                  <a:pt x="770" y="711"/>
                </a:cubicBezTo>
                <a:cubicBezTo>
                  <a:pt x="770" y="708"/>
                  <a:pt x="768" y="705"/>
                  <a:pt x="768" y="702"/>
                </a:cubicBezTo>
                <a:cubicBezTo>
                  <a:pt x="769" y="700"/>
                  <a:pt x="769" y="697"/>
                  <a:pt x="772" y="695"/>
                </a:cubicBezTo>
                <a:cubicBezTo>
                  <a:pt x="775" y="691"/>
                  <a:pt x="779" y="687"/>
                  <a:pt x="782" y="683"/>
                </a:cubicBezTo>
                <a:cubicBezTo>
                  <a:pt x="785" y="679"/>
                  <a:pt x="787" y="676"/>
                  <a:pt x="788" y="673"/>
                </a:cubicBezTo>
                <a:cubicBezTo>
                  <a:pt x="788" y="673"/>
                  <a:pt x="789" y="669"/>
                  <a:pt x="791" y="665"/>
                </a:cubicBezTo>
                <a:cubicBezTo>
                  <a:pt x="792" y="661"/>
                  <a:pt x="794" y="657"/>
                  <a:pt x="794" y="653"/>
                </a:cubicBezTo>
                <a:cubicBezTo>
                  <a:pt x="794" y="652"/>
                  <a:pt x="794" y="652"/>
                  <a:pt x="794" y="652"/>
                </a:cubicBezTo>
                <a:cubicBezTo>
                  <a:pt x="793" y="645"/>
                  <a:pt x="788" y="638"/>
                  <a:pt x="783" y="636"/>
                </a:cubicBezTo>
                <a:moveTo>
                  <a:pt x="547" y="305"/>
                </a:moveTo>
                <a:cubicBezTo>
                  <a:pt x="547" y="304"/>
                  <a:pt x="547" y="304"/>
                  <a:pt x="547" y="304"/>
                </a:cubicBezTo>
                <a:cubicBezTo>
                  <a:pt x="547" y="305"/>
                  <a:pt x="547" y="305"/>
                  <a:pt x="547" y="305"/>
                </a:cubicBezTo>
                <a:close/>
                <a:moveTo>
                  <a:pt x="542" y="312"/>
                </a:moveTo>
                <a:cubicBezTo>
                  <a:pt x="543" y="311"/>
                  <a:pt x="545" y="309"/>
                  <a:pt x="546" y="308"/>
                </a:cubicBezTo>
                <a:cubicBezTo>
                  <a:pt x="546" y="308"/>
                  <a:pt x="547" y="307"/>
                  <a:pt x="547" y="307"/>
                </a:cubicBezTo>
                <a:cubicBezTo>
                  <a:pt x="547" y="307"/>
                  <a:pt x="548" y="307"/>
                  <a:pt x="548" y="307"/>
                </a:cubicBezTo>
                <a:cubicBezTo>
                  <a:pt x="550" y="307"/>
                  <a:pt x="553" y="307"/>
                  <a:pt x="556" y="307"/>
                </a:cubicBezTo>
                <a:cubicBezTo>
                  <a:pt x="556" y="307"/>
                  <a:pt x="557" y="307"/>
                  <a:pt x="557" y="307"/>
                </a:cubicBezTo>
                <a:cubicBezTo>
                  <a:pt x="556" y="307"/>
                  <a:pt x="554" y="308"/>
                  <a:pt x="552" y="309"/>
                </a:cubicBezTo>
                <a:cubicBezTo>
                  <a:pt x="550" y="310"/>
                  <a:pt x="549" y="310"/>
                  <a:pt x="547" y="311"/>
                </a:cubicBezTo>
                <a:cubicBezTo>
                  <a:pt x="546" y="312"/>
                  <a:pt x="544" y="313"/>
                  <a:pt x="543" y="314"/>
                </a:cubicBezTo>
                <a:cubicBezTo>
                  <a:pt x="543" y="315"/>
                  <a:pt x="541" y="316"/>
                  <a:pt x="539" y="317"/>
                </a:cubicBezTo>
                <a:cubicBezTo>
                  <a:pt x="539" y="317"/>
                  <a:pt x="538" y="317"/>
                  <a:pt x="538" y="318"/>
                </a:cubicBezTo>
                <a:cubicBezTo>
                  <a:pt x="539" y="317"/>
                  <a:pt x="540" y="314"/>
                  <a:pt x="542" y="312"/>
                </a:cubicBezTo>
                <a:moveTo>
                  <a:pt x="535" y="297"/>
                </a:moveTo>
                <a:cubicBezTo>
                  <a:pt x="535" y="298"/>
                  <a:pt x="536" y="299"/>
                  <a:pt x="536" y="299"/>
                </a:cubicBezTo>
                <a:cubicBezTo>
                  <a:pt x="536" y="299"/>
                  <a:pt x="536" y="299"/>
                  <a:pt x="536" y="299"/>
                </a:cubicBezTo>
                <a:cubicBezTo>
                  <a:pt x="535" y="299"/>
                  <a:pt x="535" y="298"/>
                  <a:pt x="535" y="297"/>
                </a:cubicBezTo>
                <a:cubicBezTo>
                  <a:pt x="535" y="297"/>
                  <a:pt x="535" y="297"/>
                  <a:pt x="535" y="297"/>
                </a:cubicBezTo>
                <a:moveTo>
                  <a:pt x="533" y="321"/>
                </a:moveTo>
                <a:cubicBezTo>
                  <a:pt x="533" y="321"/>
                  <a:pt x="533" y="321"/>
                  <a:pt x="533" y="322"/>
                </a:cubicBezTo>
                <a:cubicBezTo>
                  <a:pt x="531" y="323"/>
                  <a:pt x="529" y="324"/>
                  <a:pt x="528" y="325"/>
                </a:cubicBezTo>
                <a:cubicBezTo>
                  <a:pt x="528" y="324"/>
                  <a:pt x="529" y="324"/>
                  <a:pt x="529" y="324"/>
                </a:cubicBezTo>
                <a:cubicBezTo>
                  <a:pt x="529" y="324"/>
                  <a:pt x="529" y="324"/>
                  <a:pt x="529" y="324"/>
                </a:cubicBezTo>
                <a:cubicBezTo>
                  <a:pt x="530" y="323"/>
                  <a:pt x="532" y="322"/>
                  <a:pt x="533" y="321"/>
                </a:cubicBezTo>
                <a:moveTo>
                  <a:pt x="521" y="294"/>
                </a:moveTo>
                <a:cubicBezTo>
                  <a:pt x="521" y="294"/>
                  <a:pt x="521" y="294"/>
                  <a:pt x="522" y="294"/>
                </a:cubicBezTo>
                <a:cubicBezTo>
                  <a:pt x="521" y="291"/>
                  <a:pt x="521" y="291"/>
                  <a:pt x="521" y="291"/>
                </a:cubicBezTo>
                <a:cubicBezTo>
                  <a:pt x="522" y="294"/>
                  <a:pt x="522" y="294"/>
                  <a:pt x="522" y="294"/>
                </a:cubicBezTo>
                <a:cubicBezTo>
                  <a:pt x="522" y="294"/>
                  <a:pt x="522" y="294"/>
                  <a:pt x="522" y="294"/>
                </a:cubicBezTo>
                <a:cubicBezTo>
                  <a:pt x="522" y="294"/>
                  <a:pt x="524" y="293"/>
                  <a:pt x="526" y="293"/>
                </a:cubicBezTo>
                <a:cubicBezTo>
                  <a:pt x="527" y="293"/>
                  <a:pt x="529" y="293"/>
                  <a:pt x="530" y="294"/>
                </a:cubicBezTo>
                <a:cubicBezTo>
                  <a:pt x="530" y="294"/>
                  <a:pt x="530" y="294"/>
                  <a:pt x="529" y="294"/>
                </a:cubicBezTo>
                <a:cubicBezTo>
                  <a:pt x="529" y="296"/>
                  <a:pt x="529" y="297"/>
                  <a:pt x="528" y="299"/>
                </a:cubicBezTo>
                <a:cubicBezTo>
                  <a:pt x="528" y="300"/>
                  <a:pt x="528" y="302"/>
                  <a:pt x="528" y="304"/>
                </a:cubicBezTo>
                <a:cubicBezTo>
                  <a:pt x="528" y="306"/>
                  <a:pt x="528" y="307"/>
                  <a:pt x="528" y="308"/>
                </a:cubicBezTo>
                <a:cubicBezTo>
                  <a:pt x="528" y="309"/>
                  <a:pt x="528" y="309"/>
                  <a:pt x="528" y="309"/>
                </a:cubicBezTo>
                <a:cubicBezTo>
                  <a:pt x="529" y="309"/>
                  <a:pt x="528" y="310"/>
                  <a:pt x="527" y="311"/>
                </a:cubicBezTo>
                <a:cubicBezTo>
                  <a:pt x="526" y="311"/>
                  <a:pt x="526" y="312"/>
                  <a:pt x="525" y="312"/>
                </a:cubicBezTo>
                <a:cubicBezTo>
                  <a:pt x="525" y="312"/>
                  <a:pt x="525" y="312"/>
                  <a:pt x="525" y="312"/>
                </a:cubicBezTo>
                <a:cubicBezTo>
                  <a:pt x="525" y="311"/>
                  <a:pt x="524" y="309"/>
                  <a:pt x="524" y="306"/>
                </a:cubicBezTo>
                <a:cubicBezTo>
                  <a:pt x="524" y="306"/>
                  <a:pt x="524" y="305"/>
                  <a:pt x="525" y="305"/>
                </a:cubicBezTo>
                <a:cubicBezTo>
                  <a:pt x="525" y="304"/>
                  <a:pt x="525" y="304"/>
                  <a:pt x="525" y="303"/>
                </a:cubicBezTo>
                <a:cubicBezTo>
                  <a:pt x="525" y="299"/>
                  <a:pt x="522" y="295"/>
                  <a:pt x="519" y="294"/>
                </a:cubicBezTo>
                <a:cubicBezTo>
                  <a:pt x="520" y="294"/>
                  <a:pt x="520" y="294"/>
                  <a:pt x="521" y="294"/>
                </a:cubicBezTo>
                <a:moveTo>
                  <a:pt x="515" y="293"/>
                </a:moveTo>
                <a:cubicBezTo>
                  <a:pt x="515" y="293"/>
                  <a:pt x="515" y="293"/>
                  <a:pt x="515" y="293"/>
                </a:cubicBezTo>
                <a:cubicBezTo>
                  <a:pt x="514" y="293"/>
                  <a:pt x="514" y="293"/>
                  <a:pt x="514" y="293"/>
                </a:cubicBezTo>
                <a:cubicBezTo>
                  <a:pt x="507" y="294"/>
                  <a:pt x="504" y="300"/>
                  <a:pt x="503" y="301"/>
                </a:cubicBezTo>
                <a:cubicBezTo>
                  <a:pt x="501" y="303"/>
                  <a:pt x="501" y="304"/>
                  <a:pt x="501" y="306"/>
                </a:cubicBezTo>
                <a:cubicBezTo>
                  <a:pt x="500" y="308"/>
                  <a:pt x="500" y="310"/>
                  <a:pt x="500" y="312"/>
                </a:cubicBezTo>
                <a:cubicBezTo>
                  <a:pt x="500" y="314"/>
                  <a:pt x="500" y="316"/>
                  <a:pt x="501" y="317"/>
                </a:cubicBezTo>
                <a:cubicBezTo>
                  <a:pt x="501" y="317"/>
                  <a:pt x="501" y="318"/>
                  <a:pt x="501" y="319"/>
                </a:cubicBezTo>
                <a:cubicBezTo>
                  <a:pt x="501" y="320"/>
                  <a:pt x="500" y="322"/>
                  <a:pt x="500" y="323"/>
                </a:cubicBezTo>
                <a:cubicBezTo>
                  <a:pt x="500" y="324"/>
                  <a:pt x="500" y="324"/>
                  <a:pt x="499" y="324"/>
                </a:cubicBezTo>
                <a:cubicBezTo>
                  <a:pt x="499" y="324"/>
                  <a:pt x="499" y="324"/>
                  <a:pt x="499" y="324"/>
                </a:cubicBezTo>
                <a:cubicBezTo>
                  <a:pt x="499" y="324"/>
                  <a:pt x="499" y="324"/>
                  <a:pt x="498" y="323"/>
                </a:cubicBezTo>
                <a:cubicBezTo>
                  <a:pt x="498" y="322"/>
                  <a:pt x="498" y="320"/>
                  <a:pt x="498" y="318"/>
                </a:cubicBezTo>
                <a:cubicBezTo>
                  <a:pt x="498" y="316"/>
                  <a:pt x="498" y="314"/>
                  <a:pt x="498" y="313"/>
                </a:cubicBezTo>
                <a:cubicBezTo>
                  <a:pt x="498" y="312"/>
                  <a:pt x="498" y="312"/>
                  <a:pt x="498" y="311"/>
                </a:cubicBezTo>
                <a:cubicBezTo>
                  <a:pt x="498" y="308"/>
                  <a:pt x="498" y="305"/>
                  <a:pt x="498" y="302"/>
                </a:cubicBezTo>
                <a:cubicBezTo>
                  <a:pt x="498" y="300"/>
                  <a:pt x="498" y="298"/>
                  <a:pt x="499" y="297"/>
                </a:cubicBezTo>
                <a:cubicBezTo>
                  <a:pt x="500" y="294"/>
                  <a:pt x="505" y="292"/>
                  <a:pt x="508" y="291"/>
                </a:cubicBezTo>
                <a:cubicBezTo>
                  <a:pt x="508" y="291"/>
                  <a:pt x="508" y="291"/>
                  <a:pt x="509" y="291"/>
                </a:cubicBezTo>
                <a:cubicBezTo>
                  <a:pt x="510" y="291"/>
                  <a:pt x="512" y="292"/>
                  <a:pt x="515" y="293"/>
                </a:cubicBezTo>
                <a:cubicBezTo>
                  <a:pt x="515" y="293"/>
                  <a:pt x="515" y="293"/>
                  <a:pt x="515" y="293"/>
                </a:cubicBezTo>
                <a:moveTo>
                  <a:pt x="479" y="281"/>
                </a:moveTo>
                <a:cubicBezTo>
                  <a:pt x="479" y="281"/>
                  <a:pt x="479" y="281"/>
                  <a:pt x="479" y="281"/>
                </a:cubicBezTo>
                <a:cubicBezTo>
                  <a:pt x="479" y="280"/>
                  <a:pt x="481" y="280"/>
                  <a:pt x="485" y="278"/>
                </a:cubicBezTo>
                <a:cubicBezTo>
                  <a:pt x="484" y="276"/>
                  <a:pt x="484" y="276"/>
                  <a:pt x="484" y="276"/>
                </a:cubicBezTo>
                <a:cubicBezTo>
                  <a:pt x="485" y="278"/>
                  <a:pt x="485" y="278"/>
                  <a:pt x="485" y="278"/>
                </a:cubicBezTo>
                <a:cubicBezTo>
                  <a:pt x="488" y="277"/>
                  <a:pt x="491" y="275"/>
                  <a:pt x="493" y="273"/>
                </a:cubicBezTo>
                <a:cubicBezTo>
                  <a:pt x="495" y="271"/>
                  <a:pt x="497" y="270"/>
                  <a:pt x="498" y="270"/>
                </a:cubicBezTo>
                <a:cubicBezTo>
                  <a:pt x="501" y="274"/>
                  <a:pt x="505" y="277"/>
                  <a:pt x="510" y="279"/>
                </a:cubicBezTo>
                <a:cubicBezTo>
                  <a:pt x="510" y="279"/>
                  <a:pt x="509" y="280"/>
                  <a:pt x="509" y="281"/>
                </a:cubicBezTo>
                <a:cubicBezTo>
                  <a:pt x="508" y="281"/>
                  <a:pt x="508" y="282"/>
                  <a:pt x="508" y="282"/>
                </a:cubicBezTo>
                <a:cubicBezTo>
                  <a:pt x="508" y="282"/>
                  <a:pt x="508" y="282"/>
                  <a:pt x="508" y="282"/>
                </a:cubicBezTo>
                <a:cubicBezTo>
                  <a:pt x="506" y="282"/>
                  <a:pt x="502" y="281"/>
                  <a:pt x="498" y="281"/>
                </a:cubicBezTo>
                <a:cubicBezTo>
                  <a:pt x="496" y="281"/>
                  <a:pt x="497" y="281"/>
                  <a:pt x="496" y="280"/>
                </a:cubicBezTo>
                <a:cubicBezTo>
                  <a:pt x="496" y="280"/>
                  <a:pt x="496" y="280"/>
                  <a:pt x="496" y="279"/>
                </a:cubicBezTo>
                <a:cubicBezTo>
                  <a:pt x="495" y="279"/>
                  <a:pt x="494" y="278"/>
                  <a:pt x="493" y="278"/>
                </a:cubicBezTo>
                <a:cubicBezTo>
                  <a:pt x="493" y="278"/>
                  <a:pt x="492" y="278"/>
                  <a:pt x="492" y="278"/>
                </a:cubicBezTo>
                <a:cubicBezTo>
                  <a:pt x="490" y="279"/>
                  <a:pt x="486" y="280"/>
                  <a:pt x="482" y="282"/>
                </a:cubicBezTo>
                <a:cubicBezTo>
                  <a:pt x="482" y="282"/>
                  <a:pt x="481" y="282"/>
                  <a:pt x="480" y="282"/>
                </a:cubicBezTo>
                <a:cubicBezTo>
                  <a:pt x="479" y="282"/>
                  <a:pt x="479" y="282"/>
                  <a:pt x="478" y="282"/>
                </a:cubicBezTo>
                <a:cubicBezTo>
                  <a:pt x="478" y="281"/>
                  <a:pt x="479" y="281"/>
                  <a:pt x="479" y="281"/>
                </a:cubicBezTo>
                <a:moveTo>
                  <a:pt x="512" y="162"/>
                </a:moveTo>
                <a:cubicBezTo>
                  <a:pt x="512" y="162"/>
                  <a:pt x="512" y="162"/>
                  <a:pt x="511" y="162"/>
                </a:cubicBezTo>
                <a:cubicBezTo>
                  <a:pt x="511" y="162"/>
                  <a:pt x="510" y="162"/>
                  <a:pt x="510" y="162"/>
                </a:cubicBezTo>
                <a:cubicBezTo>
                  <a:pt x="510" y="162"/>
                  <a:pt x="510" y="162"/>
                  <a:pt x="510" y="162"/>
                </a:cubicBezTo>
                <a:cubicBezTo>
                  <a:pt x="509" y="162"/>
                  <a:pt x="509" y="162"/>
                  <a:pt x="509" y="162"/>
                </a:cubicBezTo>
                <a:cubicBezTo>
                  <a:pt x="510" y="162"/>
                  <a:pt x="511" y="162"/>
                  <a:pt x="512" y="162"/>
                </a:cubicBezTo>
                <a:moveTo>
                  <a:pt x="492" y="138"/>
                </a:moveTo>
                <a:cubicBezTo>
                  <a:pt x="493" y="138"/>
                  <a:pt x="494" y="138"/>
                  <a:pt x="495" y="138"/>
                </a:cubicBezTo>
                <a:cubicBezTo>
                  <a:pt x="495" y="137"/>
                  <a:pt x="496" y="137"/>
                  <a:pt x="497" y="137"/>
                </a:cubicBezTo>
                <a:cubicBezTo>
                  <a:pt x="499" y="137"/>
                  <a:pt x="502" y="138"/>
                  <a:pt x="503" y="138"/>
                </a:cubicBezTo>
                <a:cubicBezTo>
                  <a:pt x="504" y="138"/>
                  <a:pt x="504" y="138"/>
                  <a:pt x="504" y="138"/>
                </a:cubicBezTo>
                <a:cubicBezTo>
                  <a:pt x="504" y="139"/>
                  <a:pt x="504" y="139"/>
                  <a:pt x="504" y="139"/>
                </a:cubicBezTo>
                <a:cubicBezTo>
                  <a:pt x="504" y="140"/>
                  <a:pt x="504" y="141"/>
                  <a:pt x="503" y="141"/>
                </a:cubicBezTo>
                <a:cubicBezTo>
                  <a:pt x="503" y="142"/>
                  <a:pt x="503" y="142"/>
                  <a:pt x="503" y="142"/>
                </a:cubicBezTo>
                <a:cubicBezTo>
                  <a:pt x="502" y="142"/>
                  <a:pt x="501" y="143"/>
                  <a:pt x="499" y="143"/>
                </a:cubicBezTo>
                <a:cubicBezTo>
                  <a:pt x="498" y="144"/>
                  <a:pt x="496" y="145"/>
                  <a:pt x="495" y="148"/>
                </a:cubicBezTo>
                <a:cubicBezTo>
                  <a:pt x="495" y="148"/>
                  <a:pt x="495" y="148"/>
                  <a:pt x="495" y="148"/>
                </a:cubicBezTo>
                <a:cubicBezTo>
                  <a:pt x="495" y="148"/>
                  <a:pt x="495" y="147"/>
                  <a:pt x="495" y="146"/>
                </a:cubicBezTo>
                <a:cubicBezTo>
                  <a:pt x="495" y="144"/>
                  <a:pt x="494" y="142"/>
                  <a:pt x="492" y="140"/>
                </a:cubicBezTo>
                <a:cubicBezTo>
                  <a:pt x="491" y="139"/>
                  <a:pt x="490" y="138"/>
                  <a:pt x="489" y="137"/>
                </a:cubicBezTo>
                <a:cubicBezTo>
                  <a:pt x="490" y="138"/>
                  <a:pt x="491" y="138"/>
                  <a:pt x="492" y="138"/>
                </a:cubicBezTo>
                <a:moveTo>
                  <a:pt x="455" y="119"/>
                </a:moveTo>
                <a:cubicBezTo>
                  <a:pt x="455" y="118"/>
                  <a:pt x="455" y="118"/>
                  <a:pt x="455" y="118"/>
                </a:cubicBezTo>
                <a:cubicBezTo>
                  <a:pt x="455" y="119"/>
                  <a:pt x="455" y="119"/>
                  <a:pt x="455" y="119"/>
                </a:cubicBezTo>
                <a:close/>
                <a:moveTo>
                  <a:pt x="78" y="175"/>
                </a:moveTo>
                <a:cubicBezTo>
                  <a:pt x="78" y="176"/>
                  <a:pt x="77" y="176"/>
                  <a:pt x="76" y="176"/>
                </a:cubicBezTo>
                <a:cubicBezTo>
                  <a:pt x="75" y="176"/>
                  <a:pt x="75" y="176"/>
                  <a:pt x="75" y="176"/>
                </a:cubicBezTo>
                <a:cubicBezTo>
                  <a:pt x="75" y="176"/>
                  <a:pt x="74" y="176"/>
                  <a:pt x="74" y="176"/>
                </a:cubicBezTo>
                <a:cubicBezTo>
                  <a:pt x="74" y="176"/>
                  <a:pt x="75" y="176"/>
                  <a:pt x="75" y="175"/>
                </a:cubicBezTo>
                <a:cubicBezTo>
                  <a:pt x="77" y="174"/>
                  <a:pt x="78" y="174"/>
                  <a:pt x="79" y="174"/>
                </a:cubicBezTo>
                <a:cubicBezTo>
                  <a:pt x="79" y="174"/>
                  <a:pt x="79" y="174"/>
                  <a:pt x="79" y="174"/>
                </a:cubicBezTo>
                <a:cubicBezTo>
                  <a:pt x="79" y="174"/>
                  <a:pt x="79" y="175"/>
                  <a:pt x="78" y="175"/>
                </a:cubicBezTo>
                <a:moveTo>
                  <a:pt x="286" y="270"/>
                </a:moveTo>
                <a:cubicBezTo>
                  <a:pt x="286" y="270"/>
                  <a:pt x="286" y="270"/>
                  <a:pt x="286" y="270"/>
                </a:cubicBezTo>
                <a:cubicBezTo>
                  <a:pt x="286" y="270"/>
                  <a:pt x="286" y="270"/>
                  <a:pt x="286" y="270"/>
                </a:cubicBezTo>
                <a:cubicBezTo>
                  <a:pt x="286" y="270"/>
                  <a:pt x="286" y="270"/>
                  <a:pt x="286" y="270"/>
                </a:cubicBezTo>
                <a:cubicBezTo>
                  <a:pt x="286" y="270"/>
                  <a:pt x="286" y="270"/>
                  <a:pt x="286" y="270"/>
                </a:cubicBezTo>
                <a:moveTo>
                  <a:pt x="295" y="278"/>
                </a:moveTo>
                <a:cubicBezTo>
                  <a:pt x="295" y="278"/>
                  <a:pt x="296" y="280"/>
                  <a:pt x="296" y="281"/>
                </a:cubicBezTo>
                <a:cubicBezTo>
                  <a:pt x="295" y="280"/>
                  <a:pt x="295" y="279"/>
                  <a:pt x="295" y="278"/>
                </a:cubicBezTo>
                <a:moveTo>
                  <a:pt x="344" y="398"/>
                </a:moveTo>
                <a:cubicBezTo>
                  <a:pt x="344" y="397"/>
                  <a:pt x="344" y="397"/>
                  <a:pt x="345" y="396"/>
                </a:cubicBezTo>
                <a:cubicBezTo>
                  <a:pt x="345" y="396"/>
                  <a:pt x="345" y="396"/>
                  <a:pt x="346" y="396"/>
                </a:cubicBezTo>
                <a:cubicBezTo>
                  <a:pt x="346" y="396"/>
                  <a:pt x="346" y="397"/>
                  <a:pt x="347" y="398"/>
                </a:cubicBezTo>
                <a:cubicBezTo>
                  <a:pt x="347" y="400"/>
                  <a:pt x="348" y="402"/>
                  <a:pt x="348" y="404"/>
                </a:cubicBezTo>
                <a:cubicBezTo>
                  <a:pt x="348" y="404"/>
                  <a:pt x="348" y="404"/>
                  <a:pt x="348" y="404"/>
                </a:cubicBezTo>
                <a:cubicBezTo>
                  <a:pt x="345" y="401"/>
                  <a:pt x="344" y="399"/>
                  <a:pt x="344" y="398"/>
                </a:cubicBezTo>
                <a:moveTo>
                  <a:pt x="371" y="112"/>
                </a:moveTo>
                <a:cubicBezTo>
                  <a:pt x="371" y="112"/>
                  <a:pt x="370" y="112"/>
                  <a:pt x="370" y="112"/>
                </a:cubicBezTo>
                <a:cubicBezTo>
                  <a:pt x="369" y="112"/>
                  <a:pt x="367" y="112"/>
                  <a:pt x="365" y="112"/>
                </a:cubicBezTo>
                <a:cubicBezTo>
                  <a:pt x="361" y="113"/>
                  <a:pt x="354" y="114"/>
                  <a:pt x="351" y="114"/>
                </a:cubicBezTo>
                <a:cubicBezTo>
                  <a:pt x="351" y="114"/>
                  <a:pt x="351" y="114"/>
                  <a:pt x="351" y="114"/>
                </a:cubicBezTo>
                <a:cubicBezTo>
                  <a:pt x="350" y="114"/>
                  <a:pt x="350" y="114"/>
                  <a:pt x="350" y="114"/>
                </a:cubicBezTo>
                <a:cubicBezTo>
                  <a:pt x="350" y="113"/>
                  <a:pt x="349" y="112"/>
                  <a:pt x="346" y="111"/>
                </a:cubicBezTo>
                <a:cubicBezTo>
                  <a:pt x="341" y="108"/>
                  <a:pt x="338" y="108"/>
                  <a:pt x="336" y="107"/>
                </a:cubicBezTo>
                <a:cubicBezTo>
                  <a:pt x="337" y="106"/>
                  <a:pt x="338" y="105"/>
                  <a:pt x="339" y="104"/>
                </a:cubicBezTo>
                <a:cubicBezTo>
                  <a:pt x="340" y="104"/>
                  <a:pt x="341" y="103"/>
                  <a:pt x="341" y="103"/>
                </a:cubicBezTo>
                <a:cubicBezTo>
                  <a:pt x="341" y="103"/>
                  <a:pt x="342" y="103"/>
                  <a:pt x="342" y="103"/>
                </a:cubicBezTo>
                <a:cubicBezTo>
                  <a:pt x="342" y="103"/>
                  <a:pt x="343" y="104"/>
                  <a:pt x="343" y="106"/>
                </a:cubicBezTo>
                <a:cubicBezTo>
                  <a:pt x="344" y="107"/>
                  <a:pt x="345" y="109"/>
                  <a:pt x="347" y="110"/>
                </a:cubicBezTo>
                <a:cubicBezTo>
                  <a:pt x="349" y="111"/>
                  <a:pt x="351" y="112"/>
                  <a:pt x="353" y="112"/>
                </a:cubicBezTo>
                <a:cubicBezTo>
                  <a:pt x="356" y="112"/>
                  <a:pt x="358" y="111"/>
                  <a:pt x="360" y="111"/>
                </a:cubicBezTo>
                <a:cubicBezTo>
                  <a:pt x="361" y="110"/>
                  <a:pt x="364" y="110"/>
                  <a:pt x="367" y="110"/>
                </a:cubicBezTo>
                <a:cubicBezTo>
                  <a:pt x="369" y="110"/>
                  <a:pt x="372" y="110"/>
                  <a:pt x="373" y="110"/>
                </a:cubicBezTo>
                <a:cubicBezTo>
                  <a:pt x="374" y="111"/>
                  <a:pt x="375" y="111"/>
                  <a:pt x="377" y="111"/>
                </a:cubicBezTo>
                <a:cubicBezTo>
                  <a:pt x="377" y="112"/>
                  <a:pt x="377" y="112"/>
                  <a:pt x="377" y="112"/>
                </a:cubicBezTo>
                <a:cubicBezTo>
                  <a:pt x="377" y="113"/>
                  <a:pt x="377" y="113"/>
                  <a:pt x="377" y="114"/>
                </a:cubicBezTo>
                <a:cubicBezTo>
                  <a:pt x="375" y="112"/>
                  <a:pt x="373" y="112"/>
                  <a:pt x="371" y="112"/>
                </a:cubicBezTo>
                <a:moveTo>
                  <a:pt x="700" y="607"/>
                </a:moveTo>
                <a:cubicBezTo>
                  <a:pt x="699" y="608"/>
                  <a:pt x="699" y="608"/>
                  <a:pt x="696" y="609"/>
                </a:cubicBezTo>
                <a:cubicBezTo>
                  <a:pt x="695" y="610"/>
                  <a:pt x="694" y="610"/>
                  <a:pt x="694" y="610"/>
                </a:cubicBezTo>
                <a:cubicBezTo>
                  <a:pt x="693" y="610"/>
                  <a:pt x="693" y="610"/>
                  <a:pt x="693" y="610"/>
                </a:cubicBezTo>
                <a:cubicBezTo>
                  <a:pt x="693" y="609"/>
                  <a:pt x="694" y="609"/>
                  <a:pt x="694" y="609"/>
                </a:cubicBezTo>
                <a:cubicBezTo>
                  <a:pt x="696" y="609"/>
                  <a:pt x="698" y="608"/>
                  <a:pt x="700" y="607"/>
                </a:cubicBezTo>
                <a:cubicBezTo>
                  <a:pt x="700" y="607"/>
                  <a:pt x="700" y="607"/>
                  <a:pt x="700" y="607"/>
                </a:cubicBezTo>
                <a:moveTo>
                  <a:pt x="708" y="620"/>
                </a:moveTo>
                <a:cubicBezTo>
                  <a:pt x="708" y="620"/>
                  <a:pt x="708" y="620"/>
                  <a:pt x="708" y="620"/>
                </a:cubicBezTo>
                <a:cubicBezTo>
                  <a:pt x="708" y="620"/>
                  <a:pt x="708" y="620"/>
                  <a:pt x="708" y="620"/>
                </a:cubicBezTo>
                <a:cubicBezTo>
                  <a:pt x="708" y="620"/>
                  <a:pt x="708" y="620"/>
                  <a:pt x="708" y="620"/>
                </a:cubicBezTo>
                <a:cubicBezTo>
                  <a:pt x="708" y="620"/>
                  <a:pt x="708" y="620"/>
                  <a:pt x="708" y="620"/>
                </a:cubicBezTo>
                <a:moveTo>
                  <a:pt x="423" y="110"/>
                </a:moveTo>
                <a:cubicBezTo>
                  <a:pt x="422" y="110"/>
                  <a:pt x="419" y="109"/>
                  <a:pt x="417" y="109"/>
                </a:cubicBezTo>
                <a:cubicBezTo>
                  <a:pt x="415" y="109"/>
                  <a:pt x="413" y="109"/>
                  <a:pt x="411" y="111"/>
                </a:cubicBezTo>
                <a:cubicBezTo>
                  <a:pt x="409" y="112"/>
                  <a:pt x="409" y="114"/>
                  <a:pt x="409" y="115"/>
                </a:cubicBezTo>
                <a:cubicBezTo>
                  <a:pt x="409" y="118"/>
                  <a:pt x="411" y="122"/>
                  <a:pt x="415" y="123"/>
                </a:cubicBezTo>
                <a:cubicBezTo>
                  <a:pt x="415" y="123"/>
                  <a:pt x="415" y="123"/>
                  <a:pt x="416" y="123"/>
                </a:cubicBezTo>
                <a:cubicBezTo>
                  <a:pt x="418" y="123"/>
                  <a:pt x="421" y="122"/>
                  <a:pt x="423" y="122"/>
                </a:cubicBezTo>
                <a:cubicBezTo>
                  <a:pt x="423" y="123"/>
                  <a:pt x="424" y="125"/>
                  <a:pt x="425" y="127"/>
                </a:cubicBezTo>
                <a:cubicBezTo>
                  <a:pt x="426" y="129"/>
                  <a:pt x="428" y="132"/>
                  <a:pt x="431" y="132"/>
                </a:cubicBezTo>
                <a:cubicBezTo>
                  <a:pt x="433" y="132"/>
                  <a:pt x="434" y="132"/>
                  <a:pt x="435" y="131"/>
                </a:cubicBezTo>
                <a:cubicBezTo>
                  <a:pt x="438" y="129"/>
                  <a:pt x="440" y="127"/>
                  <a:pt x="441" y="126"/>
                </a:cubicBezTo>
                <a:cubicBezTo>
                  <a:pt x="441" y="125"/>
                  <a:pt x="441" y="125"/>
                  <a:pt x="442" y="125"/>
                </a:cubicBezTo>
                <a:cubicBezTo>
                  <a:pt x="443" y="124"/>
                  <a:pt x="443" y="123"/>
                  <a:pt x="443" y="123"/>
                </a:cubicBezTo>
                <a:cubicBezTo>
                  <a:pt x="444" y="122"/>
                  <a:pt x="444" y="121"/>
                  <a:pt x="444" y="121"/>
                </a:cubicBezTo>
                <a:cubicBezTo>
                  <a:pt x="443" y="117"/>
                  <a:pt x="442" y="112"/>
                  <a:pt x="439" y="110"/>
                </a:cubicBezTo>
                <a:cubicBezTo>
                  <a:pt x="437" y="108"/>
                  <a:pt x="435" y="108"/>
                  <a:pt x="433" y="108"/>
                </a:cubicBezTo>
                <a:cubicBezTo>
                  <a:pt x="429" y="108"/>
                  <a:pt x="426" y="109"/>
                  <a:pt x="424" y="110"/>
                </a:cubicBezTo>
                <a:cubicBezTo>
                  <a:pt x="424" y="110"/>
                  <a:pt x="423" y="110"/>
                  <a:pt x="423" y="110"/>
                </a:cubicBezTo>
                <a:moveTo>
                  <a:pt x="1065" y="345"/>
                </a:moveTo>
                <a:cubicBezTo>
                  <a:pt x="1065" y="345"/>
                  <a:pt x="1062" y="345"/>
                  <a:pt x="1059" y="344"/>
                </a:cubicBezTo>
                <a:cubicBezTo>
                  <a:pt x="1057" y="345"/>
                  <a:pt x="1055" y="345"/>
                  <a:pt x="1054" y="346"/>
                </a:cubicBezTo>
                <a:cubicBezTo>
                  <a:pt x="1053" y="346"/>
                  <a:pt x="1052" y="348"/>
                  <a:pt x="1052" y="348"/>
                </a:cubicBezTo>
                <a:cubicBezTo>
                  <a:pt x="1053" y="351"/>
                  <a:pt x="1054" y="352"/>
                  <a:pt x="1055" y="353"/>
                </a:cubicBezTo>
                <a:cubicBezTo>
                  <a:pt x="1057" y="355"/>
                  <a:pt x="1058" y="356"/>
                  <a:pt x="1059" y="356"/>
                </a:cubicBezTo>
                <a:cubicBezTo>
                  <a:pt x="1060" y="357"/>
                  <a:pt x="1061" y="357"/>
                  <a:pt x="1062" y="359"/>
                </a:cubicBezTo>
                <a:cubicBezTo>
                  <a:pt x="1063" y="360"/>
                  <a:pt x="1064" y="361"/>
                  <a:pt x="1066" y="362"/>
                </a:cubicBezTo>
                <a:cubicBezTo>
                  <a:pt x="1067" y="362"/>
                  <a:pt x="1067" y="362"/>
                  <a:pt x="1068" y="362"/>
                </a:cubicBezTo>
                <a:cubicBezTo>
                  <a:pt x="1069" y="362"/>
                  <a:pt x="1071" y="362"/>
                  <a:pt x="1073" y="361"/>
                </a:cubicBezTo>
                <a:cubicBezTo>
                  <a:pt x="1074" y="360"/>
                  <a:pt x="1076" y="358"/>
                  <a:pt x="1076" y="355"/>
                </a:cubicBezTo>
                <a:cubicBezTo>
                  <a:pt x="1076" y="355"/>
                  <a:pt x="1076" y="354"/>
                  <a:pt x="1075" y="353"/>
                </a:cubicBezTo>
                <a:cubicBezTo>
                  <a:pt x="1073" y="346"/>
                  <a:pt x="1067" y="345"/>
                  <a:pt x="1065" y="345"/>
                </a:cubicBezTo>
                <a:moveTo>
                  <a:pt x="1687" y="518"/>
                </a:moveTo>
                <a:cubicBezTo>
                  <a:pt x="1687" y="518"/>
                  <a:pt x="1687" y="518"/>
                  <a:pt x="1687" y="518"/>
                </a:cubicBezTo>
                <a:cubicBezTo>
                  <a:pt x="1685" y="518"/>
                  <a:pt x="1685" y="519"/>
                  <a:pt x="1684" y="520"/>
                </a:cubicBezTo>
                <a:cubicBezTo>
                  <a:pt x="1682" y="522"/>
                  <a:pt x="1681" y="525"/>
                  <a:pt x="1681" y="528"/>
                </a:cubicBezTo>
                <a:cubicBezTo>
                  <a:pt x="1681" y="529"/>
                  <a:pt x="1681" y="530"/>
                  <a:pt x="1681" y="531"/>
                </a:cubicBezTo>
                <a:cubicBezTo>
                  <a:pt x="1681" y="531"/>
                  <a:pt x="1681" y="531"/>
                  <a:pt x="1681" y="531"/>
                </a:cubicBezTo>
                <a:cubicBezTo>
                  <a:pt x="1679" y="529"/>
                  <a:pt x="1677" y="526"/>
                  <a:pt x="1673" y="526"/>
                </a:cubicBezTo>
                <a:cubicBezTo>
                  <a:pt x="1672" y="526"/>
                  <a:pt x="1671" y="526"/>
                  <a:pt x="1670" y="527"/>
                </a:cubicBezTo>
                <a:cubicBezTo>
                  <a:pt x="1669" y="527"/>
                  <a:pt x="1669" y="528"/>
                  <a:pt x="1668" y="529"/>
                </a:cubicBezTo>
                <a:cubicBezTo>
                  <a:pt x="1667" y="531"/>
                  <a:pt x="1666" y="534"/>
                  <a:pt x="1666" y="537"/>
                </a:cubicBezTo>
                <a:cubicBezTo>
                  <a:pt x="1666" y="538"/>
                  <a:pt x="1666" y="539"/>
                  <a:pt x="1667" y="541"/>
                </a:cubicBezTo>
                <a:cubicBezTo>
                  <a:pt x="1668" y="542"/>
                  <a:pt x="1669" y="543"/>
                  <a:pt x="1671" y="542"/>
                </a:cubicBezTo>
                <a:cubicBezTo>
                  <a:pt x="1673" y="542"/>
                  <a:pt x="1677" y="543"/>
                  <a:pt x="1680" y="543"/>
                </a:cubicBezTo>
                <a:cubicBezTo>
                  <a:pt x="1681" y="543"/>
                  <a:pt x="1682" y="543"/>
                  <a:pt x="1683" y="543"/>
                </a:cubicBezTo>
                <a:cubicBezTo>
                  <a:pt x="1684" y="543"/>
                  <a:pt x="1684" y="542"/>
                  <a:pt x="1685" y="542"/>
                </a:cubicBezTo>
                <a:cubicBezTo>
                  <a:pt x="1685" y="541"/>
                  <a:pt x="1686" y="540"/>
                  <a:pt x="1686" y="539"/>
                </a:cubicBezTo>
                <a:cubicBezTo>
                  <a:pt x="1686" y="539"/>
                  <a:pt x="1686" y="538"/>
                  <a:pt x="1685" y="537"/>
                </a:cubicBezTo>
                <a:cubicBezTo>
                  <a:pt x="1685" y="537"/>
                  <a:pt x="1684" y="535"/>
                  <a:pt x="1682" y="533"/>
                </a:cubicBezTo>
                <a:cubicBezTo>
                  <a:pt x="1684" y="534"/>
                  <a:pt x="1685" y="535"/>
                  <a:pt x="1687" y="534"/>
                </a:cubicBezTo>
                <a:cubicBezTo>
                  <a:pt x="1687" y="534"/>
                  <a:pt x="1687" y="534"/>
                  <a:pt x="1688" y="534"/>
                </a:cubicBezTo>
                <a:cubicBezTo>
                  <a:pt x="1692" y="534"/>
                  <a:pt x="1696" y="531"/>
                  <a:pt x="1695" y="527"/>
                </a:cubicBezTo>
                <a:cubicBezTo>
                  <a:pt x="1695" y="523"/>
                  <a:pt x="1692" y="519"/>
                  <a:pt x="1687" y="518"/>
                </a:cubicBezTo>
                <a:moveTo>
                  <a:pt x="1817" y="877"/>
                </a:moveTo>
                <a:cubicBezTo>
                  <a:pt x="1814" y="877"/>
                  <a:pt x="1812" y="878"/>
                  <a:pt x="1810" y="880"/>
                </a:cubicBezTo>
                <a:cubicBezTo>
                  <a:pt x="1808" y="881"/>
                  <a:pt x="1807" y="881"/>
                  <a:pt x="1806" y="882"/>
                </a:cubicBezTo>
                <a:cubicBezTo>
                  <a:pt x="1806" y="882"/>
                  <a:pt x="1806" y="882"/>
                  <a:pt x="1805" y="882"/>
                </a:cubicBezTo>
                <a:cubicBezTo>
                  <a:pt x="1805" y="882"/>
                  <a:pt x="1805" y="882"/>
                  <a:pt x="1805" y="882"/>
                </a:cubicBezTo>
                <a:cubicBezTo>
                  <a:pt x="1803" y="882"/>
                  <a:pt x="1798" y="880"/>
                  <a:pt x="1798" y="880"/>
                </a:cubicBezTo>
                <a:cubicBezTo>
                  <a:pt x="1797" y="879"/>
                  <a:pt x="1796" y="880"/>
                  <a:pt x="1795" y="881"/>
                </a:cubicBezTo>
                <a:cubicBezTo>
                  <a:pt x="1794" y="882"/>
                  <a:pt x="1793" y="884"/>
                  <a:pt x="1793" y="885"/>
                </a:cubicBezTo>
                <a:cubicBezTo>
                  <a:pt x="1794" y="889"/>
                  <a:pt x="1796" y="890"/>
                  <a:pt x="1797" y="891"/>
                </a:cubicBezTo>
                <a:cubicBezTo>
                  <a:pt x="1798" y="892"/>
                  <a:pt x="1799" y="893"/>
                  <a:pt x="1799" y="894"/>
                </a:cubicBezTo>
                <a:cubicBezTo>
                  <a:pt x="1799" y="894"/>
                  <a:pt x="1799" y="894"/>
                  <a:pt x="1799" y="894"/>
                </a:cubicBezTo>
                <a:cubicBezTo>
                  <a:pt x="1799" y="895"/>
                  <a:pt x="1799" y="895"/>
                  <a:pt x="1799" y="896"/>
                </a:cubicBezTo>
                <a:cubicBezTo>
                  <a:pt x="1799" y="898"/>
                  <a:pt x="1799" y="900"/>
                  <a:pt x="1801" y="900"/>
                </a:cubicBezTo>
                <a:cubicBezTo>
                  <a:pt x="1802" y="901"/>
                  <a:pt x="1804" y="901"/>
                  <a:pt x="1805" y="901"/>
                </a:cubicBezTo>
                <a:cubicBezTo>
                  <a:pt x="1808" y="901"/>
                  <a:pt x="1810" y="901"/>
                  <a:pt x="1812" y="900"/>
                </a:cubicBezTo>
                <a:cubicBezTo>
                  <a:pt x="1813" y="899"/>
                  <a:pt x="1814" y="898"/>
                  <a:pt x="1815" y="896"/>
                </a:cubicBezTo>
                <a:cubicBezTo>
                  <a:pt x="1817" y="892"/>
                  <a:pt x="1820" y="885"/>
                  <a:pt x="1820" y="881"/>
                </a:cubicBezTo>
                <a:cubicBezTo>
                  <a:pt x="1820" y="880"/>
                  <a:pt x="1820" y="880"/>
                  <a:pt x="1820" y="879"/>
                </a:cubicBezTo>
                <a:cubicBezTo>
                  <a:pt x="1820" y="878"/>
                  <a:pt x="1818" y="876"/>
                  <a:pt x="1817" y="877"/>
                </a:cubicBezTo>
                <a:moveTo>
                  <a:pt x="1690" y="540"/>
                </a:moveTo>
                <a:cubicBezTo>
                  <a:pt x="1690" y="539"/>
                  <a:pt x="1689" y="539"/>
                  <a:pt x="1688" y="539"/>
                </a:cubicBezTo>
                <a:cubicBezTo>
                  <a:pt x="1687" y="539"/>
                  <a:pt x="1687" y="540"/>
                  <a:pt x="1686" y="540"/>
                </a:cubicBezTo>
                <a:cubicBezTo>
                  <a:pt x="1684" y="543"/>
                  <a:pt x="1683" y="545"/>
                  <a:pt x="1682" y="546"/>
                </a:cubicBezTo>
                <a:cubicBezTo>
                  <a:pt x="1682" y="546"/>
                  <a:pt x="1682" y="547"/>
                  <a:pt x="1682" y="547"/>
                </a:cubicBezTo>
                <a:cubicBezTo>
                  <a:pt x="1681" y="547"/>
                  <a:pt x="1680" y="546"/>
                  <a:pt x="1678" y="545"/>
                </a:cubicBezTo>
                <a:cubicBezTo>
                  <a:pt x="1678" y="545"/>
                  <a:pt x="1676" y="544"/>
                  <a:pt x="1675" y="544"/>
                </a:cubicBezTo>
                <a:cubicBezTo>
                  <a:pt x="1672" y="544"/>
                  <a:pt x="1670" y="546"/>
                  <a:pt x="1668" y="548"/>
                </a:cubicBezTo>
                <a:cubicBezTo>
                  <a:pt x="1666" y="550"/>
                  <a:pt x="1664" y="552"/>
                  <a:pt x="1664" y="555"/>
                </a:cubicBezTo>
                <a:cubicBezTo>
                  <a:pt x="1664" y="555"/>
                  <a:pt x="1664" y="556"/>
                  <a:pt x="1664" y="557"/>
                </a:cubicBezTo>
                <a:cubicBezTo>
                  <a:pt x="1665" y="559"/>
                  <a:pt x="1667" y="559"/>
                  <a:pt x="1669" y="559"/>
                </a:cubicBezTo>
                <a:cubicBezTo>
                  <a:pt x="1671" y="559"/>
                  <a:pt x="1673" y="559"/>
                  <a:pt x="1675" y="559"/>
                </a:cubicBezTo>
                <a:cubicBezTo>
                  <a:pt x="1677" y="560"/>
                  <a:pt x="1678" y="560"/>
                  <a:pt x="1678" y="561"/>
                </a:cubicBezTo>
                <a:cubicBezTo>
                  <a:pt x="1679" y="563"/>
                  <a:pt x="1680" y="564"/>
                  <a:pt x="1681" y="565"/>
                </a:cubicBezTo>
                <a:cubicBezTo>
                  <a:pt x="1681" y="567"/>
                  <a:pt x="1683" y="568"/>
                  <a:pt x="1685" y="568"/>
                </a:cubicBezTo>
                <a:cubicBezTo>
                  <a:pt x="1685" y="568"/>
                  <a:pt x="1685" y="568"/>
                  <a:pt x="1685" y="567"/>
                </a:cubicBezTo>
                <a:cubicBezTo>
                  <a:pt x="1686" y="567"/>
                  <a:pt x="1687" y="567"/>
                  <a:pt x="1688" y="567"/>
                </a:cubicBezTo>
                <a:cubicBezTo>
                  <a:pt x="1692" y="566"/>
                  <a:pt x="1694" y="564"/>
                  <a:pt x="1696" y="561"/>
                </a:cubicBezTo>
                <a:cubicBezTo>
                  <a:pt x="1698" y="559"/>
                  <a:pt x="1699" y="556"/>
                  <a:pt x="1699" y="553"/>
                </a:cubicBezTo>
                <a:cubicBezTo>
                  <a:pt x="1699" y="552"/>
                  <a:pt x="1699" y="551"/>
                  <a:pt x="1698" y="551"/>
                </a:cubicBezTo>
                <a:cubicBezTo>
                  <a:pt x="1696" y="545"/>
                  <a:pt x="1690" y="540"/>
                  <a:pt x="1690" y="540"/>
                </a:cubicBezTo>
                <a:moveTo>
                  <a:pt x="1830" y="755"/>
                </a:moveTo>
                <a:cubicBezTo>
                  <a:pt x="1827" y="751"/>
                  <a:pt x="1825" y="747"/>
                  <a:pt x="1825" y="746"/>
                </a:cubicBezTo>
                <a:cubicBezTo>
                  <a:pt x="1825" y="745"/>
                  <a:pt x="1825" y="745"/>
                  <a:pt x="1825" y="745"/>
                </a:cubicBezTo>
                <a:cubicBezTo>
                  <a:pt x="1825" y="745"/>
                  <a:pt x="1825" y="745"/>
                  <a:pt x="1825" y="745"/>
                </a:cubicBezTo>
                <a:cubicBezTo>
                  <a:pt x="1825" y="743"/>
                  <a:pt x="1824" y="741"/>
                  <a:pt x="1823" y="740"/>
                </a:cubicBezTo>
                <a:cubicBezTo>
                  <a:pt x="1819" y="737"/>
                  <a:pt x="1814" y="737"/>
                  <a:pt x="1812" y="734"/>
                </a:cubicBezTo>
                <a:cubicBezTo>
                  <a:pt x="1811" y="733"/>
                  <a:pt x="1809" y="729"/>
                  <a:pt x="1808" y="725"/>
                </a:cubicBezTo>
                <a:cubicBezTo>
                  <a:pt x="1807" y="721"/>
                  <a:pt x="1807" y="716"/>
                  <a:pt x="1806" y="712"/>
                </a:cubicBezTo>
                <a:cubicBezTo>
                  <a:pt x="1803" y="705"/>
                  <a:pt x="1798" y="700"/>
                  <a:pt x="1793" y="694"/>
                </a:cubicBezTo>
                <a:cubicBezTo>
                  <a:pt x="1791" y="692"/>
                  <a:pt x="1790" y="687"/>
                  <a:pt x="1788" y="683"/>
                </a:cubicBezTo>
                <a:cubicBezTo>
                  <a:pt x="1788" y="681"/>
                  <a:pt x="1787" y="679"/>
                  <a:pt x="1786" y="678"/>
                </a:cubicBezTo>
                <a:cubicBezTo>
                  <a:pt x="1786" y="677"/>
                  <a:pt x="1786" y="676"/>
                  <a:pt x="1786" y="676"/>
                </a:cubicBezTo>
                <a:cubicBezTo>
                  <a:pt x="1785" y="675"/>
                  <a:pt x="1785" y="675"/>
                  <a:pt x="1785" y="674"/>
                </a:cubicBezTo>
                <a:cubicBezTo>
                  <a:pt x="1787" y="673"/>
                  <a:pt x="1788" y="670"/>
                  <a:pt x="1790" y="668"/>
                </a:cubicBezTo>
                <a:cubicBezTo>
                  <a:pt x="1791" y="665"/>
                  <a:pt x="1793" y="662"/>
                  <a:pt x="1794" y="661"/>
                </a:cubicBezTo>
                <a:cubicBezTo>
                  <a:pt x="1794" y="660"/>
                  <a:pt x="1797" y="659"/>
                  <a:pt x="1799" y="659"/>
                </a:cubicBezTo>
                <a:cubicBezTo>
                  <a:pt x="1800" y="659"/>
                  <a:pt x="1801" y="659"/>
                  <a:pt x="1801" y="659"/>
                </a:cubicBezTo>
                <a:cubicBezTo>
                  <a:pt x="1802" y="660"/>
                  <a:pt x="1802" y="660"/>
                  <a:pt x="1802" y="660"/>
                </a:cubicBezTo>
                <a:cubicBezTo>
                  <a:pt x="1803" y="666"/>
                  <a:pt x="1806" y="672"/>
                  <a:pt x="1813" y="676"/>
                </a:cubicBezTo>
                <a:cubicBezTo>
                  <a:pt x="1817" y="678"/>
                  <a:pt x="1822" y="681"/>
                  <a:pt x="1825" y="681"/>
                </a:cubicBezTo>
                <a:cubicBezTo>
                  <a:pt x="1827" y="681"/>
                  <a:pt x="1829" y="680"/>
                  <a:pt x="1829" y="678"/>
                </a:cubicBezTo>
                <a:cubicBezTo>
                  <a:pt x="1829" y="677"/>
                  <a:pt x="1829" y="677"/>
                  <a:pt x="1829" y="677"/>
                </a:cubicBezTo>
                <a:cubicBezTo>
                  <a:pt x="1829" y="674"/>
                  <a:pt x="1829" y="671"/>
                  <a:pt x="1827" y="668"/>
                </a:cubicBezTo>
                <a:cubicBezTo>
                  <a:pt x="1826" y="664"/>
                  <a:pt x="1824" y="661"/>
                  <a:pt x="1821" y="660"/>
                </a:cubicBezTo>
                <a:cubicBezTo>
                  <a:pt x="1820" y="659"/>
                  <a:pt x="1818" y="657"/>
                  <a:pt x="1816" y="654"/>
                </a:cubicBezTo>
                <a:cubicBezTo>
                  <a:pt x="1814" y="651"/>
                  <a:pt x="1812" y="647"/>
                  <a:pt x="1812" y="647"/>
                </a:cubicBezTo>
                <a:cubicBezTo>
                  <a:pt x="1812" y="643"/>
                  <a:pt x="1810" y="641"/>
                  <a:pt x="1808" y="640"/>
                </a:cubicBezTo>
                <a:cubicBezTo>
                  <a:pt x="1806" y="639"/>
                  <a:pt x="1804" y="638"/>
                  <a:pt x="1803" y="637"/>
                </a:cubicBezTo>
                <a:cubicBezTo>
                  <a:pt x="1801" y="635"/>
                  <a:pt x="1798" y="626"/>
                  <a:pt x="1789" y="624"/>
                </a:cubicBezTo>
                <a:cubicBezTo>
                  <a:pt x="1783" y="622"/>
                  <a:pt x="1781" y="620"/>
                  <a:pt x="1773" y="615"/>
                </a:cubicBezTo>
                <a:cubicBezTo>
                  <a:pt x="1768" y="612"/>
                  <a:pt x="1761" y="611"/>
                  <a:pt x="1755" y="611"/>
                </a:cubicBezTo>
                <a:cubicBezTo>
                  <a:pt x="1753" y="611"/>
                  <a:pt x="1751" y="611"/>
                  <a:pt x="1749" y="611"/>
                </a:cubicBezTo>
                <a:cubicBezTo>
                  <a:pt x="1748" y="612"/>
                  <a:pt x="1747" y="612"/>
                  <a:pt x="1746" y="612"/>
                </a:cubicBezTo>
                <a:cubicBezTo>
                  <a:pt x="1746" y="612"/>
                  <a:pt x="1746" y="612"/>
                  <a:pt x="1746" y="613"/>
                </a:cubicBezTo>
                <a:cubicBezTo>
                  <a:pt x="1745" y="612"/>
                  <a:pt x="1744" y="611"/>
                  <a:pt x="1742" y="611"/>
                </a:cubicBezTo>
                <a:cubicBezTo>
                  <a:pt x="1739" y="609"/>
                  <a:pt x="1736" y="609"/>
                  <a:pt x="1734" y="609"/>
                </a:cubicBezTo>
                <a:cubicBezTo>
                  <a:pt x="1733" y="609"/>
                  <a:pt x="1733" y="609"/>
                  <a:pt x="1733" y="609"/>
                </a:cubicBezTo>
                <a:cubicBezTo>
                  <a:pt x="1732" y="609"/>
                  <a:pt x="1732" y="609"/>
                  <a:pt x="1732" y="608"/>
                </a:cubicBezTo>
                <a:cubicBezTo>
                  <a:pt x="1731" y="606"/>
                  <a:pt x="1729" y="603"/>
                  <a:pt x="1726" y="603"/>
                </a:cubicBezTo>
                <a:cubicBezTo>
                  <a:pt x="1723" y="603"/>
                  <a:pt x="1721" y="605"/>
                  <a:pt x="1719" y="607"/>
                </a:cubicBezTo>
                <a:cubicBezTo>
                  <a:pt x="1718" y="608"/>
                  <a:pt x="1717" y="609"/>
                  <a:pt x="1717" y="610"/>
                </a:cubicBezTo>
                <a:cubicBezTo>
                  <a:pt x="1716" y="611"/>
                  <a:pt x="1715" y="611"/>
                  <a:pt x="1715" y="613"/>
                </a:cubicBezTo>
                <a:cubicBezTo>
                  <a:pt x="1715" y="614"/>
                  <a:pt x="1716" y="615"/>
                  <a:pt x="1716" y="615"/>
                </a:cubicBezTo>
                <a:cubicBezTo>
                  <a:pt x="1718" y="617"/>
                  <a:pt x="1720" y="617"/>
                  <a:pt x="1723" y="618"/>
                </a:cubicBezTo>
                <a:cubicBezTo>
                  <a:pt x="1726" y="618"/>
                  <a:pt x="1728" y="619"/>
                  <a:pt x="1729" y="619"/>
                </a:cubicBezTo>
                <a:cubicBezTo>
                  <a:pt x="1729" y="619"/>
                  <a:pt x="1729" y="619"/>
                  <a:pt x="1729" y="619"/>
                </a:cubicBezTo>
                <a:cubicBezTo>
                  <a:pt x="1729" y="619"/>
                  <a:pt x="1729" y="620"/>
                  <a:pt x="1729" y="620"/>
                </a:cubicBezTo>
                <a:cubicBezTo>
                  <a:pt x="1726" y="623"/>
                  <a:pt x="1724" y="627"/>
                  <a:pt x="1724" y="630"/>
                </a:cubicBezTo>
                <a:cubicBezTo>
                  <a:pt x="1724" y="632"/>
                  <a:pt x="1725" y="635"/>
                  <a:pt x="1727" y="635"/>
                </a:cubicBezTo>
                <a:cubicBezTo>
                  <a:pt x="1728" y="635"/>
                  <a:pt x="1728" y="635"/>
                  <a:pt x="1729" y="635"/>
                </a:cubicBezTo>
                <a:cubicBezTo>
                  <a:pt x="1732" y="635"/>
                  <a:pt x="1736" y="634"/>
                  <a:pt x="1738" y="634"/>
                </a:cubicBezTo>
                <a:cubicBezTo>
                  <a:pt x="1738" y="634"/>
                  <a:pt x="1738" y="634"/>
                  <a:pt x="1738" y="634"/>
                </a:cubicBezTo>
                <a:cubicBezTo>
                  <a:pt x="1738" y="634"/>
                  <a:pt x="1738" y="635"/>
                  <a:pt x="1739" y="636"/>
                </a:cubicBezTo>
                <a:cubicBezTo>
                  <a:pt x="1739" y="637"/>
                  <a:pt x="1740" y="638"/>
                  <a:pt x="1742" y="638"/>
                </a:cubicBezTo>
                <a:cubicBezTo>
                  <a:pt x="1743" y="638"/>
                  <a:pt x="1745" y="639"/>
                  <a:pt x="1747" y="639"/>
                </a:cubicBezTo>
                <a:cubicBezTo>
                  <a:pt x="1756" y="641"/>
                  <a:pt x="1757" y="644"/>
                  <a:pt x="1759" y="646"/>
                </a:cubicBezTo>
                <a:cubicBezTo>
                  <a:pt x="1760" y="647"/>
                  <a:pt x="1761" y="649"/>
                  <a:pt x="1762" y="650"/>
                </a:cubicBezTo>
                <a:cubicBezTo>
                  <a:pt x="1763" y="651"/>
                  <a:pt x="1763" y="652"/>
                  <a:pt x="1763" y="652"/>
                </a:cubicBezTo>
                <a:cubicBezTo>
                  <a:pt x="1762" y="653"/>
                  <a:pt x="1760" y="654"/>
                  <a:pt x="1759" y="655"/>
                </a:cubicBezTo>
                <a:cubicBezTo>
                  <a:pt x="1758" y="656"/>
                  <a:pt x="1757" y="657"/>
                  <a:pt x="1756" y="660"/>
                </a:cubicBezTo>
                <a:cubicBezTo>
                  <a:pt x="1756" y="661"/>
                  <a:pt x="1758" y="663"/>
                  <a:pt x="1759" y="663"/>
                </a:cubicBezTo>
                <a:cubicBezTo>
                  <a:pt x="1760" y="663"/>
                  <a:pt x="1760" y="663"/>
                  <a:pt x="1761" y="663"/>
                </a:cubicBezTo>
                <a:cubicBezTo>
                  <a:pt x="1764" y="663"/>
                  <a:pt x="1768" y="663"/>
                  <a:pt x="1770" y="663"/>
                </a:cubicBezTo>
                <a:cubicBezTo>
                  <a:pt x="1770" y="663"/>
                  <a:pt x="1770" y="663"/>
                  <a:pt x="1770" y="663"/>
                </a:cubicBezTo>
                <a:cubicBezTo>
                  <a:pt x="1770" y="664"/>
                  <a:pt x="1771" y="666"/>
                  <a:pt x="1773" y="669"/>
                </a:cubicBezTo>
                <a:cubicBezTo>
                  <a:pt x="1775" y="671"/>
                  <a:pt x="1777" y="675"/>
                  <a:pt x="1780" y="675"/>
                </a:cubicBezTo>
                <a:cubicBezTo>
                  <a:pt x="1780" y="676"/>
                  <a:pt x="1780" y="677"/>
                  <a:pt x="1779" y="677"/>
                </a:cubicBezTo>
                <a:cubicBezTo>
                  <a:pt x="1778" y="681"/>
                  <a:pt x="1777" y="687"/>
                  <a:pt x="1777" y="693"/>
                </a:cubicBezTo>
                <a:cubicBezTo>
                  <a:pt x="1777" y="696"/>
                  <a:pt x="1777" y="698"/>
                  <a:pt x="1778" y="700"/>
                </a:cubicBezTo>
                <a:cubicBezTo>
                  <a:pt x="1779" y="701"/>
                  <a:pt x="1779" y="702"/>
                  <a:pt x="1779" y="704"/>
                </a:cubicBezTo>
                <a:cubicBezTo>
                  <a:pt x="1779" y="708"/>
                  <a:pt x="1776" y="715"/>
                  <a:pt x="1774" y="721"/>
                </a:cubicBezTo>
                <a:cubicBezTo>
                  <a:pt x="1774" y="721"/>
                  <a:pt x="1774" y="721"/>
                  <a:pt x="1774" y="721"/>
                </a:cubicBezTo>
                <a:cubicBezTo>
                  <a:pt x="1773" y="721"/>
                  <a:pt x="1773" y="721"/>
                  <a:pt x="1773" y="721"/>
                </a:cubicBezTo>
                <a:cubicBezTo>
                  <a:pt x="1771" y="720"/>
                  <a:pt x="1768" y="717"/>
                  <a:pt x="1765" y="715"/>
                </a:cubicBezTo>
                <a:cubicBezTo>
                  <a:pt x="1760" y="711"/>
                  <a:pt x="1753" y="709"/>
                  <a:pt x="1751" y="705"/>
                </a:cubicBezTo>
                <a:cubicBezTo>
                  <a:pt x="1751" y="705"/>
                  <a:pt x="1751" y="705"/>
                  <a:pt x="1751" y="705"/>
                </a:cubicBezTo>
                <a:cubicBezTo>
                  <a:pt x="1751" y="703"/>
                  <a:pt x="1752" y="701"/>
                  <a:pt x="1753" y="698"/>
                </a:cubicBezTo>
                <a:cubicBezTo>
                  <a:pt x="1754" y="695"/>
                  <a:pt x="1755" y="693"/>
                  <a:pt x="1755" y="690"/>
                </a:cubicBezTo>
                <a:cubicBezTo>
                  <a:pt x="1755" y="689"/>
                  <a:pt x="1755" y="688"/>
                  <a:pt x="1754" y="687"/>
                </a:cubicBezTo>
                <a:cubicBezTo>
                  <a:pt x="1752" y="684"/>
                  <a:pt x="1749" y="684"/>
                  <a:pt x="1746" y="684"/>
                </a:cubicBezTo>
                <a:cubicBezTo>
                  <a:pt x="1744" y="684"/>
                  <a:pt x="1741" y="684"/>
                  <a:pt x="1739" y="685"/>
                </a:cubicBezTo>
                <a:cubicBezTo>
                  <a:pt x="1738" y="685"/>
                  <a:pt x="1737" y="685"/>
                  <a:pt x="1737" y="685"/>
                </a:cubicBezTo>
                <a:cubicBezTo>
                  <a:pt x="1736" y="685"/>
                  <a:pt x="1736" y="685"/>
                  <a:pt x="1736" y="685"/>
                </a:cubicBezTo>
                <a:cubicBezTo>
                  <a:pt x="1736" y="685"/>
                  <a:pt x="1735" y="684"/>
                  <a:pt x="1734" y="683"/>
                </a:cubicBezTo>
                <a:cubicBezTo>
                  <a:pt x="1733" y="681"/>
                  <a:pt x="1731" y="680"/>
                  <a:pt x="1728" y="679"/>
                </a:cubicBezTo>
                <a:cubicBezTo>
                  <a:pt x="1726" y="680"/>
                  <a:pt x="1725" y="681"/>
                  <a:pt x="1725" y="682"/>
                </a:cubicBezTo>
                <a:cubicBezTo>
                  <a:pt x="1724" y="683"/>
                  <a:pt x="1724" y="685"/>
                  <a:pt x="1724" y="686"/>
                </a:cubicBezTo>
                <a:cubicBezTo>
                  <a:pt x="1723" y="685"/>
                  <a:pt x="1722" y="684"/>
                  <a:pt x="1721" y="683"/>
                </a:cubicBezTo>
                <a:cubicBezTo>
                  <a:pt x="1720" y="682"/>
                  <a:pt x="1720" y="682"/>
                  <a:pt x="1719" y="681"/>
                </a:cubicBezTo>
                <a:cubicBezTo>
                  <a:pt x="1719" y="681"/>
                  <a:pt x="1719" y="680"/>
                  <a:pt x="1717" y="680"/>
                </a:cubicBezTo>
                <a:cubicBezTo>
                  <a:pt x="1716" y="680"/>
                  <a:pt x="1715" y="682"/>
                  <a:pt x="1715" y="682"/>
                </a:cubicBezTo>
                <a:cubicBezTo>
                  <a:pt x="1714" y="683"/>
                  <a:pt x="1714" y="683"/>
                  <a:pt x="1714" y="683"/>
                </a:cubicBezTo>
                <a:cubicBezTo>
                  <a:pt x="1714" y="684"/>
                  <a:pt x="1715" y="685"/>
                  <a:pt x="1715" y="686"/>
                </a:cubicBezTo>
                <a:cubicBezTo>
                  <a:pt x="1715" y="688"/>
                  <a:pt x="1714" y="690"/>
                  <a:pt x="1713" y="691"/>
                </a:cubicBezTo>
                <a:cubicBezTo>
                  <a:pt x="1711" y="694"/>
                  <a:pt x="1710" y="695"/>
                  <a:pt x="1709" y="696"/>
                </a:cubicBezTo>
                <a:cubicBezTo>
                  <a:pt x="1709" y="698"/>
                  <a:pt x="1709" y="698"/>
                  <a:pt x="1708" y="701"/>
                </a:cubicBezTo>
                <a:cubicBezTo>
                  <a:pt x="1708" y="702"/>
                  <a:pt x="1707" y="703"/>
                  <a:pt x="1707" y="703"/>
                </a:cubicBezTo>
                <a:cubicBezTo>
                  <a:pt x="1707" y="703"/>
                  <a:pt x="1707" y="703"/>
                  <a:pt x="1707" y="703"/>
                </a:cubicBezTo>
                <a:cubicBezTo>
                  <a:pt x="1707" y="703"/>
                  <a:pt x="1707" y="703"/>
                  <a:pt x="1707" y="703"/>
                </a:cubicBezTo>
                <a:cubicBezTo>
                  <a:pt x="1707" y="703"/>
                  <a:pt x="1704" y="701"/>
                  <a:pt x="1702" y="698"/>
                </a:cubicBezTo>
                <a:cubicBezTo>
                  <a:pt x="1700" y="696"/>
                  <a:pt x="1698" y="694"/>
                  <a:pt x="1696" y="694"/>
                </a:cubicBezTo>
                <a:cubicBezTo>
                  <a:pt x="1692" y="694"/>
                  <a:pt x="1690" y="697"/>
                  <a:pt x="1689" y="697"/>
                </a:cubicBezTo>
                <a:cubicBezTo>
                  <a:pt x="1686" y="699"/>
                  <a:pt x="1685" y="702"/>
                  <a:pt x="1684" y="705"/>
                </a:cubicBezTo>
                <a:cubicBezTo>
                  <a:pt x="1683" y="708"/>
                  <a:pt x="1682" y="711"/>
                  <a:pt x="1682" y="712"/>
                </a:cubicBezTo>
                <a:cubicBezTo>
                  <a:pt x="1682" y="712"/>
                  <a:pt x="1682" y="712"/>
                  <a:pt x="1682" y="712"/>
                </a:cubicBezTo>
                <a:cubicBezTo>
                  <a:pt x="1681" y="712"/>
                  <a:pt x="1678" y="714"/>
                  <a:pt x="1675" y="715"/>
                </a:cubicBezTo>
                <a:cubicBezTo>
                  <a:pt x="1673" y="716"/>
                  <a:pt x="1670" y="718"/>
                  <a:pt x="1668" y="720"/>
                </a:cubicBezTo>
                <a:cubicBezTo>
                  <a:pt x="1666" y="722"/>
                  <a:pt x="1665" y="725"/>
                  <a:pt x="1665" y="728"/>
                </a:cubicBezTo>
                <a:cubicBezTo>
                  <a:pt x="1664" y="731"/>
                  <a:pt x="1664" y="733"/>
                  <a:pt x="1664" y="734"/>
                </a:cubicBezTo>
                <a:cubicBezTo>
                  <a:pt x="1663" y="735"/>
                  <a:pt x="1661" y="735"/>
                  <a:pt x="1659" y="735"/>
                </a:cubicBezTo>
                <a:cubicBezTo>
                  <a:pt x="1657" y="735"/>
                  <a:pt x="1654" y="736"/>
                  <a:pt x="1652" y="738"/>
                </a:cubicBezTo>
                <a:cubicBezTo>
                  <a:pt x="1651" y="738"/>
                  <a:pt x="1649" y="739"/>
                  <a:pt x="1648" y="739"/>
                </a:cubicBezTo>
                <a:cubicBezTo>
                  <a:pt x="1646" y="739"/>
                  <a:pt x="1644" y="738"/>
                  <a:pt x="1641" y="738"/>
                </a:cubicBezTo>
                <a:cubicBezTo>
                  <a:pt x="1639" y="738"/>
                  <a:pt x="1638" y="739"/>
                  <a:pt x="1636" y="740"/>
                </a:cubicBezTo>
                <a:cubicBezTo>
                  <a:pt x="1631" y="744"/>
                  <a:pt x="1624" y="750"/>
                  <a:pt x="1621" y="752"/>
                </a:cubicBezTo>
                <a:cubicBezTo>
                  <a:pt x="1618" y="755"/>
                  <a:pt x="1617" y="760"/>
                  <a:pt x="1617" y="764"/>
                </a:cubicBezTo>
                <a:cubicBezTo>
                  <a:pt x="1617" y="767"/>
                  <a:pt x="1617" y="770"/>
                  <a:pt x="1619" y="772"/>
                </a:cubicBezTo>
                <a:cubicBezTo>
                  <a:pt x="1620" y="774"/>
                  <a:pt x="1622" y="778"/>
                  <a:pt x="1622" y="779"/>
                </a:cubicBezTo>
                <a:cubicBezTo>
                  <a:pt x="1620" y="781"/>
                  <a:pt x="1620" y="784"/>
                  <a:pt x="1620" y="787"/>
                </a:cubicBezTo>
                <a:cubicBezTo>
                  <a:pt x="1620" y="790"/>
                  <a:pt x="1621" y="795"/>
                  <a:pt x="1624" y="799"/>
                </a:cubicBezTo>
                <a:cubicBezTo>
                  <a:pt x="1628" y="803"/>
                  <a:pt x="1628" y="804"/>
                  <a:pt x="1628" y="806"/>
                </a:cubicBezTo>
                <a:cubicBezTo>
                  <a:pt x="1628" y="806"/>
                  <a:pt x="1628" y="807"/>
                  <a:pt x="1628" y="808"/>
                </a:cubicBezTo>
                <a:cubicBezTo>
                  <a:pt x="1628" y="808"/>
                  <a:pt x="1628" y="809"/>
                  <a:pt x="1628" y="810"/>
                </a:cubicBezTo>
                <a:cubicBezTo>
                  <a:pt x="1628" y="812"/>
                  <a:pt x="1629" y="813"/>
                  <a:pt x="1630" y="815"/>
                </a:cubicBezTo>
                <a:cubicBezTo>
                  <a:pt x="1632" y="817"/>
                  <a:pt x="1633" y="818"/>
                  <a:pt x="1635" y="821"/>
                </a:cubicBezTo>
                <a:cubicBezTo>
                  <a:pt x="1635" y="821"/>
                  <a:pt x="1635" y="822"/>
                  <a:pt x="1635" y="822"/>
                </a:cubicBezTo>
                <a:cubicBezTo>
                  <a:pt x="1635" y="823"/>
                  <a:pt x="1634" y="825"/>
                  <a:pt x="1632" y="826"/>
                </a:cubicBezTo>
                <a:cubicBezTo>
                  <a:pt x="1630" y="828"/>
                  <a:pt x="1628" y="830"/>
                  <a:pt x="1627" y="832"/>
                </a:cubicBezTo>
                <a:cubicBezTo>
                  <a:pt x="1626" y="833"/>
                  <a:pt x="1626" y="834"/>
                  <a:pt x="1626" y="834"/>
                </a:cubicBezTo>
                <a:cubicBezTo>
                  <a:pt x="1626" y="840"/>
                  <a:pt x="1631" y="844"/>
                  <a:pt x="1633" y="846"/>
                </a:cubicBezTo>
                <a:cubicBezTo>
                  <a:pt x="1635" y="848"/>
                  <a:pt x="1638" y="849"/>
                  <a:pt x="1640" y="849"/>
                </a:cubicBezTo>
                <a:cubicBezTo>
                  <a:pt x="1644" y="849"/>
                  <a:pt x="1647" y="847"/>
                  <a:pt x="1650" y="846"/>
                </a:cubicBezTo>
                <a:cubicBezTo>
                  <a:pt x="1653" y="845"/>
                  <a:pt x="1655" y="844"/>
                  <a:pt x="1657" y="842"/>
                </a:cubicBezTo>
                <a:cubicBezTo>
                  <a:pt x="1659" y="841"/>
                  <a:pt x="1661" y="840"/>
                  <a:pt x="1662" y="840"/>
                </a:cubicBezTo>
                <a:cubicBezTo>
                  <a:pt x="1663" y="839"/>
                  <a:pt x="1667" y="839"/>
                  <a:pt x="1671" y="839"/>
                </a:cubicBezTo>
                <a:cubicBezTo>
                  <a:pt x="1674" y="839"/>
                  <a:pt x="1678" y="838"/>
                  <a:pt x="1678" y="838"/>
                </a:cubicBezTo>
                <a:cubicBezTo>
                  <a:pt x="1678" y="838"/>
                  <a:pt x="1679" y="838"/>
                  <a:pt x="1680" y="837"/>
                </a:cubicBezTo>
                <a:cubicBezTo>
                  <a:pt x="1680" y="837"/>
                  <a:pt x="1684" y="829"/>
                  <a:pt x="1688" y="824"/>
                </a:cubicBezTo>
                <a:cubicBezTo>
                  <a:pt x="1688" y="824"/>
                  <a:pt x="1689" y="823"/>
                  <a:pt x="1691" y="823"/>
                </a:cubicBezTo>
                <a:cubicBezTo>
                  <a:pt x="1693" y="823"/>
                  <a:pt x="1695" y="823"/>
                  <a:pt x="1696" y="824"/>
                </a:cubicBezTo>
                <a:cubicBezTo>
                  <a:pt x="1698" y="824"/>
                  <a:pt x="1698" y="825"/>
                  <a:pt x="1698" y="825"/>
                </a:cubicBezTo>
                <a:cubicBezTo>
                  <a:pt x="1699" y="825"/>
                  <a:pt x="1700" y="825"/>
                  <a:pt x="1701" y="824"/>
                </a:cubicBezTo>
                <a:cubicBezTo>
                  <a:pt x="1701" y="824"/>
                  <a:pt x="1701" y="824"/>
                  <a:pt x="1702" y="824"/>
                </a:cubicBezTo>
                <a:cubicBezTo>
                  <a:pt x="1703" y="823"/>
                  <a:pt x="1707" y="821"/>
                  <a:pt x="1716" y="818"/>
                </a:cubicBezTo>
                <a:cubicBezTo>
                  <a:pt x="1718" y="818"/>
                  <a:pt x="1719" y="818"/>
                  <a:pt x="1720" y="818"/>
                </a:cubicBezTo>
                <a:cubicBezTo>
                  <a:pt x="1721" y="818"/>
                  <a:pt x="1721" y="818"/>
                  <a:pt x="1721" y="818"/>
                </a:cubicBezTo>
                <a:cubicBezTo>
                  <a:pt x="1721" y="818"/>
                  <a:pt x="1721" y="818"/>
                  <a:pt x="1721" y="818"/>
                </a:cubicBezTo>
                <a:cubicBezTo>
                  <a:pt x="1721" y="818"/>
                  <a:pt x="1722" y="822"/>
                  <a:pt x="1725" y="823"/>
                </a:cubicBezTo>
                <a:cubicBezTo>
                  <a:pt x="1730" y="825"/>
                  <a:pt x="1735" y="826"/>
                  <a:pt x="1738" y="828"/>
                </a:cubicBezTo>
                <a:cubicBezTo>
                  <a:pt x="1738" y="828"/>
                  <a:pt x="1738" y="829"/>
                  <a:pt x="1738" y="830"/>
                </a:cubicBezTo>
                <a:cubicBezTo>
                  <a:pt x="1738" y="832"/>
                  <a:pt x="1737" y="836"/>
                  <a:pt x="1736" y="838"/>
                </a:cubicBezTo>
                <a:cubicBezTo>
                  <a:pt x="1736" y="838"/>
                  <a:pt x="1736" y="839"/>
                  <a:pt x="1736" y="839"/>
                </a:cubicBezTo>
                <a:cubicBezTo>
                  <a:pt x="1736" y="841"/>
                  <a:pt x="1738" y="842"/>
                  <a:pt x="1739" y="842"/>
                </a:cubicBezTo>
                <a:cubicBezTo>
                  <a:pt x="1740" y="843"/>
                  <a:pt x="1741" y="843"/>
                  <a:pt x="1742" y="843"/>
                </a:cubicBezTo>
                <a:cubicBezTo>
                  <a:pt x="1743" y="843"/>
                  <a:pt x="1745" y="843"/>
                  <a:pt x="1746" y="842"/>
                </a:cubicBezTo>
                <a:cubicBezTo>
                  <a:pt x="1748" y="841"/>
                  <a:pt x="1749" y="840"/>
                  <a:pt x="1750" y="838"/>
                </a:cubicBezTo>
                <a:cubicBezTo>
                  <a:pt x="1750" y="837"/>
                  <a:pt x="1751" y="834"/>
                  <a:pt x="1755" y="832"/>
                </a:cubicBezTo>
                <a:cubicBezTo>
                  <a:pt x="1755" y="833"/>
                  <a:pt x="1755" y="834"/>
                  <a:pt x="1755" y="835"/>
                </a:cubicBezTo>
                <a:cubicBezTo>
                  <a:pt x="1755" y="836"/>
                  <a:pt x="1755" y="838"/>
                  <a:pt x="1756" y="840"/>
                </a:cubicBezTo>
                <a:cubicBezTo>
                  <a:pt x="1756" y="840"/>
                  <a:pt x="1756" y="841"/>
                  <a:pt x="1757" y="842"/>
                </a:cubicBezTo>
                <a:cubicBezTo>
                  <a:pt x="1757" y="842"/>
                  <a:pt x="1758" y="843"/>
                  <a:pt x="1759" y="843"/>
                </a:cubicBezTo>
                <a:cubicBezTo>
                  <a:pt x="1760" y="843"/>
                  <a:pt x="1761" y="842"/>
                  <a:pt x="1761" y="842"/>
                </a:cubicBezTo>
                <a:cubicBezTo>
                  <a:pt x="1762" y="842"/>
                  <a:pt x="1762" y="843"/>
                  <a:pt x="1762" y="843"/>
                </a:cubicBezTo>
                <a:cubicBezTo>
                  <a:pt x="1763" y="845"/>
                  <a:pt x="1764" y="846"/>
                  <a:pt x="1765" y="846"/>
                </a:cubicBezTo>
                <a:cubicBezTo>
                  <a:pt x="1766" y="847"/>
                  <a:pt x="1767" y="847"/>
                  <a:pt x="1768" y="848"/>
                </a:cubicBezTo>
                <a:cubicBezTo>
                  <a:pt x="1768" y="849"/>
                  <a:pt x="1769" y="849"/>
                  <a:pt x="1769" y="851"/>
                </a:cubicBezTo>
                <a:cubicBezTo>
                  <a:pt x="1769" y="854"/>
                  <a:pt x="1769" y="856"/>
                  <a:pt x="1769" y="858"/>
                </a:cubicBezTo>
                <a:cubicBezTo>
                  <a:pt x="1769" y="860"/>
                  <a:pt x="1769" y="862"/>
                  <a:pt x="1771" y="863"/>
                </a:cubicBezTo>
                <a:cubicBezTo>
                  <a:pt x="1772" y="864"/>
                  <a:pt x="1773" y="864"/>
                  <a:pt x="1774" y="864"/>
                </a:cubicBezTo>
                <a:cubicBezTo>
                  <a:pt x="1777" y="865"/>
                  <a:pt x="1781" y="865"/>
                  <a:pt x="1783" y="869"/>
                </a:cubicBezTo>
                <a:cubicBezTo>
                  <a:pt x="1784" y="871"/>
                  <a:pt x="1785" y="873"/>
                  <a:pt x="1788" y="873"/>
                </a:cubicBezTo>
                <a:cubicBezTo>
                  <a:pt x="1791" y="873"/>
                  <a:pt x="1792" y="872"/>
                  <a:pt x="1793" y="870"/>
                </a:cubicBezTo>
                <a:cubicBezTo>
                  <a:pt x="1793" y="869"/>
                  <a:pt x="1794" y="868"/>
                  <a:pt x="1795" y="867"/>
                </a:cubicBezTo>
                <a:cubicBezTo>
                  <a:pt x="1795" y="867"/>
                  <a:pt x="1795" y="867"/>
                  <a:pt x="1795" y="867"/>
                </a:cubicBezTo>
                <a:cubicBezTo>
                  <a:pt x="1796" y="867"/>
                  <a:pt x="1800" y="870"/>
                  <a:pt x="1801" y="871"/>
                </a:cubicBezTo>
                <a:cubicBezTo>
                  <a:pt x="1802" y="872"/>
                  <a:pt x="1803" y="872"/>
                  <a:pt x="1804" y="872"/>
                </a:cubicBezTo>
                <a:cubicBezTo>
                  <a:pt x="1807" y="872"/>
                  <a:pt x="1808" y="870"/>
                  <a:pt x="1811" y="869"/>
                </a:cubicBezTo>
                <a:cubicBezTo>
                  <a:pt x="1813" y="867"/>
                  <a:pt x="1816" y="865"/>
                  <a:pt x="1818" y="865"/>
                </a:cubicBezTo>
                <a:cubicBezTo>
                  <a:pt x="1822" y="863"/>
                  <a:pt x="1823" y="863"/>
                  <a:pt x="1825" y="862"/>
                </a:cubicBezTo>
                <a:cubicBezTo>
                  <a:pt x="1826" y="861"/>
                  <a:pt x="1827" y="860"/>
                  <a:pt x="1828" y="858"/>
                </a:cubicBezTo>
                <a:cubicBezTo>
                  <a:pt x="1830" y="854"/>
                  <a:pt x="1831" y="845"/>
                  <a:pt x="1835" y="839"/>
                </a:cubicBezTo>
                <a:cubicBezTo>
                  <a:pt x="1840" y="832"/>
                  <a:pt x="1846" y="820"/>
                  <a:pt x="1846" y="810"/>
                </a:cubicBezTo>
                <a:cubicBezTo>
                  <a:pt x="1846" y="800"/>
                  <a:pt x="1845" y="779"/>
                  <a:pt x="1840" y="769"/>
                </a:cubicBezTo>
                <a:cubicBezTo>
                  <a:pt x="1837" y="764"/>
                  <a:pt x="1833" y="759"/>
                  <a:pt x="1830" y="755"/>
                </a:cubicBezTo>
                <a:moveTo>
                  <a:pt x="1677" y="677"/>
                </a:moveTo>
                <a:cubicBezTo>
                  <a:pt x="1678" y="678"/>
                  <a:pt x="1679" y="678"/>
                  <a:pt x="1680" y="678"/>
                </a:cubicBezTo>
                <a:cubicBezTo>
                  <a:pt x="1680" y="678"/>
                  <a:pt x="1680" y="678"/>
                  <a:pt x="1680" y="678"/>
                </a:cubicBezTo>
                <a:cubicBezTo>
                  <a:pt x="1683" y="678"/>
                  <a:pt x="1685" y="676"/>
                  <a:pt x="1687" y="675"/>
                </a:cubicBezTo>
                <a:cubicBezTo>
                  <a:pt x="1688" y="674"/>
                  <a:pt x="1689" y="673"/>
                  <a:pt x="1690" y="672"/>
                </a:cubicBezTo>
                <a:cubicBezTo>
                  <a:pt x="1691" y="672"/>
                  <a:pt x="1692" y="672"/>
                  <a:pt x="1694" y="671"/>
                </a:cubicBezTo>
                <a:cubicBezTo>
                  <a:pt x="1695" y="671"/>
                  <a:pt x="1696" y="670"/>
                  <a:pt x="1697" y="669"/>
                </a:cubicBezTo>
                <a:cubicBezTo>
                  <a:pt x="1698" y="668"/>
                  <a:pt x="1699" y="667"/>
                  <a:pt x="1699" y="665"/>
                </a:cubicBezTo>
                <a:cubicBezTo>
                  <a:pt x="1699" y="662"/>
                  <a:pt x="1697" y="660"/>
                  <a:pt x="1696" y="659"/>
                </a:cubicBezTo>
                <a:cubicBezTo>
                  <a:pt x="1694" y="657"/>
                  <a:pt x="1692" y="656"/>
                  <a:pt x="1689" y="656"/>
                </a:cubicBezTo>
                <a:cubicBezTo>
                  <a:pt x="1687" y="656"/>
                  <a:pt x="1685" y="657"/>
                  <a:pt x="1684" y="659"/>
                </a:cubicBezTo>
                <a:cubicBezTo>
                  <a:pt x="1683" y="661"/>
                  <a:pt x="1681" y="663"/>
                  <a:pt x="1679" y="665"/>
                </a:cubicBezTo>
                <a:cubicBezTo>
                  <a:pt x="1678" y="668"/>
                  <a:pt x="1676" y="670"/>
                  <a:pt x="1676" y="673"/>
                </a:cubicBezTo>
                <a:cubicBezTo>
                  <a:pt x="1676" y="673"/>
                  <a:pt x="1676" y="673"/>
                  <a:pt x="1676" y="674"/>
                </a:cubicBezTo>
                <a:cubicBezTo>
                  <a:pt x="1676" y="675"/>
                  <a:pt x="1676" y="676"/>
                  <a:pt x="1677" y="677"/>
                </a:cubicBezTo>
                <a:moveTo>
                  <a:pt x="1664" y="608"/>
                </a:moveTo>
                <a:cubicBezTo>
                  <a:pt x="1664" y="608"/>
                  <a:pt x="1664" y="608"/>
                  <a:pt x="1665" y="608"/>
                </a:cubicBezTo>
                <a:cubicBezTo>
                  <a:pt x="1670" y="607"/>
                  <a:pt x="1681" y="606"/>
                  <a:pt x="1683" y="606"/>
                </a:cubicBezTo>
                <a:cubicBezTo>
                  <a:pt x="1686" y="605"/>
                  <a:pt x="1687" y="604"/>
                  <a:pt x="1688" y="602"/>
                </a:cubicBezTo>
                <a:cubicBezTo>
                  <a:pt x="1689" y="600"/>
                  <a:pt x="1690" y="599"/>
                  <a:pt x="1690" y="597"/>
                </a:cubicBezTo>
                <a:cubicBezTo>
                  <a:pt x="1690" y="596"/>
                  <a:pt x="1690" y="596"/>
                  <a:pt x="1689" y="595"/>
                </a:cubicBezTo>
                <a:cubicBezTo>
                  <a:pt x="1689" y="594"/>
                  <a:pt x="1688" y="593"/>
                  <a:pt x="1687" y="593"/>
                </a:cubicBezTo>
                <a:cubicBezTo>
                  <a:pt x="1684" y="593"/>
                  <a:pt x="1672" y="596"/>
                  <a:pt x="1670" y="597"/>
                </a:cubicBezTo>
                <a:cubicBezTo>
                  <a:pt x="1670" y="597"/>
                  <a:pt x="1669" y="597"/>
                  <a:pt x="1669" y="597"/>
                </a:cubicBezTo>
                <a:cubicBezTo>
                  <a:pt x="1668" y="597"/>
                  <a:pt x="1666" y="597"/>
                  <a:pt x="1664" y="596"/>
                </a:cubicBezTo>
                <a:cubicBezTo>
                  <a:pt x="1662" y="596"/>
                  <a:pt x="1661" y="596"/>
                  <a:pt x="1661" y="596"/>
                </a:cubicBezTo>
                <a:cubicBezTo>
                  <a:pt x="1660" y="596"/>
                  <a:pt x="1659" y="596"/>
                  <a:pt x="1658" y="597"/>
                </a:cubicBezTo>
                <a:cubicBezTo>
                  <a:pt x="1657" y="598"/>
                  <a:pt x="1656" y="600"/>
                  <a:pt x="1656" y="602"/>
                </a:cubicBezTo>
                <a:cubicBezTo>
                  <a:pt x="1656" y="604"/>
                  <a:pt x="1657" y="605"/>
                  <a:pt x="1658" y="606"/>
                </a:cubicBezTo>
                <a:cubicBezTo>
                  <a:pt x="1660" y="608"/>
                  <a:pt x="1662" y="608"/>
                  <a:pt x="1664" y="608"/>
                </a:cubicBezTo>
                <a:moveTo>
                  <a:pt x="1996" y="712"/>
                </a:moveTo>
                <a:cubicBezTo>
                  <a:pt x="1996" y="712"/>
                  <a:pt x="1996" y="712"/>
                  <a:pt x="1996" y="712"/>
                </a:cubicBezTo>
                <a:cubicBezTo>
                  <a:pt x="1995" y="711"/>
                  <a:pt x="1995" y="711"/>
                  <a:pt x="1994" y="711"/>
                </a:cubicBezTo>
                <a:cubicBezTo>
                  <a:pt x="1992" y="711"/>
                  <a:pt x="1990" y="712"/>
                  <a:pt x="1989" y="714"/>
                </a:cubicBezTo>
                <a:cubicBezTo>
                  <a:pt x="1984" y="718"/>
                  <a:pt x="1980" y="724"/>
                  <a:pt x="1980" y="725"/>
                </a:cubicBezTo>
                <a:cubicBezTo>
                  <a:pt x="1980" y="725"/>
                  <a:pt x="1980" y="726"/>
                  <a:pt x="1980" y="727"/>
                </a:cubicBezTo>
                <a:cubicBezTo>
                  <a:pt x="1980" y="727"/>
                  <a:pt x="1980" y="728"/>
                  <a:pt x="1981" y="728"/>
                </a:cubicBezTo>
                <a:cubicBezTo>
                  <a:pt x="1982" y="729"/>
                  <a:pt x="1983" y="729"/>
                  <a:pt x="1984" y="729"/>
                </a:cubicBezTo>
                <a:cubicBezTo>
                  <a:pt x="1984" y="729"/>
                  <a:pt x="1984" y="729"/>
                  <a:pt x="1984" y="729"/>
                </a:cubicBezTo>
                <a:cubicBezTo>
                  <a:pt x="1988" y="729"/>
                  <a:pt x="1991" y="726"/>
                  <a:pt x="1994" y="724"/>
                </a:cubicBezTo>
                <a:cubicBezTo>
                  <a:pt x="1996" y="721"/>
                  <a:pt x="1998" y="719"/>
                  <a:pt x="1998" y="715"/>
                </a:cubicBezTo>
                <a:cubicBezTo>
                  <a:pt x="1999" y="714"/>
                  <a:pt x="1998" y="712"/>
                  <a:pt x="1996" y="712"/>
                </a:cubicBezTo>
                <a:moveTo>
                  <a:pt x="1982" y="856"/>
                </a:moveTo>
                <a:cubicBezTo>
                  <a:pt x="1980" y="856"/>
                  <a:pt x="1979" y="857"/>
                  <a:pt x="1979" y="857"/>
                </a:cubicBezTo>
                <a:cubicBezTo>
                  <a:pt x="1978" y="858"/>
                  <a:pt x="1978" y="858"/>
                  <a:pt x="1978" y="858"/>
                </a:cubicBezTo>
                <a:cubicBezTo>
                  <a:pt x="1978" y="858"/>
                  <a:pt x="1977" y="857"/>
                  <a:pt x="1976" y="857"/>
                </a:cubicBezTo>
                <a:cubicBezTo>
                  <a:pt x="1974" y="855"/>
                  <a:pt x="1973" y="855"/>
                  <a:pt x="1973" y="855"/>
                </a:cubicBezTo>
                <a:cubicBezTo>
                  <a:pt x="1973" y="854"/>
                  <a:pt x="1972" y="853"/>
                  <a:pt x="1971" y="850"/>
                </a:cubicBezTo>
                <a:cubicBezTo>
                  <a:pt x="1970" y="848"/>
                  <a:pt x="1969" y="845"/>
                  <a:pt x="1968" y="843"/>
                </a:cubicBezTo>
                <a:cubicBezTo>
                  <a:pt x="1967" y="842"/>
                  <a:pt x="1967" y="841"/>
                  <a:pt x="1966" y="840"/>
                </a:cubicBezTo>
                <a:cubicBezTo>
                  <a:pt x="1965" y="839"/>
                  <a:pt x="1964" y="838"/>
                  <a:pt x="1962" y="838"/>
                </a:cubicBezTo>
                <a:cubicBezTo>
                  <a:pt x="1961" y="838"/>
                  <a:pt x="1960" y="838"/>
                  <a:pt x="1959" y="839"/>
                </a:cubicBezTo>
                <a:cubicBezTo>
                  <a:pt x="1957" y="840"/>
                  <a:pt x="1957" y="842"/>
                  <a:pt x="1957" y="843"/>
                </a:cubicBezTo>
                <a:cubicBezTo>
                  <a:pt x="1957" y="846"/>
                  <a:pt x="1958" y="850"/>
                  <a:pt x="1960" y="852"/>
                </a:cubicBezTo>
                <a:cubicBezTo>
                  <a:pt x="1960" y="853"/>
                  <a:pt x="1961" y="854"/>
                  <a:pt x="1962" y="856"/>
                </a:cubicBezTo>
                <a:cubicBezTo>
                  <a:pt x="1962" y="858"/>
                  <a:pt x="1962" y="860"/>
                  <a:pt x="1962" y="862"/>
                </a:cubicBezTo>
                <a:cubicBezTo>
                  <a:pt x="1962" y="862"/>
                  <a:pt x="1962" y="862"/>
                  <a:pt x="1962" y="863"/>
                </a:cubicBezTo>
                <a:cubicBezTo>
                  <a:pt x="1962" y="863"/>
                  <a:pt x="1961" y="864"/>
                  <a:pt x="1959" y="865"/>
                </a:cubicBezTo>
                <a:cubicBezTo>
                  <a:pt x="1958" y="866"/>
                  <a:pt x="1956" y="867"/>
                  <a:pt x="1956" y="870"/>
                </a:cubicBezTo>
                <a:cubicBezTo>
                  <a:pt x="1956" y="871"/>
                  <a:pt x="1957" y="873"/>
                  <a:pt x="1958" y="873"/>
                </a:cubicBezTo>
                <a:cubicBezTo>
                  <a:pt x="1961" y="875"/>
                  <a:pt x="1964" y="875"/>
                  <a:pt x="1966" y="875"/>
                </a:cubicBezTo>
                <a:cubicBezTo>
                  <a:pt x="1966" y="875"/>
                  <a:pt x="1967" y="875"/>
                  <a:pt x="1967" y="875"/>
                </a:cubicBezTo>
                <a:cubicBezTo>
                  <a:pt x="1966" y="877"/>
                  <a:pt x="1965" y="879"/>
                  <a:pt x="1965" y="881"/>
                </a:cubicBezTo>
                <a:cubicBezTo>
                  <a:pt x="1964" y="881"/>
                  <a:pt x="1963" y="880"/>
                  <a:pt x="1962" y="879"/>
                </a:cubicBezTo>
                <a:cubicBezTo>
                  <a:pt x="1962" y="878"/>
                  <a:pt x="1961" y="877"/>
                  <a:pt x="1960" y="876"/>
                </a:cubicBezTo>
                <a:cubicBezTo>
                  <a:pt x="1959" y="876"/>
                  <a:pt x="1959" y="875"/>
                  <a:pt x="1957" y="875"/>
                </a:cubicBezTo>
                <a:cubicBezTo>
                  <a:pt x="1956" y="875"/>
                  <a:pt x="1954" y="876"/>
                  <a:pt x="1954" y="877"/>
                </a:cubicBezTo>
                <a:cubicBezTo>
                  <a:pt x="1954" y="877"/>
                  <a:pt x="1953" y="878"/>
                  <a:pt x="1952" y="879"/>
                </a:cubicBezTo>
                <a:cubicBezTo>
                  <a:pt x="1951" y="879"/>
                  <a:pt x="1949" y="880"/>
                  <a:pt x="1947" y="882"/>
                </a:cubicBezTo>
                <a:cubicBezTo>
                  <a:pt x="1945" y="884"/>
                  <a:pt x="1945" y="886"/>
                  <a:pt x="1944" y="887"/>
                </a:cubicBezTo>
                <a:cubicBezTo>
                  <a:pt x="1944" y="887"/>
                  <a:pt x="1943" y="889"/>
                  <a:pt x="1939" y="891"/>
                </a:cubicBezTo>
                <a:cubicBezTo>
                  <a:pt x="1931" y="897"/>
                  <a:pt x="1921" y="903"/>
                  <a:pt x="1918" y="910"/>
                </a:cubicBezTo>
                <a:cubicBezTo>
                  <a:pt x="1918" y="911"/>
                  <a:pt x="1918" y="912"/>
                  <a:pt x="1918" y="913"/>
                </a:cubicBezTo>
                <a:cubicBezTo>
                  <a:pt x="1918" y="916"/>
                  <a:pt x="1919" y="918"/>
                  <a:pt x="1922" y="919"/>
                </a:cubicBezTo>
                <a:cubicBezTo>
                  <a:pt x="1924" y="921"/>
                  <a:pt x="1927" y="921"/>
                  <a:pt x="1930" y="922"/>
                </a:cubicBezTo>
                <a:cubicBezTo>
                  <a:pt x="1933" y="922"/>
                  <a:pt x="1934" y="922"/>
                  <a:pt x="1936" y="922"/>
                </a:cubicBezTo>
                <a:cubicBezTo>
                  <a:pt x="1936" y="922"/>
                  <a:pt x="1936" y="922"/>
                  <a:pt x="1936" y="922"/>
                </a:cubicBezTo>
                <a:cubicBezTo>
                  <a:pt x="1937" y="922"/>
                  <a:pt x="1939" y="922"/>
                  <a:pt x="1940" y="921"/>
                </a:cubicBezTo>
                <a:cubicBezTo>
                  <a:pt x="1941" y="920"/>
                  <a:pt x="1942" y="918"/>
                  <a:pt x="1943" y="916"/>
                </a:cubicBezTo>
                <a:cubicBezTo>
                  <a:pt x="1948" y="910"/>
                  <a:pt x="1953" y="906"/>
                  <a:pt x="1959" y="900"/>
                </a:cubicBezTo>
                <a:cubicBezTo>
                  <a:pt x="1965" y="895"/>
                  <a:pt x="1966" y="887"/>
                  <a:pt x="1966" y="885"/>
                </a:cubicBezTo>
                <a:cubicBezTo>
                  <a:pt x="1967" y="886"/>
                  <a:pt x="1968" y="886"/>
                  <a:pt x="1969" y="886"/>
                </a:cubicBezTo>
                <a:cubicBezTo>
                  <a:pt x="1969" y="886"/>
                  <a:pt x="1970" y="887"/>
                  <a:pt x="1970" y="887"/>
                </a:cubicBezTo>
                <a:cubicBezTo>
                  <a:pt x="1973" y="887"/>
                  <a:pt x="1975" y="884"/>
                  <a:pt x="1976" y="883"/>
                </a:cubicBezTo>
                <a:cubicBezTo>
                  <a:pt x="1978" y="881"/>
                  <a:pt x="1978" y="879"/>
                  <a:pt x="1979" y="877"/>
                </a:cubicBezTo>
                <a:cubicBezTo>
                  <a:pt x="1981" y="873"/>
                  <a:pt x="1982" y="870"/>
                  <a:pt x="1985" y="868"/>
                </a:cubicBezTo>
                <a:cubicBezTo>
                  <a:pt x="1987" y="867"/>
                  <a:pt x="1988" y="865"/>
                  <a:pt x="1987" y="864"/>
                </a:cubicBezTo>
                <a:cubicBezTo>
                  <a:pt x="1987" y="862"/>
                  <a:pt x="1987" y="860"/>
                  <a:pt x="1986" y="859"/>
                </a:cubicBezTo>
                <a:cubicBezTo>
                  <a:pt x="1985" y="858"/>
                  <a:pt x="1984" y="856"/>
                  <a:pt x="1982" y="856"/>
                </a:cubicBezTo>
                <a:moveTo>
                  <a:pt x="1919" y="760"/>
                </a:moveTo>
                <a:cubicBezTo>
                  <a:pt x="1922" y="760"/>
                  <a:pt x="1924" y="758"/>
                  <a:pt x="1924" y="755"/>
                </a:cubicBezTo>
                <a:cubicBezTo>
                  <a:pt x="1922" y="754"/>
                  <a:pt x="1922" y="754"/>
                  <a:pt x="1922" y="754"/>
                </a:cubicBezTo>
                <a:cubicBezTo>
                  <a:pt x="1924" y="755"/>
                  <a:pt x="1924" y="755"/>
                  <a:pt x="1924" y="755"/>
                </a:cubicBezTo>
                <a:cubicBezTo>
                  <a:pt x="1924" y="754"/>
                  <a:pt x="1924" y="754"/>
                  <a:pt x="1924" y="753"/>
                </a:cubicBezTo>
                <a:cubicBezTo>
                  <a:pt x="1924" y="749"/>
                  <a:pt x="1921" y="745"/>
                  <a:pt x="1913" y="743"/>
                </a:cubicBezTo>
                <a:cubicBezTo>
                  <a:pt x="1911" y="742"/>
                  <a:pt x="1910" y="742"/>
                  <a:pt x="1909" y="742"/>
                </a:cubicBezTo>
                <a:cubicBezTo>
                  <a:pt x="1908" y="742"/>
                  <a:pt x="1907" y="742"/>
                  <a:pt x="1907" y="743"/>
                </a:cubicBezTo>
                <a:cubicBezTo>
                  <a:pt x="1906" y="743"/>
                  <a:pt x="1905" y="744"/>
                  <a:pt x="1905" y="745"/>
                </a:cubicBezTo>
                <a:cubicBezTo>
                  <a:pt x="1905" y="746"/>
                  <a:pt x="1906" y="747"/>
                  <a:pt x="1906" y="748"/>
                </a:cubicBezTo>
                <a:cubicBezTo>
                  <a:pt x="1907" y="749"/>
                  <a:pt x="1909" y="751"/>
                  <a:pt x="1910" y="753"/>
                </a:cubicBezTo>
                <a:cubicBezTo>
                  <a:pt x="1912" y="757"/>
                  <a:pt x="1915" y="760"/>
                  <a:pt x="1919" y="760"/>
                </a:cubicBezTo>
                <a:close/>
                <a:moveTo>
                  <a:pt x="1002" y="332"/>
                </a:moveTo>
                <a:cubicBezTo>
                  <a:pt x="999" y="333"/>
                  <a:pt x="998" y="334"/>
                  <a:pt x="996" y="337"/>
                </a:cubicBezTo>
                <a:cubicBezTo>
                  <a:pt x="996" y="337"/>
                  <a:pt x="996" y="338"/>
                  <a:pt x="996" y="339"/>
                </a:cubicBezTo>
                <a:cubicBezTo>
                  <a:pt x="996" y="340"/>
                  <a:pt x="997" y="341"/>
                  <a:pt x="998" y="342"/>
                </a:cubicBezTo>
                <a:cubicBezTo>
                  <a:pt x="999" y="342"/>
                  <a:pt x="1000" y="343"/>
                  <a:pt x="1001" y="343"/>
                </a:cubicBezTo>
                <a:cubicBezTo>
                  <a:pt x="1002" y="343"/>
                  <a:pt x="1005" y="342"/>
                  <a:pt x="1006" y="340"/>
                </a:cubicBezTo>
                <a:cubicBezTo>
                  <a:pt x="1006" y="339"/>
                  <a:pt x="1006" y="338"/>
                  <a:pt x="1006" y="337"/>
                </a:cubicBezTo>
                <a:cubicBezTo>
                  <a:pt x="1006" y="336"/>
                  <a:pt x="1006" y="335"/>
                  <a:pt x="1005" y="334"/>
                </a:cubicBezTo>
                <a:cubicBezTo>
                  <a:pt x="1005" y="333"/>
                  <a:pt x="1003" y="332"/>
                  <a:pt x="1002" y="332"/>
                </a:cubicBezTo>
                <a:moveTo>
                  <a:pt x="1664" y="631"/>
                </a:moveTo>
                <a:cubicBezTo>
                  <a:pt x="1664" y="633"/>
                  <a:pt x="1664" y="635"/>
                  <a:pt x="1666" y="638"/>
                </a:cubicBezTo>
                <a:cubicBezTo>
                  <a:pt x="1670" y="644"/>
                  <a:pt x="1675" y="644"/>
                  <a:pt x="1677" y="644"/>
                </a:cubicBezTo>
                <a:cubicBezTo>
                  <a:pt x="1678" y="644"/>
                  <a:pt x="1678" y="644"/>
                  <a:pt x="1678" y="644"/>
                </a:cubicBezTo>
                <a:cubicBezTo>
                  <a:pt x="1679" y="644"/>
                  <a:pt x="1680" y="643"/>
                  <a:pt x="1680" y="641"/>
                </a:cubicBezTo>
                <a:cubicBezTo>
                  <a:pt x="1680" y="641"/>
                  <a:pt x="1680" y="638"/>
                  <a:pt x="1679" y="634"/>
                </a:cubicBezTo>
                <a:cubicBezTo>
                  <a:pt x="1679" y="630"/>
                  <a:pt x="1677" y="625"/>
                  <a:pt x="1674" y="622"/>
                </a:cubicBezTo>
                <a:cubicBezTo>
                  <a:pt x="1673" y="622"/>
                  <a:pt x="1672" y="621"/>
                  <a:pt x="1672" y="621"/>
                </a:cubicBezTo>
                <a:cubicBezTo>
                  <a:pt x="1672" y="621"/>
                  <a:pt x="1672" y="621"/>
                  <a:pt x="1672" y="621"/>
                </a:cubicBezTo>
                <a:cubicBezTo>
                  <a:pt x="1675" y="621"/>
                  <a:pt x="1677" y="620"/>
                  <a:pt x="1678" y="619"/>
                </a:cubicBezTo>
                <a:cubicBezTo>
                  <a:pt x="1680" y="618"/>
                  <a:pt x="1681" y="616"/>
                  <a:pt x="1681" y="614"/>
                </a:cubicBezTo>
                <a:cubicBezTo>
                  <a:pt x="1681" y="614"/>
                  <a:pt x="1681" y="613"/>
                  <a:pt x="1680" y="612"/>
                </a:cubicBezTo>
                <a:cubicBezTo>
                  <a:pt x="1678" y="609"/>
                  <a:pt x="1675" y="609"/>
                  <a:pt x="1672" y="608"/>
                </a:cubicBezTo>
                <a:cubicBezTo>
                  <a:pt x="1669" y="608"/>
                  <a:pt x="1666" y="609"/>
                  <a:pt x="1664" y="609"/>
                </a:cubicBezTo>
                <a:cubicBezTo>
                  <a:pt x="1664" y="609"/>
                  <a:pt x="1664" y="609"/>
                  <a:pt x="1664" y="609"/>
                </a:cubicBezTo>
                <a:cubicBezTo>
                  <a:pt x="1663" y="609"/>
                  <a:pt x="1662" y="609"/>
                  <a:pt x="1661" y="608"/>
                </a:cubicBezTo>
                <a:cubicBezTo>
                  <a:pt x="1660" y="608"/>
                  <a:pt x="1659" y="607"/>
                  <a:pt x="1659" y="607"/>
                </a:cubicBezTo>
                <a:cubicBezTo>
                  <a:pt x="1658" y="607"/>
                  <a:pt x="1657" y="607"/>
                  <a:pt x="1657" y="607"/>
                </a:cubicBezTo>
                <a:cubicBezTo>
                  <a:pt x="1654" y="608"/>
                  <a:pt x="1653" y="610"/>
                  <a:pt x="1653" y="612"/>
                </a:cubicBezTo>
                <a:cubicBezTo>
                  <a:pt x="1652" y="614"/>
                  <a:pt x="1652" y="616"/>
                  <a:pt x="1652" y="619"/>
                </a:cubicBezTo>
                <a:cubicBezTo>
                  <a:pt x="1651" y="622"/>
                  <a:pt x="1649" y="625"/>
                  <a:pt x="1649" y="629"/>
                </a:cubicBezTo>
                <a:cubicBezTo>
                  <a:pt x="1649" y="631"/>
                  <a:pt x="1650" y="633"/>
                  <a:pt x="1651" y="634"/>
                </a:cubicBezTo>
                <a:cubicBezTo>
                  <a:pt x="1652" y="634"/>
                  <a:pt x="1653" y="635"/>
                  <a:pt x="1654" y="635"/>
                </a:cubicBezTo>
                <a:cubicBezTo>
                  <a:pt x="1657" y="635"/>
                  <a:pt x="1659" y="632"/>
                  <a:pt x="1661" y="631"/>
                </a:cubicBezTo>
                <a:cubicBezTo>
                  <a:pt x="1662" y="630"/>
                  <a:pt x="1663" y="629"/>
                  <a:pt x="1664" y="628"/>
                </a:cubicBezTo>
                <a:cubicBezTo>
                  <a:pt x="1664" y="629"/>
                  <a:pt x="1664" y="630"/>
                  <a:pt x="1664" y="631"/>
                </a:cubicBezTo>
                <a:moveTo>
                  <a:pt x="1902" y="214"/>
                </a:moveTo>
                <a:cubicBezTo>
                  <a:pt x="1902" y="213"/>
                  <a:pt x="1902" y="213"/>
                  <a:pt x="1902" y="211"/>
                </a:cubicBezTo>
                <a:cubicBezTo>
                  <a:pt x="1904" y="208"/>
                  <a:pt x="1905" y="206"/>
                  <a:pt x="1906" y="205"/>
                </a:cubicBezTo>
                <a:cubicBezTo>
                  <a:pt x="1907" y="204"/>
                  <a:pt x="1910" y="203"/>
                  <a:pt x="1917" y="203"/>
                </a:cubicBezTo>
                <a:cubicBezTo>
                  <a:pt x="1928" y="203"/>
                  <a:pt x="1927" y="203"/>
                  <a:pt x="1933" y="203"/>
                </a:cubicBezTo>
                <a:cubicBezTo>
                  <a:pt x="1934" y="203"/>
                  <a:pt x="1936" y="203"/>
                  <a:pt x="1938" y="203"/>
                </a:cubicBezTo>
                <a:cubicBezTo>
                  <a:pt x="1944" y="203"/>
                  <a:pt x="1949" y="201"/>
                  <a:pt x="1953" y="198"/>
                </a:cubicBezTo>
                <a:cubicBezTo>
                  <a:pt x="1957" y="196"/>
                  <a:pt x="1960" y="194"/>
                  <a:pt x="1965" y="192"/>
                </a:cubicBezTo>
                <a:cubicBezTo>
                  <a:pt x="1974" y="190"/>
                  <a:pt x="1981" y="188"/>
                  <a:pt x="1984" y="188"/>
                </a:cubicBezTo>
                <a:cubicBezTo>
                  <a:pt x="1985" y="188"/>
                  <a:pt x="1986" y="188"/>
                  <a:pt x="1986" y="188"/>
                </a:cubicBezTo>
                <a:cubicBezTo>
                  <a:pt x="1988" y="189"/>
                  <a:pt x="1989" y="189"/>
                  <a:pt x="1991" y="189"/>
                </a:cubicBezTo>
                <a:cubicBezTo>
                  <a:pt x="1992" y="189"/>
                  <a:pt x="1993" y="189"/>
                  <a:pt x="1994" y="188"/>
                </a:cubicBezTo>
                <a:cubicBezTo>
                  <a:pt x="1995" y="188"/>
                  <a:pt x="1996" y="186"/>
                  <a:pt x="1996" y="185"/>
                </a:cubicBezTo>
                <a:cubicBezTo>
                  <a:pt x="1996" y="183"/>
                  <a:pt x="1995" y="182"/>
                  <a:pt x="1995" y="181"/>
                </a:cubicBezTo>
                <a:cubicBezTo>
                  <a:pt x="1993" y="179"/>
                  <a:pt x="1991" y="177"/>
                  <a:pt x="1989" y="175"/>
                </a:cubicBezTo>
                <a:cubicBezTo>
                  <a:pt x="1989" y="175"/>
                  <a:pt x="1988" y="174"/>
                  <a:pt x="1988" y="174"/>
                </a:cubicBezTo>
                <a:cubicBezTo>
                  <a:pt x="1989" y="173"/>
                  <a:pt x="1991" y="173"/>
                  <a:pt x="1992" y="172"/>
                </a:cubicBezTo>
                <a:cubicBezTo>
                  <a:pt x="1994" y="171"/>
                  <a:pt x="1996" y="169"/>
                  <a:pt x="1997" y="166"/>
                </a:cubicBezTo>
                <a:cubicBezTo>
                  <a:pt x="1997" y="165"/>
                  <a:pt x="1997" y="165"/>
                  <a:pt x="1997" y="164"/>
                </a:cubicBezTo>
                <a:cubicBezTo>
                  <a:pt x="1997" y="159"/>
                  <a:pt x="1994" y="155"/>
                  <a:pt x="1994" y="152"/>
                </a:cubicBezTo>
                <a:cubicBezTo>
                  <a:pt x="1994" y="151"/>
                  <a:pt x="1995" y="150"/>
                  <a:pt x="1995" y="150"/>
                </a:cubicBezTo>
                <a:cubicBezTo>
                  <a:pt x="1996" y="148"/>
                  <a:pt x="1997" y="147"/>
                  <a:pt x="1997" y="145"/>
                </a:cubicBezTo>
                <a:cubicBezTo>
                  <a:pt x="1997" y="142"/>
                  <a:pt x="1995" y="140"/>
                  <a:pt x="1993" y="138"/>
                </a:cubicBezTo>
                <a:cubicBezTo>
                  <a:pt x="1991" y="136"/>
                  <a:pt x="1988" y="135"/>
                  <a:pt x="1986" y="134"/>
                </a:cubicBezTo>
                <a:cubicBezTo>
                  <a:pt x="1985" y="134"/>
                  <a:pt x="1983" y="134"/>
                  <a:pt x="1980" y="134"/>
                </a:cubicBezTo>
                <a:cubicBezTo>
                  <a:pt x="1976" y="134"/>
                  <a:pt x="1971" y="134"/>
                  <a:pt x="1967" y="134"/>
                </a:cubicBezTo>
                <a:cubicBezTo>
                  <a:pt x="1963" y="134"/>
                  <a:pt x="1960" y="134"/>
                  <a:pt x="1960" y="133"/>
                </a:cubicBezTo>
                <a:cubicBezTo>
                  <a:pt x="1956" y="132"/>
                  <a:pt x="1952" y="129"/>
                  <a:pt x="1948" y="129"/>
                </a:cubicBezTo>
                <a:cubicBezTo>
                  <a:pt x="1947" y="129"/>
                  <a:pt x="1946" y="129"/>
                  <a:pt x="1945" y="130"/>
                </a:cubicBezTo>
                <a:cubicBezTo>
                  <a:pt x="1943" y="132"/>
                  <a:pt x="1942" y="134"/>
                  <a:pt x="1940" y="137"/>
                </a:cubicBezTo>
                <a:cubicBezTo>
                  <a:pt x="1940" y="138"/>
                  <a:pt x="1939" y="140"/>
                  <a:pt x="1939" y="140"/>
                </a:cubicBezTo>
                <a:cubicBezTo>
                  <a:pt x="1938" y="140"/>
                  <a:pt x="1937" y="140"/>
                  <a:pt x="1936" y="138"/>
                </a:cubicBezTo>
                <a:cubicBezTo>
                  <a:pt x="1934" y="134"/>
                  <a:pt x="1930" y="133"/>
                  <a:pt x="1926" y="133"/>
                </a:cubicBezTo>
                <a:cubicBezTo>
                  <a:pt x="1922" y="132"/>
                  <a:pt x="1918" y="132"/>
                  <a:pt x="1914" y="132"/>
                </a:cubicBezTo>
                <a:cubicBezTo>
                  <a:pt x="1913" y="132"/>
                  <a:pt x="1912" y="132"/>
                  <a:pt x="1911" y="132"/>
                </a:cubicBezTo>
                <a:cubicBezTo>
                  <a:pt x="1906" y="132"/>
                  <a:pt x="1900" y="133"/>
                  <a:pt x="1895" y="134"/>
                </a:cubicBezTo>
                <a:cubicBezTo>
                  <a:pt x="1892" y="134"/>
                  <a:pt x="1890" y="135"/>
                  <a:pt x="1889" y="135"/>
                </a:cubicBezTo>
                <a:cubicBezTo>
                  <a:pt x="1888" y="134"/>
                  <a:pt x="1887" y="134"/>
                  <a:pt x="1885" y="133"/>
                </a:cubicBezTo>
                <a:cubicBezTo>
                  <a:pt x="1881" y="128"/>
                  <a:pt x="1875" y="126"/>
                  <a:pt x="1874" y="125"/>
                </a:cubicBezTo>
                <a:cubicBezTo>
                  <a:pt x="1873" y="124"/>
                  <a:pt x="1871" y="124"/>
                  <a:pt x="1870" y="124"/>
                </a:cubicBezTo>
                <a:cubicBezTo>
                  <a:pt x="1868" y="123"/>
                  <a:pt x="1866" y="123"/>
                  <a:pt x="1864" y="123"/>
                </a:cubicBezTo>
                <a:cubicBezTo>
                  <a:pt x="1860" y="123"/>
                  <a:pt x="1856" y="123"/>
                  <a:pt x="1852" y="124"/>
                </a:cubicBezTo>
                <a:cubicBezTo>
                  <a:pt x="1845" y="125"/>
                  <a:pt x="1838" y="125"/>
                  <a:pt x="1837" y="125"/>
                </a:cubicBezTo>
                <a:cubicBezTo>
                  <a:pt x="1836" y="125"/>
                  <a:pt x="1835" y="125"/>
                  <a:pt x="1835" y="124"/>
                </a:cubicBezTo>
                <a:cubicBezTo>
                  <a:pt x="1833" y="123"/>
                  <a:pt x="1831" y="122"/>
                  <a:pt x="1828" y="120"/>
                </a:cubicBezTo>
                <a:cubicBezTo>
                  <a:pt x="1825" y="118"/>
                  <a:pt x="1822" y="116"/>
                  <a:pt x="1819" y="115"/>
                </a:cubicBezTo>
                <a:cubicBezTo>
                  <a:pt x="1817" y="114"/>
                  <a:pt x="1815" y="113"/>
                  <a:pt x="1813" y="113"/>
                </a:cubicBezTo>
                <a:cubicBezTo>
                  <a:pt x="1811" y="113"/>
                  <a:pt x="1805" y="114"/>
                  <a:pt x="1799" y="114"/>
                </a:cubicBezTo>
                <a:cubicBezTo>
                  <a:pt x="1797" y="114"/>
                  <a:pt x="1795" y="113"/>
                  <a:pt x="1795" y="113"/>
                </a:cubicBezTo>
                <a:cubicBezTo>
                  <a:pt x="1792" y="110"/>
                  <a:pt x="1788" y="109"/>
                  <a:pt x="1785" y="108"/>
                </a:cubicBezTo>
                <a:cubicBezTo>
                  <a:pt x="1787" y="108"/>
                  <a:pt x="1790" y="107"/>
                  <a:pt x="1793" y="106"/>
                </a:cubicBezTo>
                <a:cubicBezTo>
                  <a:pt x="1796" y="105"/>
                  <a:pt x="1800" y="104"/>
                  <a:pt x="1800" y="104"/>
                </a:cubicBezTo>
                <a:cubicBezTo>
                  <a:pt x="1800" y="104"/>
                  <a:pt x="1801" y="103"/>
                  <a:pt x="1801" y="102"/>
                </a:cubicBezTo>
                <a:cubicBezTo>
                  <a:pt x="1801" y="101"/>
                  <a:pt x="1801" y="101"/>
                  <a:pt x="1801" y="100"/>
                </a:cubicBezTo>
                <a:cubicBezTo>
                  <a:pt x="1801" y="100"/>
                  <a:pt x="1800" y="98"/>
                  <a:pt x="1798" y="96"/>
                </a:cubicBezTo>
                <a:cubicBezTo>
                  <a:pt x="1796" y="95"/>
                  <a:pt x="1794" y="93"/>
                  <a:pt x="1790" y="93"/>
                </a:cubicBezTo>
                <a:cubicBezTo>
                  <a:pt x="1788" y="93"/>
                  <a:pt x="1785" y="92"/>
                  <a:pt x="1782" y="91"/>
                </a:cubicBezTo>
                <a:cubicBezTo>
                  <a:pt x="1779" y="91"/>
                  <a:pt x="1777" y="90"/>
                  <a:pt x="1775" y="90"/>
                </a:cubicBezTo>
                <a:cubicBezTo>
                  <a:pt x="1774" y="90"/>
                  <a:pt x="1773" y="90"/>
                  <a:pt x="1772" y="91"/>
                </a:cubicBezTo>
                <a:cubicBezTo>
                  <a:pt x="1771" y="91"/>
                  <a:pt x="1771" y="91"/>
                  <a:pt x="1771" y="92"/>
                </a:cubicBezTo>
                <a:cubicBezTo>
                  <a:pt x="1771" y="92"/>
                  <a:pt x="1770" y="92"/>
                  <a:pt x="1770" y="92"/>
                </a:cubicBezTo>
                <a:cubicBezTo>
                  <a:pt x="1767" y="91"/>
                  <a:pt x="1764" y="89"/>
                  <a:pt x="1760" y="89"/>
                </a:cubicBezTo>
                <a:cubicBezTo>
                  <a:pt x="1759" y="89"/>
                  <a:pt x="1757" y="90"/>
                  <a:pt x="1755" y="91"/>
                </a:cubicBezTo>
                <a:cubicBezTo>
                  <a:pt x="1755" y="92"/>
                  <a:pt x="1753" y="92"/>
                  <a:pt x="1752" y="93"/>
                </a:cubicBezTo>
                <a:cubicBezTo>
                  <a:pt x="1751" y="95"/>
                  <a:pt x="1749" y="96"/>
                  <a:pt x="1749" y="98"/>
                </a:cubicBezTo>
                <a:cubicBezTo>
                  <a:pt x="1749" y="100"/>
                  <a:pt x="1750" y="101"/>
                  <a:pt x="1750" y="102"/>
                </a:cubicBezTo>
                <a:cubicBezTo>
                  <a:pt x="1751" y="102"/>
                  <a:pt x="1752" y="103"/>
                  <a:pt x="1754" y="103"/>
                </a:cubicBezTo>
                <a:cubicBezTo>
                  <a:pt x="1758" y="104"/>
                  <a:pt x="1762" y="104"/>
                  <a:pt x="1764" y="105"/>
                </a:cubicBezTo>
                <a:cubicBezTo>
                  <a:pt x="1767" y="105"/>
                  <a:pt x="1768" y="105"/>
                  <a:pt x="1768" y="105"/>
                </a:cubicBezTo>
                <a:cubicBezTo>
                  <a:pt x="1769" y="106"/>
                  <a:pt x="1769" y="107"/>
                  <a:pt x="1769" y="107"/>
                </a:cubicBezTo>
                <a:cubicBezTo>
                  <a:pt x="1769" y="108"/>
                  <a:pt x="1768" y="109"/>
                  <a:pt x="1768" y="112"/>
                </a:cubicBezTo>
                <a:cubicBezTo>
                  <a:pt x="1768" y="112"/>
                  <a:pt x="1767" y="114"/>
                  <a:pt x="1766" y="116"/>
                </a:cubicBezTo>
                <a:cubicBezTo>
                  <a:pt x="1765" y="117"/>
                  <a:pt x="1763" y="119"/>
                  <a:pt x="1763" y="119"/>
                </a:cubicBezTo>
                <a:cubicBezTo>
                  <a:pt x="1763" y="119"/>
                  <a:pt x="1763" y="119"/>
                  <a:pt x="1763" y="119"/>
                </a:cubicBezTo>
                <a:cubicBezTo>
                  <a:pt x="1762" y="119"/>
                  <a:pt x="1761" y="119"/>
                  <a:pt x="1759" y="119"/>
                </a:cubicBezTo>
                <a:cubicBezTo>
                  <a:pt x="1757" y="119"/>
                  <a:pt x="1755" y="119"/>
                  <a:pt x="1753" y="120"/>
                </a:cubicBezTo>
                <a:cubicBezTo>
                  <a:pt x="1751" y="121"/>
                  <a:pt x="1747" y="122"/>
                  <a:pt x="1744" y="122"/>
                </a:cubicBezTo>
                <a:cubicBezTo>
                  <a:pt x="1741" y="122"/>
                  <a:pt x="1741" y="122"/>
                  <a:pt x="1741" y="122"/>
                </a:cubicBezTo>
                <a:cubicBezTo>
                  <a:pt x="1740" y="122"/>
                  <a:pt x="1739" y="122"/>
                  <a:pt x="1738" y="122"/>
                </a:cubicBezTo>
                <a:cubicBezTo>
                  <a:pt x="1737" y="122"/>
                  <a:pt x="1736" y="122"/>
                  <a:pt x="1735" y="122"/>
                </a:cubicBezTo>
                <a:cubicBezTo>
                  <a:pt x="1735" y="122"/>
                  <a:pt x="1735" y="121"/>
                  <a:pt x="1734" y="121"/>
                </a:cubicBezTo>
                <a:cubicBezTo>
                  <a:pt x="1733" y="120"/>
                  <a:pt x="1732" y="119"/>
                  <a:pt x="1730" y="119"/>
                </a:cubicBezTo>
                <a:cubicBezTo>
                  <a:pt x="1729" y="119"/>
                  <a:pt x="1729" y="119"/>
                  <a:pt x="1728" y="119"/>
                </a:cubicBezTo>
                <a:cubicBezTo>
                  <a:pt x="1726" y="120"/>
                  <a:pt x="1725" y="122"/>
                  <a:pt x="1722" y="124"/>
                </a:cubicBezTo>
                <a:cubicBezTo>
                  <a:pt x="1720" y="126"/>
                  <a:pt x="1718" y="127"/>
                  <a:pt x="1718" y="127"/>
                </a:cubicBezTo>
                <a:cubicBezTo>
                  <a:pt x="1716" y="127"/>
                  <a:pt x="1712" y="123"/>
                  <a:pt x="1712" y="120"/>
                </a:cubicBezTo>
                <a:cubicBezTo>
                  <a:pt x="1712" y="118"/>
                  <a:pt x="1712" y="115"/>
                  <a:pt x="1711" y="113"/>
                </a:cubicBezTo>
                <a:cubicBezTo>
                  <a:pt x="1711" y="110"/>
                  <a:pt x="1710" y="108"/>
                  <a:pt x="1709" y="107"/>
                </a:cubicBezTo>
                <a:cubicBezTo>
                  <a:pt x="1707" y="106"/>
                  <a:pt x="1707" y="106"/>
                  <a:pt x="1706" y="106"/>
                </a:cubicBezTo>
                <a:cubicBezTo>
                  <a:pt x="1703" y="105"/>
                  <a:pt x="1699" y="105"/>
                  <a:pt x="1695" y="105"/>
                </a:cubicBezTo>
                <a:cubicBezTo>
                  <a:pt x="1694" y="105"/>
                  <a:pt x="1692" y="105"/>
                  <a:pt x="1691" y="105"/>
                </a:cubicBezTo>
                <a:cubicBezTo>
                  <a:pt x="1689" y="105"/>
                  <a:pt x="1685" y="106"/>
                  <a:pt x="1681" y="107"/>
                </a:cubicBezTo>
                <a:cubicBezTo>
                  <a:pt x="1679" y="107"/>
                  <a:pt x="1678" y="107"/>
                  <a:pt x="1676" y="108"/>
                </a:cubicBezTo>
                <a:cubicBezTo>
                  <a:pt x="1674" y="108"/>
                  <a:pt x="1673" y="109"/>
                  <a:pt x="1672" y="110"/>
                </a:cubicBezTo>
                <a:cubicBezTo>
                  <a:pt x="1671" y="111"/>
                  <a:pt x="1666" y="113"/>
                  <a:pt x="1663" y="113"/>
                </a:cubicBezTo>
                <a:cubicBezTo>
                  <a:pt x="1663" y="113"/>
                  <a:pt x="1661" y="113"/>
                  <a:pt x="1659" y="111"/>
                </a:cubicBezTo>
                <a:cubicBezTo>
                  <a:pt x="1657" y="110"/>
                  <a:pt x="1654" y="109"/>
                  <a:pt x="1650" y="108"/>
                </a:cubicBezTo>
                <a:cubicBezTo>
                  <a:pt x="1645" y="107"/>
                  <a:pt x="1635" y="107"/>
                  <a:pt x="1629" y="107"/>
                </a:cubicBezTo>
                <a:cubicBezTo>
                  <a:pt x="1627" y="107"/>
                  <a:pt x="1626" y="107"/>
                  <a:pt x="1624" y="107"/>
                </a:cubicBezTo>
                <a:cubicBezTo>
                  <a:pt x="1624" y="107"/>
                  <a:pt x="1624" y="107"/>
                  <a:pt x="1624" y="107"/>
                </a:cubicBezTo>
                <a:cubicBezTo>
                  <a:pt x="1624" y="107"/>
                  <a:pt x="1623" y="107"/>
                  <a:pt x="1622" y="107"/>
                </a:cubicBezTo>
                <a:cubicBezTo>
                  <a:pt x="1623" y="106"/>
                  <a:pt x="1624" y="104"/>
                  <a:pt x="1625" y="103"/>
                </a:cubicBezTo>
                <a:cubicBezTo>
                  <a:pt x="1627" y="101"/>
                  <a:pt x="1628" y="99"/>
                  <a:pt x="1628" y="96"/>
                </a:cubicBezTo>
                <a:cubicBezTo>
                  <a:pt x="1629" y="94"/>
                  <a:pt x="1628" y="92"/>
                  <a:pt x="1626" y="91"/>
                </a:cubicBezTo>
                <a:cubicBezTo>
                  <a:pt x="1621" y="87"/>
                  <a:pt x="1611" y="87"/>
                  <a:pt x="1607" y="86"/>
                </a:cubicBezTo>
                <a:cubicBezTo>
                  <a:pt x="1604" y="86"/>
                  <a:pt x="1601" y="85"/>
                  <a:pt x="1597" y="85"/>
                </a:cubicBezTo>
                <a:cubicBezTo>
                  <a:pt x="1595" y="85"/>
                  <a:pt x="1593" y="85"/>
                  <a:pt x="1591" y="86"/>
                </a:cubicBezTo>
                <a:cubicBezTo>
                  <a:pt x="1588" y="86"/>
                  <a:pt x="1586" y="87"/>
                  <a:pt x="1585" y="88"/>
                </a:cubicBezTo>
                <a:cubicBezTo>
                  <a:pt x="1584" y="88"/>
                  <a:pt x="1584" y="88"/>
                  <a:pt x="1584" y="88"/>
                </a:cubicBezTo>
                <a:cubicBezTo>
                  <a:pt x="1584" y="88"/>
                  <a:pt x="1584" y="87"/>
                  <a:pt x="1584" y="87"/>
                </a:cubicBezTo>
                <a:cubicBezTo>
                  <a:pt x="1583" y="87"/>
                  <a:pt x="1583" y="87"/>
                  <a:pt x="1583" y="87"/>
                </a:cubicBezTo>
                <a:cubicBezTo>
                  <a:pt x="1582" y="86"/>
                  <a:pt x="1581" y="86"/>
                  <a:pt x="1579" y="84"/>
                </a:cubicBezTo>
                <a:cubicBezTo>
                  <a:pt x="1573" y="81"/>
                  <a:pt x="1568" y="80"/>
                  <a:pt x="1565" y="80"/>
                </a:cubicBezTo>
                <a:cubicBezTo>
                  <a:pt x="1562" y="80"/>
                  <a:pt x="1560" y="81"/>
                  <a:pt x="1559" y="82"/>
                </a:cubicBezTo>
                <a:cubicBezTo>
                  <a:pt x="1558" y="82"/>
                  <a:pt x="1557" y="83"/>
                  <a:pt x="1557" y="83"/>
                </a:cubicBezTo>
                <a:cubicBezTo>
                  <a:pt x="1556" y="84"/>
                  <a:pt x="1556" y="83"/>
                  <a:pt x="1556" y="84"/>
                </a:cubicBezTo>
                <a:cubicBezTo>
                  <a:pt x="1556" y="84"/>
                  <a:pt x="1555" y="85"/>
                  <a:pt x="1552" y="86"/>
                </a:cubicBezTo>
                <a:cubicBezTo>
                  <a:pt x="1544" y="89"/>
                  <a:pt x="1540" y="91"/>
                  <a:pt x="1538" y="92"/>
                </a:cubicBezTo>
                <a:cubicBezTo>
                  <a:pt x="1538" y="92"/>
                  <a:pt x="1538" y="92"/>
                  <a:pt x="1538" y="92"/>
                </a:cubicBezTo>
                <a:cubicBezTo>
                  <a:pt x="1537" y="92"/>
                  <a:pt x="1534" y="91"/>
                  <a:pt x="1531" y="90"/>
                </a:cubicBezTo>
                <a:cubicBezTo>
                  <a:pt x="1530" y="90"/>
                  <a:pt x="1528" y="89"/>
                  <a:pt x="1527" y="89"/>
                </a:cubicBezTo>
                <a:cubicBezTo>
                  <a:pt x="1526" y="89"/>
                  <a:pt x="1526" y="88"/>
                  <a:pt x="1526" y="88"/>
                </a:cubicBezTo>
                <a:cubicBezTo>
                  <a:pt x="1525" y="88"/>
                  <a:pt x="1525" y="88"/>
                  <a:pt x="1525" y="88"/>
                </a:cubicBezTo>
                <a:cubicBezTo>
                  <a:pt x="1525" y="88"/>
                  <a:pt x="1525" y="88"/>
                  <a:pt x="1525" y="88"/>
                </a:cubicBezTo>
                <a:cubicBezTo>
                  <a:pt x="1524" y="87"/>
                  <a:pt x="1523" y="87"/>
                  <a:pt x="1522" y="87"/>
                </a:cubicBezTo>
                <a:cubicBezTo>
                  <a:pt x="1519" y="87"/>
                  <a:pt x="1515" y="89"/>
                  <a:pt x="1511" y="91"/>
                </a:cubicBezTo>
                <a:cubicBezTo>
                  <a:pt x="1507" y="93"/>
                  <a:pt x="1504" y="95"/>
                  <a:pt x="1501" y="95"/>
                </a:cubicBezTo>
                <a:cubicBezTo>
                  <a:pt x="1501" y="95"/>
                  <a:pt x="1500" y="95"/>
                  <a:pt x="1500" y="95"/>
                </a:cubicBezTo>
                <a:cubicBezTo>
                  <a:pt x="1498" y="94"/>
                  <a:pt x="1495" y="94"/>
                  <a:pt x="1492" y="94"/>
                </a:cubicBezTo>
                <a:cubicBezTo>
                  <a:pt x="1489" y="94"/>
                  <a:pt x="1484" y="95"/>
                  <a:pt x="1481" y="96"/>
                </a:cubicBezTo>
                <a:cubicBezTo>
                  <a:pt x="1477" y="98"/>
                  <a:pt x="1473" y="98"/>
                  <a:pt x="1468" y="103"/>
                </a:cubicBezTo>
                <a:cubicBezTo>
                  <a:pt x="1466" y="105"/>
                  <a:pt x="1463" y="106"/>
                  <a:pt x="1460" y="107"/>
                </a:cubicBezTo>
                <a:cubicBezTo>
                  <a:pt x="1458" y="108"/>
                  <a:pt x="1456" y="108"/>
                  <a:pt x="1455" y="109"/>
                </a:cubicBezTo>
                <a:cubicBezTo>
                  <a:pt x="1454" y="108"/>
                  <a:pt x="1447" y="108"/>
                  <a:pt x="1443" y="108"/>
                </a:cubicBezTo>
                <a:cubicBezTo>
                  <a:pt x="1442" y="108"/>
                  <a:pt x="1440" y="108"/>
                  <a:pt x="1438" y="108"/>
                </a:cubicBezTo>
                <a:cubicBezTo>
                  <a:pt x="1437" y="108"/>
                  <a:pt x="1436" y="109"/>
                  <a:pt x="1435" y="109"/>
                </a:cubicBezTo>
                <a:cubicBezTo>
                  <a:pt x="1434" y="110"/>
                  <a:pt x="1433" y="111"/>
                  <a:pt x="1433" y="112"/>
                </a:cubicBezTo>
                <a:cubicBezTo>
                  <a:pt x="1433" y="114"/>
                  <a:pt x="1434" y="115"/>
                  <a:pt x="1435" y="116"/>
                </a:cubicBezTo>
                <a:cubicBezTo>
                  <a:pt x="1438" y="119"/>
                  <a:pt x="1442" y="121"/>
                  <a:pt x="1445" y="123"/>
                </a:cubicBezTo>
                <a:cubicBezTo>
                  <a:pt x="1445" y="123"/>
                  <a:pt x="1445" y="123"/>
                  <a:pt x="1445" y="123"/>
                </a:cubicBezTo>
                <a:cubicBezTo>
                  <a:pt x="1444" y="122"/>
                  <a:pt x="1443" y="122"/>
                  <a:pt x="1442" y="121"/>
                </a:cubicBezTo>
                <a:cubicBezTo>
                  <a:pt x="1439" y="120"/>
                  <a:pt x="1438" y="120"/>
                  <a:pt x="1437" y="120"/>
                </a:cubicBezTo>
                <a:cubicBezTo>
                  <a:pt x="1436" y="119"/>
                  <a:pt x="1435" y="119"/>
                  <a:pt x="1433" y="116"/>
                </a:cubicBezTo>
                <a:cubicBezTo>
                  <a:pt x="1430" y="113"/>
                  <a:pt x="1427" y="112"/>
                  <a:pt x="1424" y="112"/>
                </a:cubicBezTo>
                <a:cubicBezTo>
                  <a:pt x="1421" y="112"/>
                  <a:pt x="1418" y="113"/>
                  <a:pt x="1417" y="115"/>
                </a:cubicBezTo>
                <a:cubicBezTo>
                  <a:pt x="1415" y="118"/>
                  <a:pt x="1415" y="121"/>
                  <a:pt x="1415" y="123"/>
                </a:cubicBezTo>
                <a:cubicBezTo>
                  <a:pt x="1415" y="124"/>
                  <a:pt x="1414" y="125"/>
                  <a:pt x="1414" y="125"/>
                </a:cubicBezTo>
                <a:cubicBezTo>
                  <a:pt x="1413" y="126"/>
                  <a:pt x="1412" y="126"/>
                  <a:pt x="1411" y="126"/>
                </a:cubicBezTo>
                <a:cubicBezTo>
                  <a:pt x="1411" y="126"/>
                  <a:pt x="1411" y="126"/>
                  <a:pt x="1411" y="125"/>
                </a:cubicBezTo>
                <a:cubicBezTo>
                  <a:pt x="1411" y="123"/>
                  <a:pt x="1411" y="120"/>
                  <a:pt x="1410" y="118"/>
                </a:cubicBezTo>
                <a:cubicBezTo>
                  <a:pt x="1410" y="117"/>
                  <a:pt x="1410" y="116"/>
                  <a:pt x="1410" y="115"/>
                </a:cubicBezTo>
                <a:cubicBezTo>
                  <a:pt x="1410" y="114"/>
                  <a:pt x="1409" y="114"/>
                  <a:pt x="1409" y="113"/>
                </a:cubicBezTo>
                <a:cubicBezTo>
                  <a:pt x="1408" y="113"/>
                  <a:pt x="1408" y="112"/>
                  <a:pt x="1406" y="112"/>
                </a:cubicBezTo>
                <a:cubicBezTo>
                  <a:pt x="1404" y="112"/>
                  <a:pt x="1403" y="114"/>
                  <a:pt x="1402" y="115"/>
                </a:cubicBezTo>
                <a:cubicBezTo>
                  <a:pt x="1401" y="118"/>
                  <a:pt x="1400" y="119"/>
                  <a:pt x="1399" y="120"/>
                </a:cubicBezTo>
                <a:cubicBezTo>
                  <a:pt x="1398" y="121"/>
                  <a:pt x="1397" y="123"/>
                  <a:pt x="1397" y="125"/>
                </a:cubicBezTo>
                <a:cubicBezTo>
                  <a:pt x="1398" y="129"/>
                  <a:pt x="1400" y="131"/>
                  <a:pt x="1399" y="134"/>
                </a:cubicBezTo>
                <a:cubicBezTo>
                  <a:pt x="1399" y="134"/>
                  <a:pt x="1399" y="135"/>
                  <a:pt x="1399" y="135"/>
                </a:cubicBezTo>
                <a:cubicBezTo>
                  <a:pt x="1399" y="138"/>
                  <a:pt x="1399" y="140"/>
                  <a:pt x="1399" y="141"/>
                </a:cubicBezTo>
                <a:cubicBezTo>
                  <a:pt x="1399" y="142"/>
                  <a:pt x="1399" y="143"/>
                  <a:pt x="1399" y="144"/>
                </a:cubicBezTo>
                <a:cubicBezTo>
                  <a:pt x="1399" y="145"/>
                  <a:pt x="1400" y="146"/>
                  <a:pt x="1401" y="146"/>
                </a:cubicBezTo>
                <a:cubicBezTo>
                  <a:pt x="1398" y="150"/>
                  <a:pt x="1395" y="155"/>
                  <a:pt x="1393" y="156"/>
                </a:cubicBezTo>
                <a:cubicBezTo>
                  <a:pt x="1393" y="157"/>
                  <a:pt x="1391" y="158"/>
                  <a:pt x="1389" y="159"/>
                </a:cubicBezTo>
                <a:cubicBezTo>
                  <a:pt x="1388" y="159"/>
                  <a:pt x="1388" y="159"/>
                  <a:pt x="1387" y="160"/>
                </a:cubicBezTo>
                <a:cubicBezTo>
                  <a:pt x="1388" y="158"/>
                  <a:pt x="1390" y="156"/>
                  <a:pt x="1391" y="155"/>
                </a:cubicBezTo>
                <a:cubicBezTo>
                  <a:pt x="1395" y="152"/>
                  <a:pt x="1398" y="148"/>
                  <a:pt x="1398" y="144"/>
                </a:cubicBezTo>
                <a:cubicBezTo>
                  <a:pt x="1398" y="143"/>
                  <a:pt x="1398" y="142"/>
                  <a:pt x="1397" y="141"/>
                </a:cubicBezTo>
                <a:cubicBezTo>
                  <a:pt x="1396" y="140"/>
                  <a:pt x="1395" y="133"/>
                  <a:pt x="1395" y="129"/>
                </a:cubicBezTo>
                <a:cubicBezTo>
                  <a:pt x="1395" y="129"/>
                  <a:pt x="1395" y="128"/>
                  <a:pt x="1395" y="128"/>
                </a:cubicBezTo>
                <a:cubicBezTo>
                  <a:pt x="1395" y="127"/>
                  <a:pt x="1398" y="124"/>
                  <a:pt x="1398" y="121"/>
                </a:cubicBezTo>
                <a:cubicBezTo>
                  <a:pt x="1398" y="119"/>
                  <a:pt x="1397" y="116"/>
                  <a:pt x="1395" y="115"/>
                </a:cubicBezTo>
                <a:cubicBezTo>
                  <a:pt x="1390" y="113"/>
                  <a:pt x="1387" y="109"/>
                  <a:pt x="1382" y="107"/>
                </a:cubicBezTo>
                <a:cubicBezTo>
                  <a:pt x="1382" y="107"/>
                  <a:pt x="1381" y="107"/>
                  <a:pt x="1380" y="107"/>
                </a:cubicBezTo>
                <a:cubicBezTo>
                  <a:pt x="1377" y="107"/>
                  <a:pt x="1375" y="109"/>
                  <a:pt x="1373" y="111"/>
                </a:cubicBezTo>
                <a:cubicBezTo>
                  <a:pt x="1371" y="114"/>
                  <a:pt x="1369" y="116"/>
                  <a:pt x="1368" y="116"/>
                </a:cubicBezTo>
                <a:cubicBezTo>
                  <a:pt x="1366" y="118"/>
                  <a:pt x="1365" y="120"/>
                  <a:pt x="1365" y="120"/>
                </a:cubicBezTo>
                <a:cubicBezTo>
                  <a:pt x="1364" y="121"/>
                  <a:pt x="1364" y="121"/>
                  <a:pt x="1362" y="122"/>
                </a:cubicBezTo>
                <a:cubicBezTo>
                  <a:pt x="1359" y="122"/>
                  <a:pt x="1356" y="126"/>
                  <a:pt x="1356" y="129"/>
                </a:cubicBezTo>
                <a:cubicBezTo>
                  <a:pt x="1356" y="133"/>
                  <a:pt x="1358" y="136"/>
                  <a:pt x="1362" y="138"/>
                </a:cubicBezTo>
                <a:cubicBezTo>
                  <a:pt x="1364" y="139"/>
                  <a:pt x="1366" y="141"/>
                  <a:pt x="1367" y="142"/>
                </a:cubicBezTo>
                <a:cubicBezTo>
                  <a:pt x="1368" y="142"/>
                  <a:pt x="1368" y="143"/>
                  <a:pt x="1368" y="143"/>
                </a:cubicBezTo>
                <a:cubicBezTo>
                  <a:pt x="1368" y="143"/>
                  <a:pt x="1368" y="143"/>
                  <a:pt x="1368" y="143"/>
                </a:cubicBezTo>
                <a:cubicBezTo>
                  <a:pt x="1368" y="143"/>
                  <a:pt x="1368" y="143"/>
                  <a:pt x="1368" y="143"/>
                </a:cubicBezTo>
                <a:cubicBezTo>
                  <a:pt x="1367" y="143"/>
                  <a:pt x="1365" y="143"/>
                  <a:pt x="1364" y="142"/>
                </a:cubicBezTo>
                <a:cubicBezTo>
                  <a:pt x="1362" y="142"/>
                  <a:pt x="1361" y="141"/>
                  <a:pt x="1361" y="141"/>
                </a:cubicBezTo>
                <a:cubicBezTo>
                  <a:pt x="1360" y="141"/>
                  <a:pt x="1355" y="138"/>
                  <a:pt x="1350" y="138"/>
                </a:cubicBezTo>
                <a:cubicBezTo>
                  <a:pt x="1348" y="138"/>
                  <a:pt x="1343" y="135"/>
                  <a:pt x="1338" y="134"/>
                </a:cubicBezTo>
                <a:cubicBezTo>
                  <a:pt x="1337" y="134"/>
                  <a:pt x="1335" y="134"/>
                  <a:pt x="1333" y="134"/>
                </a:cubicBezTo>
                <a:cubicBezTo>
                  <a:pt x="1329" y="134"/>
                  <a:pt x="1326" y="134"/>
                  <a:pt x="1323" y="137"/>
                </a:cubicBezTo>
                <a:cubicBezTo>
                  <a:pt x="1322" y="138"/>
                  <a:pt x="1321" y="140"/>
                  <a:pt x="1319" y="141"/>
                </a:cubicBezTo>
                <a:cubicBezTo>
                  <a:pt x="1318" y="143"/>
                  <a:pt x="1316" y="143"/>
                  <a:pt x="1316" y="143"/>
                </a:cubicBezTo>
                <a:cubicBezTo>
                  <a:pt x="1316" y="143"/>
                  <a:pt x="1316" y="143"/>
                  <a:pt x="1316" y="143"/>
                </a:cubicBezTo>
                <a:cubicBezTo>
                  <a:pt x="1314" y="142"/>
                  <a:pt x="1314" y="142"/>
                  <a:pt x="1313" y="141"/>
                </a:cubicBezTo>
                <a:cubicBezTo>
                  <a:pt x="1312" y="140"/>
                  <a:pt x="1310" y="140"/>
                  <a:pt x="1309" y="140"/>
                </a:cubicBezTo>
                <a:cubicBezTo>
                  <a:pt x="1307" y="140"/>
                  <a:pt x="1306" y="140"/>
                  <a:pt x="1304" y="141"/>
                </a:cubicBezTo>
                <a:cubicBezTo>
                  <a:pt x="1303" y="141"/>
                  <a:pt x="1302" y="141"/>
                  <a:pt x="1301" y="141"/>
                </a:cubicBezTo>
                <a:cubicBezTo>
                  <a:pt x="1300" y="141"/>
                  <a:pt x="1298" y="141"/>
                  <a:pt x="1295" y="141"/>
                </a:cubicBezTo>
                <a:cubicBezTo>
                  <a:pt x="1294" y="141"/>
                  <a:pt x="1291" y="141"/>
                  <a:pt x="1290" y="143"/>
                </a:cubicBezTo>
                <a:cubicBezTo>
                  <a:pt x="1289" y="144"/>
                  <a:pt x="1289" y="144"/>
                  <a:pt x="1289" y="145"/>
                </a:cubicBezTo>
                <a:cubicBezTo>
                  <a:pt x="1288" y="144"/>
                  <a:pt x="1286" y="143"/>
                  <a:pt x="1283" y="142"/>
                </a:cubicBezTo>
                <a:cubicBezTo>
                  <a:pt x="1281" y="142"/>
                  <a:pt x="1279" y="141"/>
                  <a:pt x="1278" y="141"/>
                </a:cubicBezTo>
                <a:cubicBezTo>
                  <a:pt x="1275" y="141"/>
                  <a:pt x="1273" y="143"/>
                  <a:pt x="1272" y="144"/>
                </a:cubicBezTo>
                <a:cubicBezTo>
                  <a:pt x="1270" y="145"/>
                  <a:pt x="1269" y="146"/>
                  <a:pt x="1266" y="146"/>
                </a:cubicBezTo>
                <a:cubicBezTo>
                  <a:pt x="1264" y="147"/>
                  <a:pt x="1263" y="147"/>
                  <a:pt x="1261" y="147"/>
                </a:cubicBezTo>
                <a:cubicBezTo>
                  <a:pt x="1259" y="147"/>
                  <a:pt x="1256" y="146"/>
                  <a:pt x="1254" y="146"/>
                </a:cubicBezTo>
                <a:cubicBezTo>
                  <a:pt x="1252" y="146"/>
                  <a:pt x="1250" y="147"/>
                  <a:pt x="1248" y="149"/>
                </a:cubicBezTo>
                <a:cubicBezTo>
                  <a:pt x="1248" y="150"/>
                  <a:pt x="1247" y="151"/>
                  <a:pt x="1246" y="152"/>
                </a:cubicBezTo>
                <a:cubicBezTo>
                  <a:pt x="1246" y="152"/>
                  <a:pt x="1247" y="151"/>
                  <a:pt x="1247" y="150"/>
                </a:cubicBezTo>
                <a:cubicBezTo>
                  <a:pt x="1248" y="149"/>
                  <a:pt x="1249" y="147"/>
                  <a:pt x="1249" y="144"/>
                </a:cubicBezTo>
                <a:cubicBezTo>
                  <a:pt x="1249" y="143"/>
                  <a:pt x="1248" y="142"/>
                  <a:pt x="1247" y="141"/>
                </a:cubicBezTo>
                <a:cubicBezTo>
                  <a:pt x="1245" y="139"/>
                  <a:pt x="1243" y="139"/>
                  <a:pt x="1240" y="139"/>
                </a:cubicBezTo>
                <a:cubicBezTo>
                  <a:pt x="1238" y="139"/>
                  <a:pt x="1236" y="139"/>
                  <a:pt x="1234" y="140"/>
                </a:cubicBezTo>
                <a:cubicBezTo>
                  <a:pt x="1233" y="140"/>
                  <a:pt x="1231" y="140"/>
                  <a:pt x="1230" y="142"/>
                </a:cubicBezTo>
                <a:cubicBezTo>
                  <a:pt x="1229" y="144"/>
                  <a:pt x="1229" y="145"/>
                  <a:pt x="1229" y="147"/>
                </a:cubicBezTo>
                <a:cubicBezTo>
                  <a:pt x="1229" y="150"/>
                  <a:pt x="1229" y="153"/>
                  <a:pt x="1230" y="155"/>
                </a:cubicBezTo>
                <a:cubicBezTo>
                  <a:pt x="1230" y="155"/>
                  <a:pt x="1230" y="155"/>
                  <a:pt x="1230" y="156"/>
                </a:cubicBezTo>
                <a:cubicBezTo>
                  <a:pt x="1230" y="155"/>
                  <a:pt x="1228" y="154"/>
                  <a:pt x="1227" y="154"/>
                </a:cubicBezTo>
                <a:cubicBezTo>
                  <a:pt x="1227" y="154"/>
                  <a:pt x="1226" y="154"/>
                  <a:pt x="1226" y="154"/>
                </a:cubicBezTo>
                <a:cubicBezTo>
                  <a:pt x="1225" y="155"/>
                  <a:pt x="1224" y="155"/>
                  <a:pt x="1222" y="155"/>
                </a:cubicBezTo>
                <a:cubicBezTo>
                  <a:pt x="1223" y="155"/>
                  <a:pt x="1223" y="154"/>
                  <a:pt x="1223" y="153"/>
                </a:cubicBezTo>
                <a:cubicBezTo>
                  <a:pt x="1223" y="151"/>
                  <a:pt x="1221" y="150"/>
                  <a:pt x="1220" y="149"/>
                </a:cubicBezTo>
                <a:cubicBezTo>
                  <a:pt x="1216" y="147"/>
                  <a:pt x="1211" y="145"/>
                  <a:pt x="1204" y="143"/>
                </a:cubicBezTo>
                <a:cubicBezTo>
                  <a:pt x="1197" y="142"/>
                  <a:pt x="1189" y="142"/>
                  <a:pt x="1179" y="138"/>
                </a:cubicBezTo>
                <a:cubicBezTo>
                  <a:pt x="1168" y="133"/>
                  <a:pt x="1166" y="132"/>
                  <a:pt x="1161" y="130"/>
                </a:cubicBezTo>
                <a:cubicBezTo>
                  <a:pt x="1157" y="129"/>
                  <a:pt x="1139" y="126"/>
                  <a:pt x="1126" y="126"/>
                </a:cubicBezTo>
                <a:cubicBezTo>
                  <a:pt x="1123" y="126"/>
                  <a:pt x="1120" y="126"/>
                  <a:pt x="1118" y="126"/>
                </a:cubicBezTo>
                <a:cubicBezTo>
                  <a:pt x="1111" y="127"/>
                  <a:pt x="1100" y="131"/>
                  <a:pt x="1090" y="134"/>
                </a:cubicBezTo>
                <a:cubicBezTo>
                  <a:pt x="1085" y="135"/>
                  <a:pt x="1081" y="137"/>
                  <a:pt x="1077" y="138"/>
                </a:cubicBezTo>
                <a:cubicBezTo>
                  <a:pt x="1075" y="139"/>
                  <a:pt x="1074" y="139"/>
                  <a:pt x="1073" y="140"/>
                </a:cubicBezTo>
                <a:cubicBezTo>
                  <a:pt x="1071" y="140"/>
                  <a:pt x="1071" y="140"/>
                  <a:pt x="1070" y="141"/>
                </a:cubicBezTo>
                <a:cubicBezTo>
                  <a:pt x="1068" y="143"/>
                  <a:pt x="1067" y="145"/>
                  <a:pt x="1065" y="147"/>
                </a:cubicBezTo>
                <a:cubicBezTo>
                  <a:pt x="1064" y="150"/>
                  <a:pt x="1062" y="153"/>
                  <a:pt x="1059" y="155"/>
                </a:cubicBezTo>
                <a:cubicBezTo>
                  <a:pt x="1053" y="161"/>
                  <a:pt x="1041" y="174"/>
                  <a:pt x="1033" y="176"/>
                </a:cubicBezTo>
                <a:cubicBezTo>
                  <a:pt x="1028" y="177"/>
                  <a:pt x="1023" y="180"/>
                  <a:pt x="1019" y="183"/>
                </a:cubicBezTo>
                <a:cubicBezTo>
                  <a:pt x="1017" y="185"/>
                  <a:pt x="1015" y="186"/>
                  <a:pt x="1014" y="188"/>
                </a:cubicBezTo>
                <a:cubicBezTo>
                  <a:pt x="1013" y="189"/>
                  <a:pt x="1012" y="190"/>
                  <a:pt x="1012" y="192"/>
                </a:cubicBezTo>
                <a:cubicBezTo>
                  <a:pt x="1012" y="194"/>
                  <a:pt x="1013" y="196"/>
                  <a:pt x="1013" y="198"/>
                </a:cubicBezTo>
                <a:cubicBezTo>
                  <a:pt x="1014" y="201"/>
                  <a:pt x="1015" y="203"/>
                  <a:pt x="1015" y="204"/>
                </a:cubicBezTo>
                <a:cubicBezTo>
                  <a:pt x="1015" y="204"/>
                  <a:pt x="1014" y="205"/>
                  <a:pt x="1014" y="206"/>
                </a:cubicBezTo>
                <a:cubicBezTo>
                  <a:pt x="1014" y="208"/>
                  <a:pt x="1015" y="210"/>
                  <a:pt x="1017" y="213"/>
                </a:cubicBezTo>
                <a:cubicBezTo>
                  <a:pt x="1018" y="215"/>
                  <a:pt x="1020" y="218"/>
                  <a:pt x="1023" y="219"/>
                </a:cubicBezTo>
                <a:cubicBezTo>
                  <a:pt x="1026" y="221"/>
                  <a:pt x="1029" y="221"/>
                  <a:pt x="1032" y="221"/>
                </a:cubicBezTo>
                <a:cubicBezTo>
                  <a:pt x="1033" y="221"/>
                  <a:pt x="1034" y="221"/>
                  <a:pt x="1035" y="221"/>
                </a:cubicBezTo>
                <a:cubicBezTo>
                  <a:pt x="1035" y="221"/>
                  <a:pt x="1035" y="221"/>
                  <a:pt x="1035" y="221"/>
                </a:cubicBezTo>
                <a:cubicBezTo>
                  <a:pt x="1033" y="222"/>
                  <a:pt x="1031" y="223"/>
                  <a:pt x="1030" y="225"/>
                </a:cubicBezTo>
                <a:cubicBezTo>
                  <a:pt x="1029" y="228"/>
                  <a:pt x="1028" y="231"/>
                  <a:pt x="1028" y="235"/>
                </a:cubicBezTo>
                <a:cubicBezTo>
                  <a:pt x="1028" y="237"/>
                  <a:pt x="1028" y="239"/>
                  <a:pt x="1029" y="240"/>
                </a:cubicBezTo>
                <a:cubicBezTo>
                  <a:pt x="1029" y="241"/>
                  <a:pt x="1030" y="242"/>
                  <a:pt x="1030" y="242"/>
                </a:cubicBezTo>
                <a:cubicBezTo>
                  <a:pt x="1029" y="242"/>
                  <a:pt x="1027" y="242"/>
                  <a:pt x="1025" y="242"/>
                </a:cubicBezTo>
                <a:cubicBezTo>
                  <a:pt x="1022" y="242"/>
                  <a:pt x="1019" y="243"/>
                  <a:pt x="1016" y="245"/>
                </a:cubicBezTo>
                <a:cubicBezTo>
                  <a:pt x="1013" y="248"/>
                  <a:pt x="1008" y="253"/>
                  <a:pt x="1006" y="255"/>
                </a:cubicBezTo>
                <a:cubicBezTo>
                  <a:pt x="1005" y="255"/>
                  <a:pt x="1003" y="256"/>
                  <a:pt x="1001" y="256"/>
                </a:cubicBezTo>
                <a:cubicBezTo>
                  <a:pt x="1000" y="256"/>
                  <a:pt x="999" y="257"/>
                  <a:pt x="998" y="257"/>
                </a:cubicBezTo>
                <a:cubicBezTo>
                  <a:pt x="998" y="257"/>
                  <a:pt x="998" y="256"/>
                  <a:pt x="998" y="256"/>
                </a:cubicBezTo>
                <a:cubicBezTo>
                  <a:pt x="997" y="251"/>
                  <a:pt x="993" y="245"/>
                  <a:pt x="987" y="242"/>
                </a:cubicBezTo>
                <a:cubicBezTo>
                  <a:pt x="986" y="241"/>
                  <a:pt x="984" y="238"/>
                  <a:pt x="982" y="235"/>
                </a:cubicBezTo>
                <a:cubicBezTo>
                  <a:pt x="980" y="232"/>
                  <a:pt x="978" y="229"/>
                  <a:pt x="976" y="227"/>
                </a:cubicBezTo>
                <a:cubicBezTo>
                  <a:pt x="976" y="227"/>
                  <a:pt x="976" y="227"/>
                  <a:pt x="976" y="227"/>
                </a:cubicBezTo>
                <a:cubicBezTo>
                  <a:pt x="976" y="226"/>
                  <a:pt x="977" y="224"/>
                  <a:pt x="977" y="220"/>
                </a:cubicBezTo>
                <a:cubicBezTo>
                  <a:pt x="977" y="219"/>
                  <a:pt x="977" y="217"/>
                  <a:pt x="976" y="216"/>
                </a:cubicBezTo>
                <a:cubicBezTo>
                  <a:pt x="974" y="213"/>
                  <a:pt x="972" y="212"/>
                  <a:pt x="970" y="211"/>
                </a:cubicBezTo>
                <a:cubicBezTo>
                  <a:pt x="969" y="211"/>
                  <a:pt x="967" y="210"/>
                  <a:pt x="966" y="209"/>
                </a:cubicBezTo>
                <a:cubicBezTo>
                  <a:pt x="964" y="208"/>
                  <a:pt x="963" y="207"/>
                  <a:pt x="961" y="207"/>
                </a:cubicBezTo>
                <a:cubicBezTo>
                  <a:pt x="957" y="207"/>
                  <a:pt x="955" y="211"/>
                  <a:pt x="953" y="213"/>
                </a:cubicBezTo>
                <a:cubicBezTo>
                  <a:pt x="953" y="214"/>
                  <a:pt x="952" y="214"/>
                  <a:pt x="952" y="214"/>
                </a:cubicBezTo>
                <a:cubicBezTo>
                  <a:pt x="952" y="214"/>
                  <a:pt x="950" y="213"/>
                  <a:pt x="948" y="213"/>
                </a:cubicBezTo>
                <a:cubicBezTo>
                  <a:pt x="947" y="213"/>
                  <a:pt x="946" y="213"/>
                  <a:pt x="946" y="213"/>
                </a:cubicBezTo>
                <a:cubicBezTo>
                  <a:pt x="943" y="214"/>
                  <a:pt x="942" y="217"/>
                  <a:pt x="942" y="220"/>
                </a:cubicBezTo>
                <a:cubicBezTo>
                  <a:pt x="942" y="222"/>
                  <a:pt x="943" y="225"/>
                  <a:pt x="944" y="227"/>
                </a:cubicBezTo>
                <a:cubicBezTo>
                  <a:pt x="945" y="228"/>
                  <a:pt x="945" y="229"/>
                  <a:pt x="946" y="230"/>
                </a:cubicBezTo>
                <a:cubicBezTo>
                  <a:pt x="945" y="230"/>
                  <a:pt x="944" y="230"/>
                  <a:pt x="944" y="230"/>
                </a:cubicBezTo>
                <a:cubicBezTo>
                  <a:pt x="943" y="230"/>
                  <a:pt x="942" y="230"/>
                  <a:pt x="941" y="230"/>
                </a:cubicBezTo>
                <a:cubicBezTo>
                  <a:pt x="938" y="231"/>
                  <a:pt x="936" y="233"/>
                  <a:pt x="935" y="235"/>
                </a:cubicBezTo>
                <a:cubicBezTo>
                  <a:pt x="935" y="235"/>
                  <a:pt x="934" y="236"/>
                  <a:pt x="934" y="236"/>
                </a:cubicBezTo>
                <a:cubicBezTo>
                  <a:pt x="934" y="236"/>
                  <a:pt x="934" y="236"/>
                  <a:pt x="934" y="236"/>
                </a:cubicBezTo>
                <a:cubicBezTo>
                  <a:pt x="932" y="236"/>
                  <a:pt x="931" y="237"/>
                  <a:pt x="929" y="237"/>
                </a:cubicBezTo>
                <a:cubicBezTo>
                  <a:pt x="927" y="238"/>
                  <a:pt x="926" y="240"/>
                  <a:pt x="926" y="243"/>
                </a:cubicBezTo>
                <a:cubicBezTo>
                  <a:pt x="926" y="243"/>
                  <a:pt x="926" y="244"/>
                  <a:pt x="926" y="245"/>
                </a:cubicBezTo>
                <a:cubicBezTo>
                  <a:pt x="927" y="247"/>
                  <a:pt x="928" y="249"/>
                  <a:pt x="928" y="250"/>
                </a:cubicBezTo>
                <a:cubicBezTo>
                  <a:pt x="928" y="250"/>
                  <a:pt x="928" y="250"/>
                  <a:pt x="928" y="250"/>
                </a:cubicBezTo>
                <a:cubicBezTo>
                  <a:pt x="928" y="250"/>
                  <a:pt x="928" y="250"/>
                  <a:pt x="927" y="250"/>
                </a:cubicBezTo>
                <a:cubicBezTo>
                  <a:pt x="926" y="251"/>
                  <a:pt x="925" y="253"/>
                  <a:pt x="925" y="255"/>
                </a:cubicBezTo>
                <a:cubicBezTo>
                  <a:pt x="925" y="257"/>
                  <a:pt x="926" y="259"/>
                  <a:pt x="927" y="261"/>
                </a:cubicBezTo>
                <a:cubicBezTo>
                  <a:pt x="928" y="262"/>
                  <a:pt x="930" y="264"/>
                  <a:pt x="933" y="264"/>
                </a:cubicBezTo>
                <a:cubicBezTo>
                  <a:pt x="933" y="264"/>
                  <a:pt x="933" y="264"/>
                  <a:pt x="934" y="264"/>
                </a:cubicBezTo>
                <a:cubicBezTo>
                  <a:pt x="939" y="264"/>
                  <a:pt x="943" y="261"/>
                  <a:pt x="945" y="259"/>
                </a:cubicBezTo>
                <a:cubicBezTo>
                  <a:pt x="949" y="257"/>
                  <a:pt x="955" y="254"/>
                  <a:pt x="955" y="247"/>
                </a:cubicBezTo>
                <a:cubicBezTo>
                  <a:pt x="955" y="244"/>
                  <a:pt x="955" y="241"/>
                  <a:pt x="954" y="239"/>
                </a:cubicBezTo>
                <a:cubicBezTo>
                  <a:pt x="954" y="239"/>
                  <a:pt x="955" y="239"/>
                  <a:pt x="955" y="239"/>
                </a:cubicBezTo>
                <a:cubicBezTo>
                  <a:pt x="956" y="237"/>
                  <a:pt x="956" y="237"/>
                  <a:pt x="956" y="237"/>
                </a:cubicBezTo>
                <a:cubicBezTo>
                  <a:pt x="955" y="239"/>
                  <a:pt x="955" y="239"/>
                  <a:pt x="955" y="239"/>
                </a:cubicBezTo>
                <a:cubicBezTo>
                  <a:pt x="957" y="240"/>
                  <a:pt x="960" y="241"/>
                  <a:pt x="963" y="242"/>
                </a:cubicBezTo>
                <a:cubicBezTo>
                  <a:pt x="963" y="243"/>
                  <a:pt x="964" y="243"/>
                  <a:pt x="964" y="243"/>
                </a:cubicBezTo>
                <a:cubicBezTo>
                  <a:pt x="962" y="244"/>
                  <a:pt x="960" y="246"/>
                  <a:pt x="959" y="248"/>
                </a:cubicBezTo>
                <a:cubicBezTo>
                  <a:pt x="956" y="250"/>
                  <a:pt x="954" y="253"/>
                  <a:pt x="953" y="255"/>
                </a:cubicBezTo>
                <a:cubicBezTo>
                  <a:pt x="953" y="256"/>
                  <a:pt x="953" y="256"/>
                  <a:pt x="953" y="256"/>
                </a:cubicBezTo>
                <a:cubicBezTo>
                  <a:pt x="954" y="260"/>
                  <a:pt x="956" y="262"/>
                  <a:pt x="958" y="263"/>
                </a:cubicBezTo>
                <a:cubicBezTo>
                  <a:pt x="959" y="263"/>
                  <a:pt x="960" y="264"/>
                  <a:pt x="960" y="264"/>
                </a:cubicBezTo>
                <a:cubicBezTo>
                  <a:pt x="960" y="265"/>
                  <a:pt x="960" y="265"/>
                  <a:pt x="960" y="266"/>
                </a:cubicBezTo>
                <a:cubicBezTo>
                  <a:pt x="960" y="268"/>
                  <a:pt x="961" y="270"/>
                  <a:pt x="962" y="270"/>
                </a:cubicBezTo>
                <a:cubicBezTo>
                  <a:pt x="963" y="270"/>
                  <a:pt x="963" y="271"/>
                  <a:pt x="964" y="271"/>
                </a:cubicBezTo>
                <a:cubicBezTo>
                  <a:pt x="967" y="270"/>
                  <a:pt x="968" y="269"/>
                  <a:pt x="969" y="268"/>
                </a:cubicBezTo>
                <a:cubicBezTo>
                  <a:pt x="970" y="267"/>
                  <a:pt x="970" y="266"/>
                  <a:pt x="971" y="266"/>
                </a:cubicBezTo>
                <a:cubicBezTo>
                  <a:pt x="974" y="266"/>
                  <a:pt x="981" y="269"/>
                  <a:pt x="986" y="269"/>
                </a:cubicBezTo>
                <a:cubicBezTo>
                  <a:pt x="982" y="270"/>
                  <a:pt x="978" y="271"/>
                  <a:pt x="975" y="272"/>
                </a:cubicBezTo>
                <a:cubicBezTo>
                  <a:pt x="972" y="272"/>
                  <a:pt x="970" y="274"/>
                  <a:pt x="968" y="275"/>
                </a:cubicBezTo>
                <a:cubicBezTo>
                  <a:pt x="967" y="275"/>
                  <a:pt x="966" y="276"/>
                  <a:pt x="963" y="276"/>
                </a:cubicBezTo>
                <a:cubicBezTo>
                  <a:pt x="961" y="276"/>
                  <a:pt x="959" y="277"/>
                  <a:pt x="958" y="278"/>
                </a:cubicBezTo>
                <a:cubicBezTo>
                  <a:pt x="957" y="278"/>
                  <a:pt x="955" y="279"/>
                  <a:pt x="955" y="281"/>
                </a:cubicBezTo>
                <a:cubicBezTo>
                  <a:pt x="955" y="283"/>
                  <a:pt x="956" y="284"/>
                  <a:pt x="957" y="285"/>
                </a:cubicBezTo>
                <a:cubicBezTo>
                  <a:pt x="959" y="286"/>
                  <a:pt x="960" y="286"/>
                  <a:pt x="961" y="286"/>
                </a:cubicBezTo>
                <a:cubicBezTo>
                  <a:pt x="964" y="287"/>
                  <a:pt x="968" y="288"/>
                  <a:pt x="971" y="290"/>
                </a:cubicBezTo>
                <a:cubicBezTo>
                  <a:pt x="974" y="292"/>
                  <a:pt x="976" y="294"/>
                  <a:pt x="976" y="295"/>
                </a:cubicBezTo>
                <a:cubicBezTo>
                  <a:pt x="976" y="296"/>
                  <a:pt x="976" y="297"/>
                  <a:pt x="976" y="297"/>
                </a:cubicBezTo>
                <a:cubicBezTo>
                  <a:pt x="976" y="301"/>
                  <a:pt x="975" y="306"/>
                  <a:pt x="973" y="310"/>
                </a:cubicBezTo>
                <a:cubicBezTo>
                  <a:pt x="973" y="310"/>
                  <a:pt x="973" y="310"/>
                  <a:pt x="973" y="310"/>
                </a:cubicBezTo>
                <a:cubicBezTo>
                  <a:pt x="973" y="310"/>
                  <a:pt x="972" y="310"/>
                  <a:pt x="970" y="310"/>
                </a:cubicBezTo>
                <a:cubicBezTo>
                  <a:pt x="966" y="310"/>
                  <a:pt x="962" y="309"/>
                  <a:pt x="958" y="309"/>
                </a:cubicBezTo>
                <a:cubicBezTo>
                  <a:pt x="955" y="309"/>
                  <a:pt x="948" y="308"/>
                  <a:pt x="943" y="308"/>
                </a:cubicBezTo>
                <a:cubicBezTo>
                  <a:pt x="940" y="308"/>
                  <a:pt x="937" y="309"/>
                  <a:pt x="935" y="310"/>
                </a:cubicBezTo>
                <a:cubicBezTo>
                  <a:pt x="931" y="312"/>
                  <a:pt x="930" y="317"/>
                  <a:pt x="930" y="322"/>
                </a:cubicBezTo>
                <a:cubicBezTo>
                  <a:pt x="930" y="325"/>
                  <a:pt x="931" y="329"/>
                  <a:pt x="931" y="331"/>
                </a:cubicBezTo>
                <a:cubicBezTo>
                  <a:pt x="932" y="332"/>
                  <a:pt x="932" y="333"/>
                  <a:pt x="932" y="334"/>
                </a:cubicBezTo>
                <a:cubicBezTo>
                  <a:pt x="932" y="336"/>
                  <a:pt x="931" y="337"/>
                  <a:pt x="930" y="338"/>
                </a:cubicBezTo>
                <a:cubicBezTo>
                  <a:pt x="928" y="340"/>
                  <a:pt x="927" y="343"/>
                  <a:pt x="927" y="345"/>
                </a:cubicBezTo>
                <a:cubicBezTo>
                  <a:pt x="927" y="347"/>
                  <a:pt x="928" y="350"/>
                  <a:pt x="930" y="351"/>
                </a:cubicBezTo>
                <a:cubicBezTo>
                  <a:pt x="931" y="352"/>
                  <a:pt x="932" y="354"/>
                  <a:pt x="933" y="355"/>
                </a:cubicBezTo>
                <a:cubicBezTo>
                  <a:pt x="934" y="357"/>
                  <a:pt x="934" y="359"/>
                  <a:pt x="937" y="360"/>
                </a:cubicBezTo>
                <a:cubicBezTo>
                  <a:pt x="938" y="360"/>
                  <a:pt x="938" y="360"/>
                  <a:pt x="938" y="360"/>
                </a:cubicBezTo>
                <a:cubicBezTo>
                  <a:pt x="940" y="360"/>
                  <a:pt x="942" y="360"/>
                  <a:pt x="944" y="360"/>
                </a:cubicBezTo>
                <a:cubicBezTo>
                  <a:pt x="945" y="360"/>
                  <a:pt x="946" y="360"/>
                  <a:pt x="946" y="360"/>
                </a:cubicBezTo>
                <a:cubicBezTo>
                  <a:pt x="947" y="361"/>
                  <a:pt x="948" y="363"/>
                  <a:pt x="949" y="365"/>
                </a:cubicBezTo>
                <a:cubicBezTo>
                  <a:pt x="950" y="366"/>
                  <a:pt x="950" y="367"/>
                  <a:pt x="951" y="367"/>
                </a:cubicBezTo>
                <a:cubicBezTo>
                  <a:pt x="951" y="368"/>
                  <a:pt x="951" y="368"/>
                  <a:pt x="951" y="368"/>
                </a:cubicBezTo>
                <a:cubicBezTo>
                  <a:pt x="951" y="368"/>
                  <a:pt x="951" y="368"/>
                  <a:pt x="951" y="368"/>
                </a:cubicBezTo>
                <a:cubicBezTo>
                  <a:pt x="948" y="370"/>
                  <a:pt x="945" y="372"/>
                  <a:pt x="943" y="374"/>
                </a:cubicBezTo>
                <a:cubicBezTo>
                  <a:pt x="941" y="375"/>
                  <a:pt x="940" y="376"/>
                  <a:pt x="940" y="377"/>
                </a:cubicBezTo>
                <a:cubicBezTo>
                  <a:pt x="939" y="377"/>
                  <a:pt x="939" y="377"/>
                  <a:pt x="939" y="377"/>
                </a:cubicBezTo>
                <a:cubicBezTo>
                  <a:pt x="938" y="377"/>
                  <a:pt x="937" y="378"/>
                  <a:pt x="937" y="378"/>
                </a:cubicBezTo>
                <a:cubicBezTo>
                  <a:pt x="934" y="380"/>
                  <a:pt x="931" y="385"/>
                  <a:pt x="929" y="391"/>
                </a:cubicBezTo>
                <a:cubicBezTo>
                  <a:pt x="927" y="396"/>
                  <a:pt x="927" y="401"/>
                  <a:pt x="927" y="404"/>
                </a:cubicBezTo>
                <a:cubicBezTo>
                  <a:pt x="927" y="407"/>
                  <a:pt x="926" y="408"/>
                  <a:pt x="925" y="409"/>
                </a:cubicBezTo>
                <a:cubicBezTo>
                  <a:pt x="920" y="412"/>
                  <a:pt x="910" y="418"/>
                  <a:pt x="906" y="423"/>
                </a:cubicBezTo>
                <a:cubicBezTo>
                  <a:pt x="903" y="426"/>
                  <a:pt x="901" y="431"/>
                  <a:pt x="899" y="437"/>
                </a:cubicBezTo>
                <a:cubicBezTo>
                  <a:pt x="897" y="442"/>
                  <a:pt x="894" y="448"/>
                  <a:pt x="892" y="451"/>
                </a:cubicBezTo>
                <a:cubicBezTo>
                  <a:pt x="890" y="454"/>
                  <a:pt x="890" y="457"/>
                  <a:pt x="890" y="460"/>
                </a:cubicBezTo>
                <a:cubicBezTo>
                  <a:pt x="890" y="465"/>
                  <a:pt x="892" y="470"/>
                  <a:pt x="893" y="472"/>
                </a:cubicBezTo>
                <a:cubicBezTo>
                  <a:pt x="893" y="475"/>
                  <a:pt x="895" y="479"/>
                  <a:pt x="895" y="483"/>
                </a:cubicBezTo>
                <a:cubicBezTo>
                  <a:pt x="895" y="486"/>
                  <a:pt x="894" y="488"/>
                  <a:pt x="892" y="491"/>
                </a:cubicBezTo>
                <a:cubicBezTo>
                  <a:pt x="890" y="495"/>
                  <a:pt x="888" y="499"/>
                  <a:pt x="887" y="501"/>
                </a:cubicBezTo>
                <a:cubicBezTo>
                  <a:pt x="887" y="502"/>
                  <a:pt x="887" y="502"/>
                  <a:pt x="886" y="503"/>
                </a:cubicBezTo>
                <a:cubicBezTo>
                  <a:pt x="886" y="503"/>
                  <a:pt x="886" y="503"/>
                  <a:pt x="886" y="503"/>
                </a:cubicBezTo>
                <a:cubicBezTo>
                  <a:pt x="886" y="503"/>
                  <a:pt x="886" y="503"/>
                  <a:pt x="885" y="503"/>
                </a:cubicBezTo>
                <a:cubicBezTo>
                  <a:pt x="884" y="504"/>
                  <a:pt x="884" y="505"/>
                  <a:pt x="884" y="506"/>
                </a:cubicBezTo>
                <a:cubicBezTo>
                  <a:pt x="884" y="507"/>
                  <a:pt x="885" y="508"/>
                  <a:pt x="885" y="508"/>
                </a:cubicBezTo>
                <a:cubicBezTo>
                  <a:pt x="886" y="510"/>
                  <a:pt x="888" y="511"/>
                  <a:pt x="888" y="514"/>
                </a:cubicBezTo>
                <a:cubicBezTo>
                  <a:pt x="888" y="514"/>
                  <a:pt x="888" y="515"/>
                  <a:pt x="888" y="515"/>
                </a:cubicBezTo>
                <a:cubicBezTo>
                  <a:pt x="888" y="517"/>
                  <a:pt x="887" y="520"/>
                  <a:pt x="887" y="522"/>
                </a:cubicBezTo>
                <a:cubicBezTo>
                  <a:pt x="887" y="526"/>
                  <a:pt x="889" y="530"/>
                  <a:pt x="894" y="532"/>
                </a:cubicBezTo>
                <a:cubicBezTo>
                  <a:pt x="903" y="538"/>
                  <a:pt x="906" y="541"/>
                  <a:pt x="909" y="548"/>
                </a:cubicBezTo>
                <a:cubicBezTo>
                  <a:pt x="912" y="556"/>
                  <a:pt x="923" y="567"/>
                  <a:pt x="924" y="567"/>
                </a:cubicBezTo>
                <a:cubicBezTo>
                  <a:pt x="924" y="567"/>
                  <a:pt x="932" y="576"/>
                  <a:pt x="936" y="580"/>
                </a:cubicBezTo>
                <a:cubicBezTo>
                  <a:pt x="938" y="582"/>
                  <a:pt x="940" y="583"/>
                  <a:pt x="942" y="583"/>
                </a:cubicBezTo>
                <a:cubicBezTo>
                  <a:pt x="944" y="583"/>
                  <a:pt x="945" y="581"/>
                  <a:pt x="946" y="580"/>
                </a:cubicBezTo>
                <a:cubicBezTo>
                  <a:pt x="947" y="579"/>
                  <a:pt x="947" y="578"/>
                  <a:pt x="947" y="576"/>
                </a:cubicBezTo>
                <a:cubicBezTo>
                  <a:pt x="947" y="576"/>
                  <a:pt x="948" y="575"/>
                  <a:pt x="950" y="575"/>
                </a:cubicBezTo>
                <a:cubicBezTo>
                  <a:pt x="952" y="574"/>
                  <a:pt x="955" y="574"/>
                  <a:pt x="958" y="574"/>
                </a:cubicBezTo>
                <a:cubicBezTo>
                  <a:pt x="963" y="574"/>
                  <a:pt x="967" y="575"/>
                  <a:pt x="972" y="575"/>
                </a:cubicBezTo>
                <a:cubicBezTo>
                  <a:pt x="973" y="575"/>
                  <a:pt x="975" y="575"/>
                  <a:pt x="977" y="574"/>
                </a:cubicBezTo>
                <a:cubicBezTo>
                  <a:pt x="984" y="573"/>
                  <a:pt x="991" y="568"/>
                  <a:pt x="993" y="567"/>
                </a:cubicBezTo>
                <a:cubicBezTo>
                  <a:pt x="995" y="566"/>
                  <a:pt x="1000" y="562"/>
                  <a:pt x="1003" y="562"/>
                </a:cubicBezTo>
                <a:cubicBezTo>
                  <a:pt x="1005" y="562"/>
                  <a:pt x="1006" y="563"/>
                  <a:pt x="1007" y="564"/>
                </a:cubicBezTo>
                <a:cubicBezTo>
                  <a:pt x="1010" y="566"/>
                  <a:pt x="1011" y="568"/>
                  <a:pt x="1012" y="570"/>
                </a:cubicBezTo>
                <a:cubicBezTo>
                  <a:pt x="1013" y="573"/>
                  <a:pt x="1013" y="575"/>
                  <a:pt x="1015" y="578"/>
                </a:cubicBezTo>
                <a:cubicBezTo>
                  <a:pt x="1017" y="580"/>
                  <a:pt x="1019" y="581"/>
                  <a:pt x="1022" y="581"/>
                </a:cubicBezTo>
                <a:cubicBezTo>
                  <a:pt x="1026" y="581"/>
                  <a:pt x="1029" y="579"/>
                  <a:pt x="1032" y="576"/>
                </a:cubicBezTo>
                <a:cubicBezTo>
                  <a:pt x="1033" y="576"/>
                  <a:pt x="1033" y="575"/>
                  <a:pt x="1033" y="575"/>
                </a:cubicBezTo>
                <a:cubicBezTo>
                  <a:pt x="1034" y="575"/>
                  <a:pt x="1035" y="576"/>
                  <a:pt x="1037" y="577"/>
                </a:cubicBezTo>
                <a:cubicBezTo>
                  <a:pt x="1040" y="579"/>
                  <a:pt x="1041" y="581"/>
                  <a:pt x="1041" y="582"/>
                </a:cubicBezTo>
                <a:cubicBezTo>
                  <a:pt x="1041" y="583"/>
                  <a:pt x="1041" y="584"/>
                  <a:pt x="1039" y="586"/>
                </a:cubicBezTo>
                <a:cubicBezTo>
                  <a:pt x="1036" y="589"/>
                  <a:pt x="1036" y="593"/>
                  <a:pt x="1035" y="597"/>
                </a:cubicBezTo>
                <a:cubicBezTo>
                  <a:pt x="1035" y="600"/>
                  <a:pt x="1035" y="604"/>
                  <a:pt x="1034" y="608"/>
                </a:cubicBezTo>
                <a:cubicBezTo>
                  <a:pt x="1033" y="611"/>
                  <a:pt x="1032" y="613"/>
                  <a:pt x="1032" y="615"/>
                </a:cubicBezTo>
                <a:cubicBezTo>
                  <a:pt x="1032" y="617"/>
                  <a:pt x="1033" y="619"/>
                  <a:pt x="1034" y="620"/>
                </a:cubicBezTo>
                <a:cubicBezTo>
                  <a:pt x="1035" y="621"/>
                  <a:pt x="1036" y="622"/>
                  <a:pt x="1038" y="623"/>
                </a:cubicBezTo>
                <a:cubicBezTo>
                  <a:pt x="1039" y="624"/>
                  <a:pt x="1043" y="630"/>
                  <a:pt x="1047" y="636"/>
                </a:cubicBezTo>
                <a:cubicBezTo>
                  <a:pt x="1050" y="642"/>
                  <a:pt x="1053" y="648"/>
                  <a:pt x="1055" y="651"/>
                </a:cubicBezTo>
                <a:cubicBezTo>
                  <a:pt x="1055" y="651"/>
                  <a:pt x="1055" y="653"/>
                  <a:pt x="1055" y="655"/>
                </a:cubicBezTo>
                <a:cubicBezTo>
                  <a:pt x="1055" y="657"/>
                  <a:pt x="1055" y="660"/>
                  <a:pt x="1055" y="663"/>
                </a:cubicBezTo>
                <a:cubicBezTo>
                  <a:pt x="1055" y="666"/>
                  <a:pt x="1055" y="670"/>
                  <a:pt x="1057" y="673"/>
                </a:cubicBezTo>
                <a:cubicBezTo>
                  <a:pt x="1059" y="678"/>
                  <a:pt x="1061" y="681"/>
                  <a:pt x="1061" y="683"/>
                </a:cubicBezTo>
                <a:cubicBezTo>
                  <a:pt x="1061" y="684"/>
                  <a:pt x="1061" y="684"/>
                  <a:pt x="1060" y="685"/>
                </a:cubicBezTo>
                <a:cubicBezTo>
                  <a:pt x="1056" y="688"/>
                  <a:pt x="1049" y="695"/>
                  <a:pt x="1048" y="708"/>
                </a:cubicBezTo>
                <a:cubicBezTo>
                  <a:pt x="1048" y="709"/>
                  <a:pt x="1048" y="710"/>
                  <a:pt x="1048" y="711"/>
                </a:cubicBezTo>
                <a:cubicBezTo>
                  <a:pt x="1048" y="721"/>
                  <a:pt x="1051" y="728"/>
                  <a:pt x="1052" y="732"/>
                </a:cubicBezTo>
                <a:cubicBezTo>
                  <a:pt x="1054" y="736"/>
                  <a:pt x="1059" y="747"/>
                  <a:pt x="1062" y="751"/>
                </a:cubicBezTo>
                <a:cubicBezTo>
                  <a:pt x="1064" y="754"/>
                  <a:pt x="1067" y="764"/>
                  <a:pt x="1067" y="770"/>
                </a:cubicBezTo>
                <a:cubicBezTo>
                  <a:pt x="1067" y="771"/>
                  <a:pt x="1067" y="772"/>
                  <a:pt x="1067" y="773"/>
                </a:cubicBezTo>
                <a:cubicBezTo>
                  <a:pt x="1067" y="775"/>
                  <a:pt x="1067" y="777"/>
                  <a:pt x="1067" y="779"/>
                </a:cubicBezTo>
                <a:cubicBezTo>
                  <a:pt x="1067" y="783"/>
                  <a:pt x="1067" y="786"/>
                  <a:pt x="1069" y="788"/>
                </a:cubicBezTo>
                <a:cubicBezTo>
                  <a:pt x="1071" y="791"/>
                  <a:pt x="1072" y="797"/>
                  <a:pt x="1077" y="802"/>
                </a:cubicBezTo>
                <a:cubicBezTo>
                  <a:pt x="1079" y="803"/>
                  <a:pt x="1080" y="807"/>
                  <a:pt x="1081" y="810"/>
                </a:cubicBezTo>
                <a:cubicBezTo>
                  <a:pt x="1082" y="812"/>
                  <a:pt x="1082" y="815"/>
                  <a:pt x="1082" y="815"/>
                </a:cubicBezTo>
                <a:cubicBezTo>
                  <a:pt x="1082" y="815"/>
                  <a:pt x="1082" y="815"/>
                  <a:pt x="1082" y="815"/>
                </a:cubicBezTo>
                <a:cubicBezTo>
                  <a:pt x="1082" y="815"/>
                  <a:pt x="1083" y="816"/>
                  <a:pt x="1083" y="818"/>
                </a:cubicBezTo>
                <a:cubicBezTo>
                  <a:pt x="1083" y="819"/>
                  <a:pt x="1084" y="822"/>
                  <a:pt x="1084" y="825"/>
                </a:cubicBezTo>
                <a:cubicBezTo>
                  <a:pt x="1084" y="828"/>
                  <a:pt x="1085" y="831"/>
                  <a:pt x="1086" y="833"/>
                </a:cubicBezTo>
                <a:cubicBezTo>
                  <a:pt x="1086" y="836"/>
                  <a:pt x="1088" y="838"/>
                  <a:pt x="1091" y="840"/>
                </a:cubicBezTo>
                <a:cubicBezTo>
                  <a:pt x="1094" y="841"/>
                  <a:pt x="1096" y="843"/>
                  <a:pt x="1099" y="843"/>
                </a:cubicBezTo>
                <a:cubicBezTo>
                  <a:pt x="1099" y="843"/>
                  <a:pt x="1099" y="843"/>
                  <a:pt x="1099" y="843"/>
                </a:cubicBezTo>
                <a:cubicBezTo>
                  <a:pt x="1101" y="843"/>
                  <a:pt x="1103" y="842"/>
                  <a:pt x="1105" y="840"/>
                </a:cubicBezTo>
                <a:cubicBezTo>
                  <a:pt x="1105" y="840"/>
                  <a:pt x="1105" y="839"/>
                  <a:pt x="1106" y="839"/>
                </a:cubicBezTo>
                <a:cubicBezTo>
                  <a:pt x="1109" y="838"/>
                  <a:pt x="1114" y="838"/>
                  <a:pt x="1118" y="838"/>
                </a:cubicBezTo>
                <a:cubicBezTo>
                  <a:pt x="1120" y="838"/>
                  <a:pt x="1122" y="838"/>
                  <a:pt x="1123" y="838"/>
                </a:cubicBezTo>
                <a:cubicBezTo>
                  <a:pt x="1124" y="838"/>
                  <a:pt x="1124" y="838"/>
                  <a:pt x="1124" y="838"/>
                </a:cubicBezTo>
                <a:cubicBezTo>
                  <a:pt x="1131" y="838"/>
                  <a:pt x="1138" y="834"/>
                  <a:pt x="1144" y="829"/>
                </a:cubicBezTo>
                <a:cubicBezTo>
                  <a:pt x="1151" y="823"/>
                  <a:pt x="1160" y="809"/>
                  <a:pt x="1163" y="806"/>
                </a:cubicBezTo>
                <a:cubicBezTo>
                  <a:pt x="1165" y="804"/>
                  <a:pt x="1167" y="801"/>
                  <a:pt x="1170" y="798"/>
                </a:cubicBezTo>
                <a:cubicBezTo>
                  <a:pt x="1172" y="795"/>
                  <a:pt x="1174" y="792"/>
                  <a:pt x="1174" y="789"/>
                </a:cubicBezTo>
                <a:cubicBezTo>
                  <a:pt x="1174" y="788"/>
                  <a:pt x="1174" y="788"/>
                  <a:pt x="1174" y="788"/>
                </a:cubicBezTo>
                <a:cubicBezTo>
                  <a:pt x="1173" y="785"/>
                  <a:pt x="1173" y="782"/>
                  <a:pt x="1173" y="781"/>
                </a:cubicBezTo>
                <a:cubicBezTo>
                  <a:pt x="1173" y="780"/>
                  <a:pt x="1173" y="779"/>
                  <a:pt x="1174" y="779"/>
                </a:cubicBezTo>
                <a:cubicBezTo>
                  <a:pt x="1175" y="778"/>
                  <a:pt x="1179" y="776"/>
                  <a:pt x="1182" y="774"/>
                </a:cubicBezTo>
                <a:cubicBezTo>
                  <a:pt x="1185" y="772"/>
                  <a:pt x="1187" y="770"/>
                  <a:pt x="1188" y="767"/>
                </a:cubicBezTo>
                <a:cubicBezTo>
                  <a:pt x="1188" y="766"/>
                  <a:pt x="1188" y="766"/>
                  <a:pt x="1188" y="766"/>
                </a:cubicBezTo>
                <a:cubicBezTo>
                  <a:pt x="1188" y="760"/>
                  <a:pt x="1185" y="748"/>
                  <a:pt x="1184" y="745"/>
                </a:cubicBezTo>
                <a:cubicBezTo>
                  <a:pt x="1184" y="745"/>
                  <a:pt x="1184" y="745"/>
                  <a:pt x="1184" y="745"/>
                </a:cubicBezTo>
                <a:cubicBezTo>
                  <a:pt x="1184" y="743"/>
                  <a:pt x="1186" y="738"/>
                  <a:pt x="1190" y="734"/>
                </a:cubicBezTo>
                <a:cubicBezTo>
                  <a:pt x="1191" y="731"/>
                  <a:pt x="1195" y="729"/>
                  <a:pt x="1198" y="727"/>
                </a:cubicBezTo>
                <a:cubicBezTo>
                  <a:pt x="1200" y="726"/>
                  <a:pt x="1202" y="725"/>
                  <a:pt x="1203" y="724"/>
                </a:cubicBezTo>
                <a:cubicBezTo>
                  <a:pt x="1205" y="724"/>
                  <a:pt x="1206" y="723"/>
                  <a:pt x="1207" y="722"/>
                </a:cubicBezTo>
                <a:cubicBezTo>
                  <a:pt x="1209" y="719"/>
                  <a:pt x="1215" y="709"/>
                  <a:pt x="1216" y="701"/>
                </a:cubicBezTo>
                <a:cubicBezTo>
                  <a:pt x="1216" y="700"/>
                  <a:pt x="1216" y="699"/>
                  <a:pt x="1216" y="697"/>
                </a:cubicBezTo>
                <a:cubicBezTo>
                  <a:pt x="1216" y="692"/>
                  <a:pt x="1215" y="688"/>
                  <a:pt x="1215" y="684"/>
                </a:cubicBezTo>
                <a:cubicBezTo>
                  <a:pt x="1215" y="683"/>
                  <a:pt x="1215" y="682"/>
                  <a:pt x="1216" y="681"/>
                </a:cubicBezTo>
                <a:cubicBezTo>
                  <a:pt x="1216" y="680"/>
                  <a:pt x="1217" y="678"/>
                  <a:pt x="1217" y="677"/>
                </a:cubicBezTo>
                <a:cubicBezTo>
                  <a:pt x="1217" y="673"/>
                  <a:pt x="1214" y="670"/>
                  <a:pt x="1211" y="667"/>
                </a:cubicBezTo>
                <a:cubicBezTo>
                  <a:pt x="1210" y="665"/>
                  <a:pt x="1209" y="661"/>
                  <a:pt x="1209" y="657"/>
                </a:cubicBezTo>
                <a:cubicBezTo>
                  <a:pt x="1208" y="655"/>
                  <a:pt x="1208" y="653"/>
                  <a:pt x="1208" y="651"/>
                </a:cubicBezTo>
                <a:cubicBezTo>
                  <a:pt x="1208" y="649"/>
                  <a:pt x="1208" y="648"/>
                  <a:pt x="1207" y="646"/>
                </a:cubicBezTo>
                <a:cubicBezTo>
                  <a:pt x="1207" y="646"/>
                  <a:pt x="1207" y="645"/>
                  <a:pt x="1207" y="643"/>
                </a:cubicBezTo>
                <a:cubicBezTo>
                  <a:pt x="1207" y="641"/>
                  <a:pt x="1207" y="639"/>
                  <a:pt x="1207" y="637"/>
                </a:cubicBezTo>
                <a:cubicBezTo>
                  <a:pt x="1207" y="636"/>
                  <a:pt x="1208" y="635"/>
                  <a:pt x="1208" y="635"/>
                </a:cubicBezTo>
                <a:cubicBezTo>
                  <a:pt x="1208" y="635"/>
                  <a:pt x="1208" y="635"/>
                  <a:pt x="1208" y="635"/>
                </a:cubicBezTo>
                <a:cubicBezTo>
                  <a:pt x="1210" y="634"/>
                  <a:pt x="1211" y="633"/>
                  <a:pt x="1212" y="631"/>
                </a:cubicBezTo>
                <a:cubicBezTo>
                  <a:pt x="1215" y="627"/>
                  <a:pt x="1219" y="620"/>
                  <a:pt x="1222" y="616"/>
                </a:cubicBezTo>
                <a:cubicBezTo>
                  <a:pt x="1224" y="614"/>
                  <a:pt x="1228" y="608"/>
                  <a:pt x="1231" y="604"/>
                </a:cubicBezTo>
                <a:cubicBezTo>
                  <a:pt x="1235" y="599"/>
                  <a:pt x="1239" y="595"/>
                  <a:pt x="1240" y="595"/>
                </a:cubicBezTo>
                <a:cubicBezTo>
                  <a:pt x="1244" y="594"/>
                  <a:pt x="1247" y="591"/>
                  <a:pt x="1250" y="588"/>
                </a:cubicBezTo>
                <a:cubicBezTo>
                  <a:pt x="1253" y="585"/>
                  <a:pt x="1256" y="581"/>
                  <a:pt x="1256" y="577"/>
                </a:cubicBezTo>
                <a:cubicBezTo>
                  <a:pt x="1256" y="576"/>
                  <a:pt x="1260" y="569"/>
                  <a:pt x="1263" y="564"/>
                </a:cubicBezTo>
                <a:cubicBezTo>
                  <a:pt x="1265" y="561"/>
                  <a:pt x="1267" y="558"/>
                  <a:pt x="1268" y="555"/>
                </a:cubicBezTo>
                <a:cubicBezTo>
                  <a:pt x="1270" y="553"/>
                  <a:pt x="1271" y="551"/>
                  <a:pt x="1271" y="549"/>
                </a:cubicBezTo>
                <a:cubicBezTo>
                  <a:pt x="1271" y="548"/>
                  <a:pt x="1272" y="544"/>
                  <a:pt x="1273" y="540"/>
                </a:cubicBezTo>
                <a:cubicBezTo>
                  <a:pt x="1274" y="536"/>
                  <a:pt x="1275" y="532"/>
                  <a:pt x="1275" y="529"/>
                </a:cubicBezTo>
                <a:cubicBezTo>
                  <a:pt x="1275" y="528"/>
                  <a:pt x="1275" y="526"/>
                  <a:pt x="1274" y="525"/>
                </a:cubicBezTo>
                <a:cubicBezTo>
                  <a:pt x="1273" y="523"/>
                  <a:pt x="1271" y="523"/>
                  <a:pt x="1270" y="523"/>
                </a:cubicBezTo>
                <a:cubicBezTo>
                  <a:pt x="1263" y="523"/>
                  <a:pt x="1250" y="529"/>
                  <a:pt x="1248" y="530"/>
                </a:cubicBezTo>
                <a:cubicBezTo>
                  <a:pt x="1245" y="532"/>
                  <a:pt x="1240" y="535"/>
                  <a:pt x="1234" y="535"/>
                </a:cubicBezTo>
                <a:cubicBezTo>
                  <a:pt x="1233" y="535"/>
                  <a:pt x="1233" y="535"/>
                  <a:pt x="1232" y="535"/>
                </a:cubicBezTo>
                <a:cubicBezTo>
                  <a:pt x="1231" y="535"/>
                  <a:pt x="1230" y="535"/>
                  <a:pt x="1230" y="534"/>
                </a:cubicBezTo>
                <a:cubicBezTo>
                  <a:pt x="1230" y="534"/>
                  <a:pt x="1230" y="533"/>
                  <a:pt x="1230" y="532"/>
                </a:cubicBezTo>
                <a:cubicBezTo>
                  <a:pt x="1230" y="531"/>
                  <a:pt x="1230" y="529"/>
                  <a:pt x="1230" y="527"/>
                </a:cubicBezTo>
                <a:cubicBezTo>
                  <a:pt x="1230" y="527"/>
                  <a:pt x="1230" y="526"/>
                  <a:pt x="1230" y="526"/>
                </a:cubicBezTo>
                <a:cubicBezTo>
                  <a:pt x="1230" y="525"/>
                  <a:pt x="1229" y="523"/>
                  <a:pt x="1229" y="522"/>
                </a:cubicBezTo>
                <a:cubicBezTo>
                  <a:pt x="1229" y="522"/>
                  <a:pt x="1229" y="522"/>
                  <a:pt x="1229" y="522"/>
                </a:cubicBezTo>
                <a:cubicBezTo>
                  <a:pt x="1231" y="523"/>
                  <a:pt x="1232" y="523"/>
                  <a:pt x="1233" y="523"/>
                </a:cubicBezTo>
                <a:cubicBezTo>
                  <a:pt x="1236" y="523"/>
                  <a:pt x="1240" y="522"/>
                  <a:pt x="1243" y="521"/>
                </a:cubicBezTo>
                <a:cubicBezTo>
                  <a:pt x="1247" y="520"/>
                  <a:pt x="1249" y="519"/>
                  <a:pt x="1251" y="517"/>
                </a:cubicBezTo>
                <a:cubicBezTo>
                  <a:pt x="1253" y="516"/>
                  <a:pt x="1269" y="507"/>
                  <a:pt x="1274" y="507"/>
                </a:cubicBezTo>
                <a:cubicBezTo>
                  <a:pt x="1277" y="506"/>
                  <a:pt x="1279" y="504"/>
                  <a:pt x="1281" y="503"/>
                </a:cubicBezTo>
                <a:cubicBezTo>
                  <a:pt x="1283" y="502"/>
                  <a:pt x="1285" y="500"/>
                  <a:pt x="1288" y="500"/>
                </a:cubicBezTo>
                <a:cubicBezTo>
                  <a:pt x="1296" y="498"/>
                  <a:pt x="1301" y="491"/>
                  <a:pt x="1306" y="486"/>
                </a:cubicBezTo>
                <a:cubicBezTo>
                  <a:pt x="1311" y="481"/>
                  <a:pt x="1317" y="470"/>
                  <a:pt x="1319" y="466"/>
                </a:cubicBezTo>
                <a:cubicBezTo>
                  <a:pt x="1320" y="463"/>
                  <a:pt x="1324" y="461"/>
                  <a:pt x="1324" y="456"/>
                </a:cubicBezTo>
                <a:cubicBezTo>
                  <a:pt x="1324" y="455"/>
                  <a:pt x="1324" y="453"/>
                  <a:pt x="1323" y="452"/>
                </a:cubicBezTo>
                <a:cubicBezTo>
                  <a:pt x="1321" y="449"/>
                  <a:pt x="1318" y="446"/>
                  <a:pt x="1315" y="444"/>
                </a:cubicBezTo>
                <a:cubicBezTo>
                  <a:pt x="1311" y="441"/>
                  <a:pt x="1308" y="439"/>
                  <a:pt x="1305" y="439"/>
                </a:cubicBezTo>
                <a:cubicBezTo>
                  <a:pt x="1305" y="439"/>
                  <a:pt x="1305" y="439"/>
                  <a:pt x="1305" y="438"/>
                </a:cubicBezTo>
                <a:cubicBezTo>
                  <a:pt x="1304" y="438"/>
                  <a:pt x="1304" y="436"/>
                  <a:pt x="1303" y="435"/>
                </a:cubicBezTo>
                <a:cubicBezTo>
                  <a:pt x="1303" y="434"/>
                  <a:pt x="1303" y="433"/>
                  <a:pt x="1302" y="433"/>
                </a:cubicBezTo>
                <a:cubicBezTo>
                  <a:pt x="1302" y="432"/>
                  <a:pt x="1300" y="431"/>
                  <a:pt x="1299" y="431"/>
                </a:cubicBezTo>
                <a:cubicBezTo>
                  <a:pt x="1298" y="431"/>
                  <a:pt x="1296" y="432"/>
                  <a:pt x="1296" y="432"/>
                </a:cubicBezTo>
                <a:cubicBezTo>
                  <a:pt x="1294" y="435"/>
                  <a:pt x="1294" y="436"/>
                  <a:pt x="1291" y="438"/>
                </a:cubicBezTo>
                <a:cubicBezTo>
                  <a:pt x="1289" y="439"/>
                  <a:pt x="1286" y="441"/>
                  <a:pt x="1284" y="443"/>
                </a:cubicBezTo>
                <a:cubicBezTo>
                  <a:pt x="1283" y="444"/>
                  <a:pt x="1281" y="445"/>
                  <a:pt x="1281" y="445"/>
                </a:cubicBezTo>
                <a:cubicBezTo>
                  <a:pt x="1281" y="445"/>
                  <a:pt x="1281" y="445"/>
                  <a:pt x="1281" y="445"/>
                </a:cubicBezTo>
                <a:cubicBezTo>
                  <a:pt x="1281" y="443"/>
                  <a:pt x="1280" y="440"/>
                  <a:pt x="1277" y="437"/>
                </a:cubicBezTo>
                <a:cubicBezTo>
                  <a:pt x="1274" y="434"/>
                  <a:pt x="1272" y="432"/>
                  <a:pt x="1272" y="431"/>
                </a:cubicBezTo>
                <a:cubicBezTo>
                  <a:pt x="1271" y="430"/>
                  <a:pt x="1271" y="430"/>
                  <a:pt x="1271" y="428"/>
                </a:cubicBezTo>
                <a:cubicBezTo>
                  <a:pt x="1270" y="426"/>
                  <a:pt x="1269" y="425"/>
                  <a:pt x="1268" y="423"/>
                </a:cubicBezTo>
                <a:cubicBezTo>
                  <a:pt x="1265" y="419"/>
                  <a:pt x="1259" y="413"/>
                  <a:pt x="1259" y="411"/>
                </a:cubicBezTo>
                <a:cubicBezTo>
                  <a:pt x="1259" y="410"/>
                  <a:pt x="1259" y="410"/>
                  <a:pt x="1259" y="410"/>
                </a:cubicBezTo>
                <a:cubicBezTo>
                  <a:pt x="1259" y="409"/>
                  <a:pt x="1260" y="407"/>
                  <a:pt x="1261" y="405"/>
                </a:cubicBezTo>
                <a:cubicBezTo>
                  <a:pt x="1262" y="404"/>
                  <a:pt x="1263" y="403"/>
                  <a:pt x="1264" y="403"/>
                </a:cubicBezTo>
                <a:cubicBezTo>
                  <a:pt x="1264" y="403"/>
                  <a:pt x="1264" y="403"/>
                  <a:pt x="1264" y="404"/>
                </a:cubicBezTo>
                <a:cubicBezTo>
                  <a:pt x="1266" y="408"/>
                  <a:pt x="1268" y="417"/>
                  <a:pt x="1275" y="421"/>
                </a:cubicBezTo>
                <a:cubicBezTo>
                  <a:pt x="1278" y="423"/>
                  <a:pt x="1281" y="425"/>
                  <a:pt x="1284" y="427"/>
                </a:cubicBezTo>
                <a:cubicBezTo>
                  <a:pt x="1286" y="429"/>
                  <a:pt x="1288" y="431"/>
                  <a:pt x="1290" y="432"/>
                </a:cubicBezTo>
                <a:cubicBezTo>
                  <a:pt x="1291" y="432"/>
                  <a:pt x="1292" y="432"/>
                  <a:pt x="1292" y="432"/>
                </a:cubicBezTo>
                <a:cubicBezTo>
                  <a:pt x="1295" y="432"/>
                  <a:pt x="1297" y="430"/>
                  <a:pt x="1299" y="429"/>
                </a:cubicBezTo>
                <a:cubicBezTo>
                  <a:pt x="1300" y="428"/>
                  <a:pt x="1301" y="428"/>
                  <a:pt x="1302" y="427"/>
                </a:cubicBezTo>
                <a:cubicBezTo>
                  <a:pt x="1302" y="427"/>
                  <a:pt x="1303" y="427"/>
                  <a:pt x="1303" y="427"/>
                </a:cubicBezTo>
                <a:cubicBezTo>
                  <a:pt x="1304" y="427"/>
                  <a:pt x="1305" y="430"/>
                  <a:pt x="1307" y="432"/>
                </a:cubicBezTo>
                <a:cubicBezTo>
                  <a:pt x="1309" y="435"/>
                  <a:pt x="1311" y="438"/>
                  <a:pt x="1314" y="440"/>
                </a:cubicBezTo>
                <a:cubicBezTo>
                  <a:pt x="1317" y="441"/>
                  <a:pt x="1322" y="441"/>
                  <a:pt x="1326" y="442"/>
                </a:cubicBezTo>
                <a:cubicBezTo>
                  <a:pt x="1331" y="442"/>
                  <a:pt x="1335" y="442"/>
                  <a:pt x="1336" y="442"/>
                </a:cubicBezTo>
                <a:cubicBezTo>
                  <a:pt x="1337" y="442"/>
                  <a:pt x="1338" y="442"/>
                  <a:pt x="1339" y="442"/>
                </a:cubicBezTo>
                <a:cubicBezTo>
                  <a:pt x="1341" y="442"/>
                  <a:pt x="1344" y="442"/>
                  <a:pt x="1346" y="442"/>
                </a:cubicBezTo>
                <a:cubicBezTo>
                  <a:pt x="1349" y="441"/>
                  <a:pt x="1351" y="440"/>
                  <a:pt x="1353" y="438"/>
                </a:cubicBezTo>
                <a:cubicBezTo>
                  <a:pt x="1353" y="436"/>
                  <a:pt x="1354" y="436"/>
                  <a:pt x="1354" y="436"/>
                </a:cubicBezTo>
                <a:cubicBezTo>
                  <a:pt x="1354" y="436"/>
                  <a:pt x="1355" y="436"/>
                  <a:pt x="1356" y="436"/>
                </a:cubicBezTo>
                <a:cubicBezTo>
                  <a:pt x="1356" y="436"/>
                  <a:pt x="1358" y="439"/>
                  <a:pt x="1359" y="441"/>
                </a:cubicBezTo>
                <a:cubicBezTo>
                  <a:pt x="1361" y="443"/>
                  <a:pt x="1362" y="446"/>
                  <a:pt x="1365" y="447"/>
                </a:cubicBezTo>
                <a:cubicBezTo>
                  <a:pt x="1367" y="448"/>
                  <a:pt x="1370" y="448"/>
                  <a:pt x="1371" y="449"/>
                </a:cubicBezTo>
                <a:cubicBezTo>
                  <a:pt x="1372" y="449"/>
                  <a:pt x="1373" y="449"/>
                  <a:pt x="1373" y="452"/>
                </a:cubicBezTo>
                <a:cubicBezTo>
                  <a:pt x="1373" y="452"/>
                  <a:pt x="1373" y="452"/>
                  <a:pt x="1373" y="453"/>
                </a:cubicBezTo>
                <a:cubicBezTo>
                  <a:pt x="1373" y="453"/>
                  <a:pt x="1373" y="454"/>
                  <a:pt x="1373" y="454"/>
                </a:cubicBezTo>
                <a:cubicBezTo>
                  <a:pt x="1373" y="458"/>
                  <a:pt x="1373" y="461"/>
                  <a:pt x="1375" y="464"/>
                </a:cubicBezTo>
                <a:cubicBezTo>
                  <a:pt x="1376" y="467"/>
                  <a:pt x="1378" y="469"/>
                  <a:pt x="1381" y="469"/>
                </a:cubicBezTo>
                <a:cubicBezTo>
                  <a:pt x="1381" y="469"/>
                  <a:pt x="1381" y="469"/>
                  <a:pt x="1382" y="469"/>
                </a:cubicBezTo>
                <a:cubicBezTo>
                  <a:pt x="1385" y="469"/>
                  <a:pt x="1387" y="467"/>
                  <a:pt x="1390" y="465"/>
                </a:cubicBezTo>
                <a:cubicBezTo>
                  <a:pt x="1390" y="469"/>
                  <a:pt x="1390" y="475"/>
                  <a:pt x="1389" y="478"/>
                </a:cubicBezTo>
                <a:cubicBezTo>
                  <a:pt x="1389" y="478"/>
                  <a:pt x="1389" y="478"/>
                  <a:pt x="1389" y="478"/>
                </a:cubicBezTo>
                <a:cubicBezTo>
                  <a:pt x="1389" y="485"/>
                  <a:pt x="1395" y="502"/>
                  <a:pt x="1395" y="502"/>
                </a:cubicBezTo>
                <a:cubicBezTo>
                  <a:pt x="1395" y="503"/>
                  <a:pt x="1395" y="503"/>
                  <a:pt x="1395" y="503"/>
                </a:cubicBezTo>
                <a:cubicBezTo>
                  <a:pt x="1395" y="503"/>
                  <a:pt x="1402" y="520"/>
                  <a:pt x="1404" y="525"/>
                </a:cubicBezTo>
                <a:cubicBezTo>
                  <a:pt x="1405" y="527"/>
                  <a:pt x="1407" y="531"/>
                  <a:pt x="1410" y="535"/>
                </a:cubicBezTo>
                <a:cubicBezTo>
                  <a:pt x="1412" y="539"/>
                  <a:pt x="1414" y="543"/>
                  <a:pt x="1414" y="545"/>
                </a:cubicBezTo>
                <a:cubicBezTo>
                  <a:pt x="1414" y="547"/>
                  <a:pt x="1414" y="551"/>
                  <a:pt x="1414" y="554"/>
                </a:cubicBezTo>
                <a:cubicBezTo>
                  <a:pt x="1415" y="555"/>
                  <a:pt x="1415" y="556"/>
                  <a:pt x="1416" y="558"/>
                </a:cubicBezTo>
                <a:cubicBezTo>
                  <a:pt x="1417" y="559"/>
                  <a:pt x="1418" y="560"/>
                  <a:pt x="1420" y="560"/>
                </a:cubicBezTo>
                <a:cubicBezTo>
                  <a:pt x="1422" y="560"/>
                  <a:pt x="1423" y="559"/>
                  <a:pt x="1424" y="558"/>
                </a:cubicBezTo>
                <a:cubicBezTo>
                  <a:pt x="1427" y="554"/>
                  <a:pt x="1429" y="548"/>
                  <a:pt x="1431" y="544"/>
                </a:cubicBezTo>
                <a:cubicBezTo>
                  <a:pt x="1431" y="544"/>
                  <a:pt x="1432" y="543"/>
                  <a:pt x="1432" y="542"/>
                </a:cubicBezTo>
                <a:cubicBezTo>
                  <a:pt x="1432" y="544"/>
                  <a:pt x="1431" y="545"/>
                  <a:pt x="1431" y="546"/>
                </a:cubicBezTo>
                <a:cubicBezTo>
                  <a:pt x="1430" y="549"/>
                  <a:pt x="1430" y="552"/>
                  <a:pt x="1430" y="555"/>
                </a:cubicBezTo>
                <a:cubicBezTo>
                  <a:pt x="1430" y="558"/>
                  <a:pt x="1430" y="560"/>
                  <a:pt x="1431" y="562"/>
                </a:cubicBezTo>
                <a:cubicBezTo>
                  <a:pt x="1431" y="564"/>
                  <a:pt x="1432" y="566"/>
                  <a:pt x="1435" y="567"/>
                </a:cubicBezTo>
                <a:cubicBezTo>
                  <a:pt x="1435" y="568"/>
                  <a:pt x="1436" y="568"/>
                  <a:pt x="1437" y="568"/>
                </a:cubicBezTo>
                <a:cubicBezTo>
                  <a:pt x="1440" y="568"/>
                  <a:pt x="1443" y="565"/>
                  <a:pt x="1444" y="563"/>
                </a:cubicBezTo>
                <a:cubicBezTo>
                  <a:pt x="1445" y="561"/>
                  <a:pt x="1446" y="558"/>
                  <a:pt x="1446" y="556"/>
                </a:cubicBezTo>
                <a:cubicBezTo>
                  <a:pt x="1446" y="554"/>
                  <a:pt x="1446" y="553"/>
                  <a:pt x="1445" y="552"/>
                </a:cubicBezTo>
                <a:cubicBezTo>
                  <a:pt x="1444" y="551"/>
                  <a:pt x="1444" y="548"/>
                  <a:pt x="1443" y="545"/>
                </a:cubicBezTo>
                <a:cubicBezTo>
                  <a:pt x="1442" y="544"/>
                  <a:pt x="1442" y="543"/>
                  <a:pt x="1441" y="541"/>
                </a:cubicBezTo>
                <a:cubicBezTo>
                  <a:pt x="1440" y="540"/>
                  <a:pt x="1439" y="539"/>
                  <a:pt x="1437" y="539"/>
                </a:cubicBezTo>
                <a:cubicBezTo>
                  <a:pt x="1436" y="539"/>
                  <a:pt x="1435" y="539"/>
                  <a:pt x="1434" y="539"/>
                </a:cubicBezTo>
                <a:cubicBezTo>
                  <a:pt x="1434" y="539"/>
                  <a:pt x="1434" y="539"/>
                  <a:pt x="1434" y="539"/>
                </a:cubicBezTo>
                <a:cubicBezTo>
                  <a:pt x="1433" y="540"/>
                  <a:pt x="1433" y="541"/>
                  <a:pt x="1432" y="542"/>
                </a:cubicBezTo>
                <a:cubicBezTo>
                  <a:pt x="1435" y="536"/>
                  <a:pt x="1436" y="529"/>
                  <a:pt x="1437" y="524"/>
                </a:cubicBezTo>
                <a:cubicBezTo>
                  <a:pt x="1439" y="518"/>
                  <a:pt x="1439" y="508"/>
                  <a:pt x="1439" y="503"/>
                </a:cubicBezTo>
                <a:cubicBezTo>
                  <a:pt x="1439" y="501"/>
                  <a:pt x="1440" y="498"/>
                  <a:pt x="1447" y="495"/>
                </a:cubicBezTo>
                <a:cubicBezTo>
                  <a:pt x="1454" y="491"/>
                  <a:pt x="1459" y="481"/>
                  <a:pt x="1464" y="476"/>
                </a:cubicBezTo>
                <a:cubicBezTo>
                  <a:pt x="1468" y="473"/>
                  <a:pt x="1469" y="469"/>
                  <a:pt x="1471" y="467"/>
                </a:cubicBezTo>
                <a:cubicBezTo>
                  <a:pt x="1473" y="465"/>
                  <a:pt x="1474" y="463"/>
                  <a:pt x="1479" y="463"/>
                </a:cubicBezTo>
                <a:cubicBezTo>
                  <a:pt x="1485" y="463"/>
                  <a:pt x="1488" y="463"/>
                  <a:pt x="1490" y="463"/>
                </a:cubicBezTo>
                <a:cubicBezTo>
                  <a:pt x="1492" y="462"/>
                  <a:pt x="1493" y="460"/>
                  <a:pt x="1495" y="459"/>
                </a:cubicBezTo>
                <a:cubicBezTo>
                  <a:pt x="1495" y="458"/>
                  <a:pt x="1496" y="457"/>
                  <a:pt x="1497" y="457"/>
                </a:cubicBezTo>
                <a:cubicBezTo>
                  <a:pt x="1497" y="457"/>
                  <a:pt x="1497" y="457"/>
                  <a:pt x="1497" y="457"/>
                </a:cubicBezTo>
                <a:cubicBezTo>
                  <a:pt x="1497" y="457"/>
                  <a:pt x="1497" y="458"/>
                  <a:pt x="1497" y="458"/>
                </a:cubicBezTo>
                <a:cubicBezTo>
                  <a:pt x="1498" y="462"/>
                  <a:pt x="1501" y="466"/>
                  <a:pt x="1503" y="470"/>
                </a:cubicBezTo>
                <a:cubicBezTo>
                  <a:pt x="1506" y="473"/>
                  <a:pt x="1508" y="476"/>
                  <a:pt x="1509" y="477"/>
                </a:cubicBezTo>
                <a:cubicBezTo>
                  <a:pt x="1510" y="479"/>
                  <a:pt x="1512" y="484"/>
                  <a:pt x="1512" y="489"/>
                </a:cubicBezTo>
                <a:cubicBezTo>
                  <a:pt x="1512" y="490"/>
                  <a:pt x="1512" y="490"/>
                  <a:pt x="1512" y="491"/>
                </a:cubicBezTo>
                <a:cubicBezTo>
                  <a:pt x="1512" y="492"/>
                  <a:pt x="1512" y="493"/>
                  <a:pt x="1512" y="494"/>
                </a:cubicBezTo>
                <a:cubicBezTo>
                  <a:pt x="1512" y="497"/>
                  <a:pt x="1512" y="500"/>
                  <a:pt x="1513" y="503"/>
                </a:cubicBezTo>
                <a:cubicBezTo>
                  <a:pt x="1513" y="504"/>
                  <a:pt x="1513" y="505"/>
                  <a:pt x="1514" y="506"/>
                </a:cubicBezTo>
                <a:cubicBezTo>
                  <a:pt x="1515" y="507"/>
                  <a:pt x="1516" y="508"/>
                  <a:pt x="1518" y="508"/>
                </a:cubicBezTo>
                <a:cubicBezTo>
                  <a:pt x="1520" y="508"/>
                  <a:pt x="1520" y="507"/>
                  <a:pt x="1522" y="506"/>
                </a:cubicBezTo>
                <a:cubicBezTo>
                  <a:pt x="1524" y="503"/>
                  <a:pt x="1526" y="499"/>
                  <a:pt x="1527" y="498"/>
                </a:cubicBezTo>
                <a:cubicBezTo>
                  <a:pt x="1527" y="497"/>
                  <a:pt x="1528" y="497"/>
                  <a:pt x="1529" y="496"/>
                </a:cubicBezTo>
                <a:cubicBezTo>
                  <a:pt x="1530" y="496"/>
                  <a:pt x="1531" y="495"/>
                  <a:pt x="1532" y="495"/>
                </a:cubicBezTo>
                <a:cubicBezTo>
                  <a:pt x="1532" y="495"/>
                  <a:pt x="1532" y="495"/>
                  <a:pt x="1532" y="496"/>
                </a:cubicBezTo>
                <a:cubicBezTo>
                  <a:pt x="1532" y="497"/>
                  <a:pt x="1532" y="497"/>
                  <a:pt x="1532" y="497"/>
                </a:cubicBezTo>
                <a:cubicBezTo>
                  <a:pt x="1532" y="498"/>
                  <a:pt x="1532" y="499"/>
                  <a:pt x="1532" y="501"/>
                </a:cubicBezTo>
                <a:cubicBezTo>
                  <a:pt x="1532" y="509"/>
                  <a:pt x="1533" y="517"/>
                  <a:pt x="1533" y="521"/>
                </a:cubicBezTo>
                <a:cubicBezTo>
                  <a:pt x="1533" y="525"/>
                  <a:pt x="1535" y="529"/>
                  <a:pt x="1537" y="532"/>
                </a:cubicBezTo>
                <a:cubicBezTo>
                  <a:pt x="1538" y="534"/>
                  <a:pt x="1538" y="535"/>
                  <a:pt x="1539" y="536"/>
                </a:cubicBezTo>
                <a:cubicBezTo>
                  <a:pt x="1539" y="536"/>
                  <a:pt x="1539" y="536"/>
                  <a:pt x="1539" y="536"/>
                </a:cubicBezTo>
                <a:cubicBezTo>
                  <a:pt x="1536" y="536"/>
                  <a:pt x="1535" y="538"/>
                  <a:pt x="1534" y="539"/>
                </a:cubicBezTo>
                <a:cubicBezTo>
                  <a:pt x="1533" y="541"/>
                  <a:pt x="1533" y="543"/>
                  <a:pt x="1533" y="545"/>
                </a:cubicBezTo>
                <a:cubicBezTo>
                  <a:pt x="1533" y="547"/>
                  <a:pt x="1534" y="550"/>
                  <a:pt x="1535" y="552"/>
                </a:cubicBezTo>
                <a:cubicBezTo>
                  <a:pt x="1537" y="554"/>
                  <a:pt x="1538" y="554"/>
                  <a:pt x="1539" y="555"/>
                </a:cubicBezTo>
                <a:cubicBezTo>
                  <a:pt x="1540" y="556"/>
                  <a:pt x="1542" y="557"/>
                  <a:pt x="1543" y="562"/>
                </a:cubicBezTo>
                <a:cubicBezTo>
                  <a:pt x="1545" y="573"/>
                  <a:pt x="1550" y="583"/>
                  <a:pt x="1552" y="587"/>
                </a:cubicBezTo>
                <a:cubicBezTo>
                  <a:pt x="1553" y="590"/>
                  <a:pt x="1556" y="592"/>
                  <a:pt x="1559" y="595"/>
                </a:cubicBezTo>
                <a:cubicBezTo>
                  <a:pt x="1561" y="597"/>
                  <a:pt x="1564" y="599"/>
                  <a:pt x="1565" y="600"/>
                </a:cubicBezTo>
                <a:cubicBezTo>
                  <a:pt x="1566" y="602"/>
                  <a:pt x="1568" y="602"/>
                  <a:pt x="1569" y="602"/>
                </a:cubicBezTo>
                <a:cubicBezTo>
                  <a:pt x="1573" y="602"/>
                  <a:pt x="1575" y="599"/>
                  <a:pt x="1575" y="596"/>
                </a:cubicBezTo>
                <a:cubicBezTo>
                  <a:pt x="1575" y="595"/>
                  <a:pt x="1575" y="594"/>
                  <a:pt x="1574" y="593"/>
                </a:cubicBezTo>
                <a:cubicBezTo>
                  <a:pt x="1572" y="589"/>
                  <a:pt x="1569" y="584"/>
                  <a:pt x="1569" y="581"/>
                </a:cubicBezTo>
                <a:cubicBezTo>
                  <a:pt x="1568" y="577"/>
                  <a:pt x="1565" y="570"/>
                  <a:pt x="1562" y="563"/>
                </a:cubicBezTo>
                <a:cubicBezTo>
                  <a:pt x="1557" y="556"/>
                  <a:pt x="1554" y="554"/>
                  <a:pt x="1552" y="550"/>
                </a:cubicBezTo>
                <a:cubicBezTo>
                  <a:pt x="1550" y="547"/>
                  <a:pt x="1547" y="543"/>
                  <a:pt x="1544" y="540"/>
                </a:cubicBezTo>
                <a:cubicBezTo>
                  <a:pt x="1545" y="540"/>
                  <a:pt x="1546" y="539"/>
                  <a:pt x="1546" y="539"/>
                </a:cubicBezTo>
                <a:cubicBezTo>
                  <a:pt x="1547" y="538"/>
                  <a:pt x="1547" y="538"/>
                  <a:pt x="1547" y="537"/>
                </a:cubicBezTo>
                <a:cubicBezTo>
                  <a:pt x="1547" y="536"/>
                  <a:pt x="1547" y="533"/>
                  <a:pt x="1548" y="529"/>
                </a:cubicBezTo>
                <a:cubicBezTo>
                  <a:pt x="1549" y="526"/>
                  <a:pt x="1550" y="522"/>
                  <a:pt x="1550" y="519"/>
                </a:cubicBezTo>
                <a:cubicBezTo>
                  <a:pt x="1552" y="520"/>
                  <a:pt x="1553" y="522"/>
                  <a:pt x="1555" y="523"/>
                </a:cubicBezTo>
                <a:cubicBezTo>
                  <a:pt x="1558" y="525"/>
                  <a:pt x="1560" y="529"/>
                  <a:pt x="1562" y="532"/>
                </a:cubicBezTo>
                <a:cubicBezTo>
                  <a:pt x="1564" y="535"/>
                  <a:pt x="1565" y="538"/>
                  <a:pt x="1565" y="538"/>
                </a:cubicBezTo>
                <a:cubicBezTo>
                  <a:pt x="1565" y="538"/>
                  <a:pt x="1565" y="538"/>
                  <a:pt x="1565" y="538"/>
                </a:cubicBezTo>
                <a:cubicBezTo>
                  <a:pt x="1565" y="538"/>
                  <a:pt x="1567" y="540"/>
                  <a:pt x="1568" y="542"/>
                </a:cubicBezTo>
                <a:cubicBezTo>
                  <a:pt x="1570" y="544"/>
                  <a:pt x="1572" y="546"/>
                  <a:pt x="1572" y="547"/>
                </a:cubicBezTo>
                <a:cubicBezTo>
                  <a:pt x="1572" y="549"/>
                  <a:pt x="1574" y="550"/>
                  <a:pt x="1576" y="550"/>
                </a:cubicBezTo>
                <a:cubicBezTo>
                  <a:pt x="1578" y="550"/>
                  <a:pt x="1580" y="549"/>
                  <a:pt x="1581" y="547"/>
                </a:cubicBezTo>
                <a:cubicBezTo>
                  <a:pt x="1583" y="546"/>
                  <a:pt x="1585" y="545"/>
                  <a:pt x="1585" y="543"/>
                </a:cubicBezTo>
                <a:cubicBezTo>
                  <a:pt x="1587" y="539"/>
                  <a:pt x="1587" y="539"/>
                  <a:pt x="1590" y="538"/>
                </a:cubicBezTo>
                <a:cubicBezTo>
                  <a:pt x="1592" y="537"/>
                  <a:pt x="1594" y="537"/>
                  <a:pt x="1596" y="536"/>
                </a:cubicBezTo>
                <a:cubicBezTo>
                  <a:pt x="1599" y="535"/>
                  <a:pt x="1601" y="532"/>
                  <a:pt x="1602" y="529"/>
                </a:cubicBezTo>
                <a:cubicBezTo>
                  <a:pt x="1603" y="525"/>
                  <a:pt x="1605" y="520"/>
                  <a:pt x="1605" y="515"/>
                </a:cubicBezTo>
                <a:cubicBezTo>
                  <a:pt x="1605" y="512"/>
                  <a:pt x="1604" y="508"/>
                  <a:pt x="1601" y="504"/>
                </a:cubicBezTo>
                <a:cubicBezTo>
                  <a:pt x="1596" y="496"/>
                  <a:pt x="1593" y="490"/>
                  <a:pt x="1588" y="486"/>
                </a:cubicBezTo>
                <a:cubicBezTo>
                  <a:pt x="1587" y="484"/>
                  <a:pt x="1585" y="481"/>
                  <a:pt x="1583" y="478"/>
                </a:cubicBezTo>
                <a:cubicBezTo>
                  <a:pt x="1583" y="476"/>
                  <a:pt x="1582" y="475"/>
                  <a:pt x="1582" y="474"/>
                </a:cubicBezTo>
                <a:cubicBezTo>
                  <a:pt x="1584" y="471"/>
                  <a:pt x="1590" y="465"/>
                  <a:pt x="1593" y="462"/>
                </a:cubicBezTo>
                <a:cubicBezTo>
                  <a:pt x="1593" y="461"/>
                  <a:pt x="1594" y="461"/>
                  <a:pt x="1594" y="461"/>
                </a:cubicBezTo>
                <a:cubicBezTo>
                  <a:pt x="1595" y="461"/>
                  <a:pt x="1596" y="462"/>
                  <a:pt x="1596" y="463"/>
                </a:cubicBezTo>
                <a:cubicBezTo>
                  <a:pt x="1596" y="463"/>
                  <a:pt x="1596" y="463"/>
                  <a:pt x="1596" y="464"/>
                </a:cubicBezTo>
                <a:cubicBezTo>
                  <a:pt x="1596" y="464"/>
                  <a:pt x="1595" y="466"/>
                  <a:pt x="1594" y="468"/>
                </a:cubicBezTo>
                <a:cubicBezTo>
                  <a:pt x="1593" y="471"/>
                  <a:pt x="1591" y="474"/>
                  <a:pt x="1591" y="479"/>
                </a:cubicBezTo>
                <a:cubicBezTo>
                  <a:pt x="1591" y="479"/>
                  <a:pt x="1591" y="480"/>
                  <a:pt x="1591" y="481"/>
                </a:cubicBezTo>
                <a:cubicBezTo>
                  <a:pt x="1591" y="487"/>
                  <a:pt x="1594" y="491"/>
                  <a:pt x="1599" y="491"/>
                </a:cubicBezTo>
                <a:cubicBezTo>
                  <a:pt x="1600" y="491"/>
                  <a:pt x="1602" y="490"/>
                  <a:pt x="1603" y="489"/>
                </a:cubicBezTo>
                <a:cubicBezTo>
                  <a:pt x="1604" y="487"/>
                  <a:pt x="1605" y="485"/>
                  <a:pt x="1607" y="483"/>
                </a:cubicBezTo>
                <a:cubicBezTo>
                  <a:pt x="1608" y="482"/>
                  <a:pt x="1608" y="480"/>
                  <a:pt x="1609" y="479"/>
                </a:cubicBezTo>
                <a:cubicBezTo>
                  <a:pt x="1609" y="478"/>
                  <a:pt x="1610" y="478"/>
                  <a:pt x="1610" y="476"/>
                </a:cubicBezTo>
                <a:cubicBezTo>
                  <a:pt x="1610" y="475"/>
                  <a:pt x="1609" y="474"/>
                  <a:pt x="1609" y="473"/>
                </a:cubicBezTo>
                <a:cubicBezTo>
                  <a:pt x="1607" y="472"/>
                  <a:pt x="1607" y="473"/>
                  <a:pt x="1606" y="468"/>
                </a:cubicBezTo>
                <a:cubicBezTo>
                  <a:pt x="1606" y="468"/>
                  <a:pt x="1606" y="468"/>
                  <a:pt x="1606" y="468"/>
                </a:cubicBezTo>
                <a:cubicBezTo>
                  <a:pt x="1606" y="466"/>
                  <a:pt x="1607" y="465"/>
                  <a:pt x="1608" y="463"/>
                </a:cubicBezTo>
                <a:cubicBezTo>
                  <a:pt x="1609" y="462"/>
                  <a:pt x="1611" y="462"/>
                  <a:pt x="1611" y="462"/>
                </a:cubicBezTo>
                <a:cubicBezTo>
                  <a:pt x="1612" y="462"/>
                  <a:pt x="1613" y="462"/>
                  <a:pt x="1614" y="462"/>
                </a:cubicBezTo>
                <a:cubicBezTo>
                  <a:pt x="1620" y="462"/>
                  <a:pt x="1632" y="459"/>
                  <a:pt x="1638" y="455"/>
                </a:cubicBezTo>
                <a:cubicBezTo>
                  <a:pt x="1646" y="450"/>
                  <a:pt x="1651" y="440"/>
                  <a:pt x="1654" y="436"/>
                </a:cubicBezTo>
                <a:cubicBezTo>
                  <a:pt x="1656" y="434"/>
                  <a:pt x="1661" y="430"/>
                  <a:pt x="1665" y="426"/>
                </a:cubicBezTo>
                <a:cubicBezTo>
                  <a:pt x="1669" y="421"/>
                  <a:pt x="1673" y="417"/>
                  <a:pt x="1673" y="412"/>
                </a:cubicBezTo>
                <a:cubicBezTo>
                  <a:pt x="1673" y="411"/>
                  <a:pt x="1673" y="411"/>
                  <a:pt x="1673" y="411"/>
                </a:cubicBezTo>
                <a:cubicBezTo>
                  <a:pt x="1672" y="405"/>
                  <a:pt x="1674" y="396"/>
                  <a:pt x="1670" y="387"/>
                </a:cubicBezTo>
                <a:cubicBezTo>
                  <a:pt x="1666" y="379"/>
                  <a:pt x="1661" y="374"/>
                  <a:pt x="1660" y="371"/>
                </a:cubicBezTo>
                <a:cubicBezTo>
                  <a:pt x="1660" y="371"/>
                  <a:pt x="1662" y="370"/>
                  <a:pt x="1664" y="369"/>
                </a:cubicBezTo>
                <a:cubicBezTo>
                  <a:pt x="1666" y="368"/>
                  <a:pt x="1669" y="367"/>
                  <a:pt x="1672" y="364"/>
                </a:cubicBezTo>
                <a:cubicBezTo>
                  <a:pt x="1673" y="362"/>
                  <a:pt x="1674" y="360"/>
                  <a:pt x="1674" y="358"/>
                </a:cubicBezTo>
                <a:cubicBezTo>
                  <a:pt x="1674" y="354"/>
                  <a:pt x="1671" y="351"/>
                  <a:pt x="1668" y="351"/>
                </a:cubicBezTo>
                <a:cubicBezTo>
                  <a:pt x="1668" y="351"/>
                  <a:pt x="1667" y="351"/>
                  <a:pt x="1667" y="351"/>
                </a:cubicBezTo>
                <a:cubicBezTo>
                  <a:pt x="1665" y="352"/>
                  <a:pt x="1660" y="353"/>
                  <a:pt x="1658" y="353"/>
                </a:cubicBezTo>
                <a:cubicBezTo>
                  <a:pt x="1657" y="353"/>
                  <a:pt x="1657" y="353"/>
                  <a:pt x="1657" y="353"/>
                </a:cubicBezTo>
                <a:cubicBezTo>
                  <a:pt x="1656" y="353"/>
                  <a:pt x="1655" y="350"/>
                  <a:pt x="1651" y="346"/>
                </a:cubicBezTo>
                <a:cubicBezTo>
                  <a:pt x="1650" y="346"/>
                  <a:pt x="1650" y="346"/>
                  <a:pt x="1650" y="345"/>
                </a:cubicBezTo>
                <a:cubicBezTo>
                  <a:pt x="1650" y="345"/>
                  <a:pt x="1650" y="344"/>
                  <a:pt x="1651" y="344"/>
                </a:cubicBezTo>
                <a:cubicBezTo>
                  <a:pt x="1651" y="343"/>
                  <a:pt x="1651" y="343"/>
                  <a:pt x="1652" y="343"/>
                </a:cubicBezTo>
                <a:cubicBezTo>
                  <a:pt x="1652" y="343"/>
                  <a:pt x="1652" y="343"/>
                  <a:pt x="1652" y="343"/>
                </a:cubicBezTo>
                <a:cubicBezTo>
                  <a:pt x="1652" y="343"/>
                  <a:pt x="1652" y="343"/>
                  <a:pt x="1653" y="343"/>
                </a:cubicBezTo>
                <a:cubicBezTo>
                  <a:pt x="1656" y="343"/>
                  <a:pt x="1657" y="341"/>
                  <a:pt x="1660" y="339"/>
                </a:cubicBezTo>
                <a:cubicBezTo>
                  <a:pt x="1662" y="337"/>
                  <a:pt x="1664" y="335"/>
                  <a:pt x="1665" y="334"/>
                </a:cubicBezTo>
                <a:cubicBezTo>
                  <a:pt x="1665" y="336"/>
                  <a:pt x="1664" y="338"/>
                  <a:pt x="1664" y="340"/>
                </a:cubicBezTo>
                <a:cubicBezTo>
                  <a:pt x="1664" y="341"/>
                  <a:pt x="1664" y="342"/>
                  <a:pt x="1665" y="343"/>
                </a:cubicBezTo>
                <a:cubicBezTo>
                  <a:pt x="1665" y="344"/>
                  <a:pt x="1667" y="345"/>
                  <a:pt x="1668" y="346"/>
                </a:cubicBezTo>
                <a:cubicBezTo>
                  <a:pt x="1668" y="346"/>
                  <a:pt x="1669" y="346"/>
                  <a:pt x="1669" y="346"/>
                </a:cubicBezTo>
                <a:cubicBezTo>
                  <a:pt x="1672" y="346"/>
                  <a:pt x="1675" y="343"/>
                  <a:pt x="1678" y="341"/>
                </a:cubicBezTo>
                <a:cubicBezTo>
                  <a:pt x="1679" y="340"/>
                  <a:pt x="1681" y="339"/>
                  <a:pt x="1682" y="338"/>
                </a:cubicBezTo>
                <a:cubicBezTo>
                  <a:pt x="1682" y="338"/>
                  <a:pt x="1682" y="338"/>
                  <a:pt x="1682" y="338"/>
                </a:cubicBezTo>
                <a:cubicBezTo>
                  <a:pt x="1682" y="340"/>
                  <a:pt x="1683" y="342"/>
                  <a:pt x="1683" y="344"/>
                </a:cubicBezTo>
                <a:cubicBezTo>
                  <a:pt x="1683" y="345"/>
                  <a:pt x="1683" y="345"/>
                  <a:pt x="1683" y="346"/>
                </a:cubicBezTo>
                <a:cubicBezTo>
                  <a:pt x="1682" y="348"/>
                  <a:pt x="1682" y="350"/>
                  <a:pt x="1682" y="352"/>
                </a:cubicBezTo>
                <a:cubicBezTo>
                  <a:pt x="1682" y="353"/>
                  <a:pt x="1682" y="354"/>
                  <a:pt x="1682" y="355"/>
                </a:cubicBezTo>
                <a:cubicBezTo>
                  <a:pt x="1682" y="356"/>
                  <a:pt x="1683" y="358"/>
                  <a:pt x="1685" y="358"/>
                </a:cubicBezTo>
                <a:cubicBezTo>
                  <a:pt x="1686" y="358"/>
                  <a:pt x="1686" y="358"/>
                  <a:pt x="1686" y="358"/>
                </a:cubicBezTo>
                <a:cubicBezTo>
                  <a:pt x="1688" y="357"/>
                  <a:pt x="1689" y="356"/>
                  <a:pt x="1690" y="355"/>
                </a:cubicBezTo>
                <a:cubicBezTo>
                  <a:pt x="1691" y="354"/>
                  <a:pt x="1691" y="354"/>
                  <a:pt x="1691" y="354"/>
                </a:cubicBezTo>
                <a:cubicBezTo>
                  <a:pt x="1692" y="356"/>
                  <a:pt x="1694" y="357"/>
                  <a:pt x="1694" y="359"/>
                </a:cubicBezTo>
                <a:cubicBezTo>
                  <a:pt x="1694" y="360"/>
                  <a:pt x="1694" y="361"/>
                  <a:pt x="1693" y="362"/>
                </a:cubicBezTo>
                <a:cubicBezTo>
                  <a:pt x="1692" y="365"/>
                  <a:pt x="1689" y="367"/>
                  <a:pt x="1689" y="371"/>
                </a:cubicBezTo>
                <a:cubicBezTo>
                  <a:pt x="1689" y="374"/>
                  <a:pt x="1690" y="376"/>
                  <a:pt x="1693" y="377"/>
                </a:cubicBezTo>
                <a:cubicBezTo>
                  <a:pt x="1695" y="379"/>
                  <a:pt x="1697" y="379"/>
                  <a:pt x="1699" y="379"/>
                </a:cubicBezTo>
                <a:cubicBezTo>
                  <a:pt x="1703" y="379"/>
                  <a:pt x="1705" y="376"/>
                  <a:pt x="1707" y="375"/>
                </a:cubicBezTo>
                <a:cubicBezTo>
                  <a:pt x="1712" y="372"/>
                  <a:pt x="1714" y="364"/>
                  <a:pt x="1714" y="358"/>
                </a:cubicBezTo>
                <a:cubicBezTo>
                  <a:pt x="1714" y="356"/>
                  <a:pt x="1714" y="354"/>
                  <a:pt x="1713" y="352"/>
                </a:cubicBezTo>
                <a:cubicBezTo>
                  <a:pt x="1712" y="350"/>
                  <a:pt x="1710" y="347"/>
                  <a:pt x="1708" y="344"/>
                </a:cubicBezTo>
                <a:cubicBezTo>
                  <a:pt x="1707" y="342"/>
                  <a:pt x="1706" y="340"/>
                  <a:pt x="1705" y="339"/>
                </a:cubicBezTo>
                <a:cubicBezTo>
                  <a:pt x="1706" y="339"/>
                  <a:pt x="1708" y="338"/>
                  <a:pt x="1710" y="337"/>
                </a:cubicBezTo>
                <a:cubicBezTo>
                  <a:pt x="1712" y="336"/>
                  <a:pt x="1715" y="335"/>
                  <a:pt x="1715" y="331"/>
                </a:cubicBezTo>
                <a:cubicBezTo>
                  <a:pt x="1715" y="328"/>
                  <a:pt x="1717" y="325"/>
                  <a:pt x="1720" y="324"/>
                </a:cubicBezTo>
                <a:cubicBezTo>
                  <a:pt x="1722" y="323"/>
                  <a:pt x="1724" y="321"/>
                  <a:pt x="1725" y="319"/>
                </a:cubicBezTo>
                <a:cubicBezTo>
                  <a:pt x="1726" y="318"/>
                  <a:pt x="1726" y="318"/>
                  <a:pt x="1727" y="317"/>
                </a:cubicBezTo>
                <a:cubicBezTo>
                  <a:pt x="1728" y="318"/>
                  <a:pt x="1729" y="319"/>
                  <a:pt x="1730" y="319"/>
                </a:cubicBezTo>
                <a:cubicBezTo>
                  <a:pt x="1732" y="320"/>
                  <a:pt x="1734" y="320"/>
                  <a:pt x="1736" y="320"/>
                </a:cubicBezTo>
                <a:cubicBezTo>
                  <a:pt x="1738" y="320"/>
                  <a:pt x="1741" y="320"/>
                  <a:pt x="1742" y="318"/>
                </a:cubicBezTo>
                <a:cubicBezTo>
                  <a:pt x="1744" y="315"/>
                  <a:pt x="1757" y="302"/>
                  <a:pt x="1764" y="295"/>
                </a:cubicBezTo>
                <a:cubicBezTo>
                  <a:pt x="1772" y="288"/>
                  <a:pt x="1776" y="279"/>
                  <a:pt x="1777" y="271"/>
                </a:cubicBezTo>
                <a:cubicBezTo>
                  <a:pt x="1778" y="269"/>
                  <a:pt x="1779" y="267"/>
                  <a:pt x="1779" y="265"/>
                </a:cubicBezTo>
                <a:cubicBezTo>
                  <a:pt x="1779" y="266"/>
                  <a:pt x="1779" y="267"/>
                  <a:pt x="1779" y="267"/>
                </a:cubicBezTo>
                <a:cubicBezTo>
                  <a:pt x="1779" y="269"/>
                  <a:pt x="1779" y="270"/>
                  <a:pt x="1779" y="271"/>
                </a:cubicBezTo>
                <a:cubicBezTo>
                  <a:pt x="1779" y="273"/>
                  <a:pt x="1779" y="275"/>
                  <a:pt x="1779" y="277"/>
                </a:cubicBezTo>
                <a:cubicBezTo>
                  <a:pt x="1779" y="281"/>
                  <a:pt x="1779" y="284"/>
                  <a:pt x="1779" y="287"/>
                </a:cubicBezTo>
                <a:cubicBezTo>
                  <a:pt x="1779" y="288"/>
                  <a:pt x="1780" y="290"/>
                  <a:pt x="1780" y="291"/>
                </a:cubicBezTo>
                <a:cubicBezTo>
                  <a:pt x="1780" y="292"/>
                  <a:pt x="1780" y="293"/>
                  <a:pt x="1781" y="294"/>
                </a:cubicBezTo>
                <a:cubicBezTo>
                  <a:pt x="1781" y="295"/>
                  <a:pt x="1782" y="296"/>
                  <a:pt x="1784" y="297"/>
                </a:cubicBezTo>
                <a:cubicBezTo>
                  <a:pt x="1785" y="298"/>
                  <a:pt x="1787" y="300"/>
                  <a:pt x="1789" y="300"/>
                </a:cubicBezTo>
                <a:cubicBezTo>
                  <a:pt x="1790" y="300"/>
                  <a:pt x="1790" y="300"/>
                  <a:pt x="1791" y="299"/>
                </a:cubicBezTo>
                <a:cubicBezTo>
                  <a:pt x="1793" y="298"/>
                  <a:pt x="1793" y="296"/>
                  <a:pt x="1793" y="294"/>
                </a:cubicBezTo>
                <a:cubicBezTo>
                  <a:pt x="1793" y="292"/>
                  <a:pt x="1793" y="289"/>
                  <a:pt x="1792" y="287"/>
                </a:cubicBezTo>
                <a:cubicBezTo>
                  <a:pt x="1792" y="285"/>
                  <a:pt x="1791" y="282"/>
                  <a:pt x="1791" y="282"/>
                </a:cubicBezTo>
                <a:cubicBezTo>
                  <a:pt x="1791" y="282"/>
                  <a:pt x="1791" y="282"/>
                  <a:pt x="1792" y="281"/>
                </a:cubicBezTo>
                <a:cubicBezTo>
                  <a:pt x="1792" y="280"/>
                  <a:pt x="1795" y="278"/>
                  <a:pt x="1795" y="278"/>
                </a:cubicBezTo>
                <a:cubicBezTo>
                  <a:pt x="1796" y="278"/>
                  <a:pt x="1797" y="277"/>
                  <a:pt x="1797" y="276"/>
                </a:cubicBezTo>
                <a:cubicBezTo>
                  <a:pt x="1797" y="275"/>
                  <a:pt x="1797" y="274"/>
                  <a:pt x="1797" y="274"/>
                </a:cubicBezTo>
                <a:cubicBezTo>
                  <a:pt x="1797" y="270"/>
                  <a:pt x="1796" y="264"/>
                  <a:pt x="1794" y="260"/>
                </a:cubicBezTo>
                <a:cubicBezTo>
                  <a:pt x="1793" y="259"/>
                  <a:pt x="1792" y="257"/>
                  <a:pt x="1791" y="256"/>
                </a:cubicBezTo>
                <a:cubicBezTo>
                  <a:pt x="1791" y="256"/>
                  <a:pt x="1791" y="256"/>
                  <a:pt x="1791" y="256"/>
                </a:cubicBezTo>
                <a:cubicBezTo>
                  <a:pt x="1791" y="255"/>
                  <a:pt x="1792" y="255"/>
                  <a:pt x="1792" y="254"/>
                </a:cubicBezTo>
                <a:cubicBezTo>
                  <a:pt x="1793" y="253"/>
                  <a:pt x="1794" y="251"/>
                  <a:pt x="1794" y="250"/>
                </a:cubicBezTo>
                <a:cubicBezTo>
                  <a:pt x="1794" y="249"/>
                  <a:pt x="1793" y="248"/>
                  <a:pt x="1792" y="247"/>
                </a:cubicBezTo>
                <a:cubicBezTo>
                  <a:pt x="1792" y="246"/>
                  <a:pt x="1792" y="246"/>
                  <a:pt x="1792" y="245"/>
                </a:cubicBezTo>
                <a:cubicBezTo>
                  <a:pt x="1792" y="244"/>
                  <a:pt x="1790" y="242"/>
                  <a:pt x="1788" y="242"/>
                </a:cubicBezTo>
                <a:cubicBezTo>
                  <a:pt x="1787" y="242"/>
                  <a:pt x="1787" y="242"/>
                  <a:pt x="1786" y="242"/>
                </a:cubicBezTo>
                <a:cubicBezTo>
                  <a:pt x="1786" y="242"/>
                  <a:pt x="1784" y="242"/>
                  <a:pt x="1781" y="243"/>
                </a:cubicBezTo>
                <a:cubicBezTo>
                  <a:pt x="1780" y="243"/>
                  <a:pt x="1780" y="243"/>
                  <a:pt x="1779" y="243"/>
                </a:cubicBezTo>
                <a:cubicBezTo>
                  <a:pt x="1777" y="241"/>
                  <a:pt x="1774" y="239"/>
                  <a:pt x="1771" y="239"/>
                </a:cubicBezTo>
                <a:cubicBezTo>
                  <a:pt x="1771" y="239"/>
                  <a:pt x="1770" y="239"/>
                  <a:pt x="1770" y="239"/>
                </a:cubicBezTo>
                <a:cubicBezTo>
                  <a:pt x="1765" y="240"/>
                  <a:pt x="1762" y="242"/>
                  <a:pt x="1760" y="242"/>
                </a:cubicBezTo>
                <a:cubicBezTo>
                  <a:pt x="1760" y="242"/>
                  <a:pt x="1759" y="241"/>
                  <a:pt x="1760" y="241"/>
                </a:cubicBezTo>
                <a:cubicBezTo>
                  <a:pt x="1760" y="240"/>
                  <a:pt x="1760" y="239"/>
                  <a:pt x="1760" y="238"/>
                </a:cubicBezTo>
                <a:cubicBezTo>
                  <a:pt x="1760" y="237"/>
                  <a:pt x="1760" y="237"/>
                  <a:pt x="1759" y="236"/>
                </a:cubicBezTo>
                <a:cubicBezTo>
                  <a:pt x="1759" y="235"/>
                  <a:pt x="1758" y="234"/>
                  <a:pt x="1756" y="234"/>
                </a:cubicBezTo>
                <a:cubicBezTo>
                  <a:pt x="1755" y="234"/>
                  <a:pt x="1754" y="235"/>
                  <a:pt x="1754" y="235"/>
                </a:cubicBezTo>
                <a:cubicBezTo>
                  <a:pt x="1753" y="236"/>
                  <a:pt x="1752" y="237"/>
                  <a:pt x="1751" y="238"/>
                </a:cubicBezTo>
                <a:cubicBezTo>
                  <a:pt x="1751" y="238"/>
                  <a:pt x="1750" y="238"/>
                  <a:pt x="1750" y="238"/>
                </a:cubicBezTo>
                <a:cubicBezTo>
                  <a:pt x="1750" y="238"/>
                  <a:pt x="1750" y="238"/>
                  <a:pt x="1751" y="237"/>
                </a:cubicBezTo>
                <a:cubicBezTo>
                  <a:pt x="1753" y="235"/>
                  <a:pt x="1758" y="232"/>
                  <a:pt x="1763" y="230"/>
                </a:cubicBezTo>
                <a:cubicBezTo>
                  <a:pt x="1767" y="228"/>
                  <a:pt x="1772" y="223"/>
                  <a:pt x="1776" y="219"/>
                </a:cubicBezTo>
                <a:cubicBezTo>
                  <a:pt x="1779" y="217"/>
                  <a:pt x="1781" y="214"/>
                  <a:pt x="1782" y="213"/>
                </a:cubicBezTo>
                <a:cubicBezTo>
                  <a:pt x="1784" y="211"/>
                  <a:pt x="1786" y="210"/>
                  <a:pt x="1786" y="211"/>
                </a:cubicBezTo>
                <a:cubicBezTo>
                  <a:pt x="1786" y="210"/>
                  <a:pt x="1787" y="210"/>
                  <a:pt x="1788" y="210"/>
                </a:cubicBezTo>
                <a:cubicBezTo>
                  <a:pt x="1792" y="210"/>
                  <a:pt x="1800" y="211"/>
                  <a:pt x="1808" y="211"/>
                </a:cubicBezTo>
                <a:cubicBezTo>
                  <a:pt x="1810" y="211"/>
                  <a:pt x="1811" y="211"/>
                  <a:pt x="1813" y="211"/>
                </a:cubicBezTo>
                <a:cubicBezTo>
                  <a:pt x="1822" y="211"/>
                  <a:pt x="1826" y="207"/>
                  <a:pt x="1828" y="207"/>
                </a:cubicBezTo>
                <a:cubicBezTo>
                  <a:pt x="1828" y="207"/>
                  <a:pt x="1828" y="207"/>
                  <a:pt x="1828" y="208"/>
                </a:cubicBezTo>
                <a:cubicBezTo>
                  <a:pt x="1832" y="211"/>
                  <a:pt x="1838" y="214"/>
                  <a:pt x="1844" y="214"/>
                </a:cubicBezTo>
                <a:cubicBezTo>
                  <a:pt x="1844" y="214"/>
                  <a:pt x="1844" y="214"/>
                  <a:pt x="1845" y="214"/>
                </a:cubicBezTo>
                <a:cubicBezTo>
                  <a:pt x="1847" y="214"/>
                  <a:pt x="1848" y="214"/>
                  <a:pt x="1850" y="213"/>
                </a:cubicBezTo>
                <a:cubicBezTo>
                  <a:pt x="1851" y="212"/>
                  <a:pt x="1852" y="210"/>
                  <a:pt x="1855" y="208"/>
                </a:cubicBezTo>
                <a:cubicBezTo>
                  <a:pt x="1862" y="202"/>
                  <a:pt x="1868" y="199"/>
                  <a:pt x="1872" y="194"/>
                </a:cubicBezTo>
                <a:cubicBezTo>
                  <a:pt x="1873" y="192"/>
                  <a:pt x="1878" y="189"/>
                  <a:pt x="1880" y="190"/>
                </a:cubicBezTo>
                <a:cubicBezTo>
                  <a:pt x="1880" y="190"/>
                  <a:pt x="1880" y="190"/>
                  <a:pt x="1880" y="190"/>
                </a:cubicBezTo>
                <a:cubicBezTo>
                  <a:pt x="1880" y="190"/>
                  <a:pt x="1880" y="191"/>
                  <a:pt x="1880" y="192"/>
                </a:cubicBezTo>
                <a:cubicBezTo>
                  <a:pt x="1880" y="194"/>
                  <a:pt x="1880" y="194"/>
                  <a:pt x="1880" y="194"/>
                </a:cubicBezTo>
                <a:cubicBezTo>
                  <a:pt x="1880" y="195"/>
                  <a:pt x="1880" y="196"/>
                  <a:pt x="1881" y="198"/>
                </a:cubicBezTo>
                <a:cubicBezTo>
                  <a:pt x="1881" y="200"/>
                  <a:pt x="1884" y="201"/>
                  <a:pt x="1885" y="201"/>
                </a:cubicBezTo>
                <a:cubicBezTo>
                  <a:pt x="1886" y="201"/>
                  <a:pt x="1886" y="201"/>
                  <a:pt x="1886" y="201"/>
                </a:cubicBezTo>
                <a:cubicBezTo>
                  <a:pt x="1885" y="202"/>
                  <a:pt x="1883" y="203"/>
                  <a:pt x="1883" y="204"/>
                </a:cubicBezTo>
                <a:cubicBezTo>
                  <a:pt x="1881" y="205"/>
                  <a:pt x="1877" y="207"/>
                  <a:pt x="1873" y="208"/>
                </a:cubicBezTo>
                <a:cubicBezTo>
                  <a:pt x="1868" y="210"/>
                  <a:pt x="1864" y="213"/>
                  <a:pt x="1861" y="217"/>
                </a:cubicBezTo>
                <a:cubicBezTo>
                  <a:pt x="1857" y="223"/>
                  <a:pt x="1853" y="226"/>
                  <a:pt x="1853" y="233"/>
                </a:cubicBezTo>
                <a:cubicBezTo>
                  <a:pt x="1853" y="234"/>
                  <a:pt x="1853" y="234"/>
                  <a:pt x="1853" y="235"/>
                </a:cubicBezTo>
                <a:cubicBezTo>
                  <a:pt x="1854" y="242"/>
                  <a:pt x="1859" y="250"/>
                  <a:pt x="1859" y="255"/>
                </a:cubicBezTo>
                <a:cubicBezTo>
                  <a:pt x="1859" y="256"/>
                  <a:pt x="1859" y="257"/>
                  <a:pt x="1859" y="258"/>
                </a:cubicBezTo>
                <a:cubicBezTo>
                  <a:pt x="1854" y="265"/>
                  <a:pt x="1853" y="275"/>
                  <a:pt x="1853" y="275"/>
                </a:cubicBezTo>
                <a:cubicBezTo>
                  <a:pt x="1853" y="276"/>
                  <a:pt x="1854" y="277"/>
                  <a:pt x="1855" y="278"/>
                </a:cubicBezTo>
                <a:cubicBezTo>
                  <a:pt x="1856" y="278"/>
                  <a:pt x="1857" y="278"/>
                  <a:pt x="1858" y="277"/>
                </a:cubicBezTo>
                <a:cubicBezTo>
                  <a:pt x="1858" y="277"/>
                  <a:pt x="1859" y="274"/>
                  <a:pt x="1861" y="271"/>
                </a:cubicBezTo>
                <a:cubicBezTo>
                  <a:pt x="1864" y="268"/>
                  <a:pt x="1867" y="264"/>
                  <a:pt x="1871" y="261"/>
                </a:cubicBezTo>
                <a:cubicBezTo>
                  <a:pt x="1879" y="255"/>
                  <a:pt x="1884" y="246"/>
                  <a:pt x="1887" y="243"/>
                </a:cubicBezTo>
                <a:cubicBezTo>
                  <a:pt x="1888" y="242"/>
                  <a:pt x="1890" y="241"/>
                  <a:pt x="1893" y="240"/>
                </a:cubicBezTo>
                <a:cubicBezTo>
                  <a:pt x="1894" y="239"/>
                  <a:pt x="1895" y="238"/>
                  <a:pt x="1897" y="238"/>
                </a:cubicBezTo>
                <a:cubicBezTo>
                  <a:pt x="1898" y="237"/>
                  <a:pt x="1899" y="235"/>
                  <a:pt x="1899" y="233"/>
                </a:cubicBezTo>
                <a:cubicBezTo>
                  <a:pt x="1899" y="230"/>
                  <a:pt x="1901" y="225"/>
                  <a:pt x="1903" y="220"/>
                </a:cubicBezTo>
                <a:cubicBezTo>
                  <a:pt x="1903" y="219"/>
                  <a:pt x="1903" y="218"/>
                  <a:pt x="1903" y="218"/>
                </a:cubicBezTo>
                <a:cubicBezTo>
                  <a:pt x="1903" y="216"/>
                  <a:pt x="1902" y="215"/>
                  <a:pt x="1902" y="214"/>
                </a:cubicBezTo>
                <a:cubicBezTo>
                  <a:pt x="1902" y="214"/>
                  <a:pt x="1902" y="214"/>
                  <a:pt x="1902" y="214"/>
                </a:cubicBezTo>
                <a:moveTo>
                  <a:pt x="1196" y="165"/>
                </a:moveTo>
                <a:cubicBezTo>
                  <a:pt x="1199" y="165"/>
                  <a:pt x="1203" y="164"/>
                  <a:pt x="1208" y="162"/>
                </a:cubicBezTo>
                <a:cubicBezTo>
                  <a:pt x="1207" y="164"/>
                  <a:pt x="1207" y="166"/>
                  <a:pt x="1207" y="167"/>
                </a:cubicBezTo>
                <a:cubicBezTo>
                  <a:pt x="1207" y="168"/>
                  <a:pt x="1207" y="168"/>
                  <a:pt x="1207" y="169"/>
                </a:cubicBezTo>
                <a:cubicBezTo>
                  <a:pt x="1207" y="169"/>
                  <a:pt x="1207" y="170"/>
                  <a:pt x="1207" y="170"/>
                </a:cubicBezTo>
                <a:cubicBezTo>
                  <a:pt x="1206" y="171"/>
                  <a:pt x="1205" y="171"/>
                  <a:pt x="1204" y="171"/>
                </a:cubicBezTo>
                <a:cubicBezTo>
                  <a:pt x="1204" y="171"/>
                  <a:pt x="1203" y="171"/>
                  <a:pt x="1201" y="170"/>
                </a:cubicBezTo>
                <a:cubicBezTo>
                  <a:pt x="1198" y="168"/>
                  <a:pt x="1197" y="167"/>
                  <a:pt x="1195" y="167"/>
                </a:cubicBezTo>
                <a:cubicBezTo>
                  <a:pt x="1193" y="167"/>
                  <a:pt x="1192" y="168"/>
                  <a:pt x="1192" y="168"/>
                </a:cubicBezTo>
                <a:cubicBezTo>
                  <a:pt x="1191" y="169"/>
                  <a:pt x="1191" y="169"/>
                  <a:pt x="1191" y="169"/>
                </a:cubicBezTo>
                <a:cubicBezTo>
                  <a:pt x="1190" y="170"/>
                  <a:pt x="1187" y="171"/>
                  <a:pt x="1186" y="171"/>
                </a:cubicBezTo>
                <a:cubicBezTo>
                  <a:pt x="1186" y="171"/>
                  <a:pt x="1186" y="171"/>
                  <a:pt x="1186" y="171"/>
                </a:cubicBezTo>
                <a:cubicBezTo>
                  <a:pt x="1186" y="170"/>
                  <a:pt x="1186" y="169"/>
                  <a:pt x="1186" y="169"/>
                </a:cubicBezTo>
                <a:cubicBezTo>
                  <a:pt x="1186" y="168"/>
                  <a:pt x="1186" y="168"/>
                  <a:pt x="1186" y="168"/>
                </a:cubicBezTo>
                <a:cubicBezTo>
                  <a:pt x="1186" y="166"/>
                  <a:pt x="1186" y="165"/>
                  <a:pt x="1185" y="163"/>
                </a:cubicBezTo>
                <a:cubicBezTo>
                  <a:pt x="1188" y="164"/>
                  <a:pt x="1192" y="165"/>
                  <a:pt x="1196" y="165"/>
                </a:cubicBezTo>
                <a:moveTo>
                  <a:pt x="1160" y="195"/>
                </a:moveTo>
                <a:cubicBezTo>
                  <a:pt x="1160" y="194"/>
                  <a:pt x="1161" y="194"/>
                  <a:pt x="1162" y="194"/>
                </a:cubicBezTo>
                <a:cubicBezTo>
                  <a:pt x="1163" y="194"/>
                  <a:pt x="1165" y="195"/>
                  <a:pt x="1166" y="196"/>
                </a:cubicBezTo>
                <a:cubicBezTo>
                  <a:pt x="1167" y="197"/>
                  <a:pt x="1168" y="197"/>
                  <a:pt x="1168" y="198"/>
                </a:cubicBezTo>
                <a:cubicBezTo>
                  <a:pt x="1168" y="198"/>
                  <a:pt x="1169" y="199"/>
                  <a:pt x="1169" y="199"/>
                </a:cubicBezTo>
                <a:cubicBezTo>
                  <a:pt x="1169" y="199"/>
                  <a:pt x="1169" y="199"/>
                  <a:pt x="1169" y="199"/>
                </a:cubicBezTo>
                <a:cubicBezTo>
                  <a:pt x="1168" y="199"/>
                  <a:pt x="1168" y="199"/>
                  <a:pt x="1167" y="199"/>
                </a:cubicBezTo>
                <a:cubicBezTo>
                  <a:pt x="1166" y="199"/>
                  <a:pt x="1164" y="199"/>
                  <a:pt x="1162" y="198"/>
                </a:cubicBezTo>
                <a:cubicBezTo>
                  <a:pt x="1160" y="197"/>
                  <a:pt x="1160" y="196"/>
                  <a:pt x="1160" y="195"/>
                </a:cubicBezTo>
                <a:cubicBezTo>
                  <a:pt x="1160" y="195"/>
                  <a:pt x="1160" y="195"/>
                  <a:pt x="1160" y="195"/>
                </a:cubicBezTo>
                <a:cubicBezTo>
                  <a:pt x="1158" y="194"/>
                  <a:pt x="1158" y="194"/>
                  <a:pt x="1158" y="194"/>
                </a:cubicBezTo>
                <a:lnTo>
                  <a:pt x="1160" y="195"/>
                </a:lnTo>
                <a:close/>
                <a:moveTo>
                  <a:pt x="1147" y="313"/>
                </a:moveTo>
                <a:cubicBezTo>
                  <a:pt x="1150" y="310"/>
                  <a:pt x="1154" y="304"/>
                  <a:pt x="1157" y="298"/>
                </a:cubicBezTo>
                <a:cubicBezTo>
                  <a:pt x="1159" y="294"/>
                  <a:pt x="1160" y="294"/>
                  <a:pt x="1162" y="294"/>
                </a:cubicBezTo>
                <a:cubicBezTo>
                  <a:pt x="1162" y="294"/>
                  <a:pt x="1162" y="294"/>
                  <a:pt x="1163" y="294"/>
                </a:cubicBezTo>
                <a:cubicBezTo>
                  <a:pt x="1163" y="294"/>
                  <a:pt x="1165" y="297"/>
                  <a:pt x="1166" y="299"/>
                </a:cubicBezTo>
                <a:cubicBezTo>
                  <a:pt x="1168" y="302"/>
                  <a:pt x="1169" y="305"/>
                  <a:pt x="1170" y="307"/>
                </a:cubicBezTo>
                <a:cubicBezTo>
                  <a:pt x="1171" y="308"/>
                  <a:pt x="1173" y="309"/>
                  <a:pt x="1174" y="309"/>
                </a:cubicBezTo>
                <a:cubicBezTo>
                  <a:pt x="1176" y="309"/>
                  <a:pt x="1178" y="308"/>
                  <a:pt x="1179" y="307"/>
                </a:cubicBezTo>
                <a:cubicBezTo>
                  <a:pt x="1180" y="307"/>
                  <a:pt x="1181" y="306"/>
                  <a:pt x="1182" y="305"/>
                </a:cubicBezTo>
                <a:cubicBezTo>
                  <a:pt x="1184" y="304"/>
                  <a:pt x="1187" y="300"/>
                  <a:pt x="1188" y="296"/>
                </a:cubicBezTo>
                <a:cubicBezTo>
                  <a:pt x="1188" y="296"/>
                  <a:pt x="1188" y="295"/>
                  <a:pt x="1190" y="295"/>
                </a:cubicBezTo>
                <a:cubicBezTo>
                  <a:pt x="1191" y="294"/>
                  <a:pt x="1192" y="294"/>
                  <a:pt x="1193" y="294"/>
                </a:cubicBezTo>
                <a:cubicBezTo>
                  <a:pt x="1192" y="294"/>
                  <a:pt x="1192" y="295"/>
                  <a:pt x="1192" y="295"/>
                </a:cubicBezTo>
                <a:cubicBezTo>
                  <a:pt x="1191" y="295"/>
                  <a:pt x="1190" y="295"/>
                  <a:pt x="1189" y="296"/>
                </a:cubicBezTo>
                <a:cubicBezTo>
                  <a:pt x="1189" y="296"/>
                  <a:pt x="1188" y="297"/>
                  <a:pt x="1188" y="298"/>
                </a:cubicBezTo>
                <a:cubicBezTo>
                  <a:pt x="1188" y="301"/>
                  <a:pt x="1190" y="302"/>
                  <a:pt x="1191" y="303"/>
                </a:cubicBezTo>
                <a:cubicBezTo>
                  <a:pt x="1192" y="303"/>
                  <a:pt x="1194" y="304"/>
                  <a:pt x="1196" y="305"/>
                </a:cubicBezTo>
                <a:cubicBezTo>
                  <a:pt x="1200" y="307"/>
                  <a:pt x="1206" y="313"/>
                  <a:pt x="1212" y="317"/>
                </a:cubicBezTo>
                <a:cubicBezTo>
                  <a:pt x="1215" y="319"/>
                  <a:pt x="1217" y="323"/>
                  <a:pt x="1217" y="325"/>
                </a:cubicBezTo>
                <a:cubicBezTo>
                  <a:pt x="1217" y="326"/>
                  <a:pt x="1216" y="326"/>
                  <a:pt x="1216" y="326"/>
                </a:cubicBezTo>
                <a:cubicBezTo>
                  <a:pt x="1214" y="327"/>
                  <a:pt x="1205" y="328"/>
                  <a:pt x="1201" y="328"/>
                </a:cubicBezTo>
                <a:cubicBezTo>
                  <a:pt x="1199" y="328"/>
                  <a:pt x="1199" y="328"/>
                  <a:pt x="1198" y="328"/>
                </a:cubicBezTo>
                <a:cubicBezTo>
                  <a:pt x="1195" y="327"/>
                  <a:pt x="1189" y="322"/>
                  <a:pt x="1182" y="321"/>
                </a:cubicBezTo>
                <a:cubicBezTo>
                  <a:pt x="1180" y="320"/>
                  <a:pt x="1178" y="320"/>
                  <a:pt x="1176" y="320"/>
                </a:cubicBezTo>
                <a:cubicBezTo>
                  <a:pt x="1171" y="320"/>
                  <a:pt x="1166" y="321"/>
                  <a:pt x="1164" y="325"/>
                </a:cubicBezTo>
                <a:cubicBezTo>
                  <a:pt x="1163" y="326"/>
                  <a:pt x="1161" y="327"/>
                  <a:pt x="1158" y="327"/>
                </a:cubicBezTo>
                <a:cubicBezTo>
                  <a:pt x="1156" y="327"/>
                  <a:pt x="1153" y="326"/>
                  <a:pt x="1151" y="326"/>
                </a:cubicBezTo>
                <a:cubicBezTo>
                  <a:pt x="1148" y="326"/>
                  <a:pt x="1146" y="328"/>
                  <a:pt x="1145" y="329"/>
                </a:cubicBezTo>
                <a:cubicBezTo>
                  <a:pt x="1145" y="327"/>
                  <a:pt x="1145" y="326"/>
                  <a:pt x="1145" y="324"/>
                </a:cubicBezTo>
                <a:cubicBezTo>
                  <a:pt x="1145" y="323"/>
                  <a:pt x="1145" y="320"/>
                  <a:pt x="1143" y="319"/>
                </a:cubicBezTo>
                <a:cubicBezTo>
                  <a:pt x="1143" y="318"/>
                  <a:pt x="1145" y="314"/>
                  <a:pt x="1147" y="313"/>
                </a:cubicBezTo>
                <a:moveTo>
                  <a:pt x="1106" y="178"/>
                </a:moveTo>
                <a:cubicBezTo>
                  <a:pt x="1109" y="174"/>
                  <a:pt x="1110" y="171"/>
                  <a:pt x="1110" y="168"/>
                </a:cubicBezTo>
                <a:cubicBezTo>
                  <a:pt x="1110" y="167"/>
                  <a:pt x="1110" y="166"/>
                  <a:pt x="1110" y="166"/>
                </a:cubicBezTo>
                <a:cubicBezTo>
                  <a:pt x="1110" y="166"/>
                  <a:pt x="1110" y="166"/>
                  <a:pt x="1111" y="165"/>
                </a:cubicBezTo>
                <a:cubicBezTo>
                  <a:pt x="1114" y="165"/>
                  <a:pt x="1118" y="165"/>
                  <a:pt x="1121" y="165"/>
                </a:cubicBezTo>
                <a:cubicBezTo>
                  <a:pt x="1122" y="165"/>
                  <a:pt x="1123" y="165"/>
                  <a:pt x="1124" y="165"/>
                </a:cubicBezTo>
                <a:cubicBezTo>
                  <a:pt x="1123" y="167"/>
                  <a:pt x="1121" y="169"/>
                  <a:pt x="1118" y="170"/>
                </a:cubicBezTo>
                <a:cubicBezTo>
                  <a:pt x="1115" y="173"/>
                  <a:pt x="1110" y="176"/>
                  <a:pt x="1107" y="177"/>
                </a:cubicBezTo>
                <a:cubicBezTo>
                  <a:pt x="1107" y="178"/>
                  <a:pt x="1106" y="178"/>
                  <a:pt x="1105" y="179"/>
                </a:cubicBezTo>
                <a:cubicBezTo>
                  <a:pt x="1106" y="178"/>
                  <a:pt x="1106" y="178"/>
                  <a:pt x="1106" y="178"/>
                </a:cubicBezTo>
                <a:moveTo>
                  <a:pt x="1042" y="216"/>
                </a:moveTo>
                <a:cubicBezTo>
                  <a:pt x="1041" y="216"/>
                  <a:pt x="1042" y="214"/>
                  <a:pt x="1044" y="212"/>
                </a:cubicBezTo>
                <a:cubicBezTo>
                  <a:pt x="1044" y="212"/>
                  <a:pt x="1044" y="212"/>
                  <a:pt x="1045" y="211"/>
                </a:cubicBezTo>
                <a:cubicBezTo>
                  <a:pt x="1045" y="214"/>
                  <a:pt x="1046" y="216"/>
                  <a:pt x="1047" y="219"/>
                </a:cubicBezTo>
                <a:cubicBezTo>
                  <a:pt x="1048" y="221"/>
                  <a:pt x="1049" y="224"/>
                  <a:pt x="1049" y="225"/>
                </a:cubicBezTo>
                <a:cubicBezTo>
                  <a:pt x="1049" y="225"/>
                  <a:pt x="1049" y="226"/>
                  <a:pt x="1049" y="226"/>
                </a:cubicBezTo>
                <a:cubicBezTo>
                  <a:pt x="1049" y="227"/>
                  <a:pt x="1049" y="228"/>
                  <a:pt x="1049" y="229"/>
                </a:cubicBezTo>
                <a:cubicBezTo>
                  <a:pt x="1049" y="230"/>
                  <a:pt x="1049" y="232"/>
                  <a:pt x="1050" y="233"/>
                </a:cubicBezTo>
                <a:cubicBezTo>
                  <a:pt x="1051" y="234"/>
                  <a:pt x="1052" y="235"/>
                  <a:pt x="1054" y="235"/>
                </a:cubicBezTo>
                <a:cubicBezTo>
                  <a:pt x="1054" y="235"/>
                  <a:pt x="1055" y="235"/>
                  <a:pt x="1055" y="235"/>
                </a:cubicBezTo>
                <a:cubicBezTo>
                  <a:pt x="1059" y="234"/>
                  <a:pt x="1076" y="230"/>
                  <a:pt x="1076" y="230"/>
                </a:cubicBezTo>
                <a:cubicBezTo>
                  <a:pt x="1077" y="230"/>
                  <a:pt x="1077" y="230"/>
                  <a:pt x="1077" y="230"/>
                </a:cubicBezTo>
                <a:cubicBezTo>
                  <a:pt x="1077" y="229"/>
                  <a:pt x="1083" y="227"/>
                  <a:pt x="1083" y="221"/>
                </a:cubicBezTo>
                <a:cubicBezTo>
                  <a:pt x="1083" y="221"/>
                  <a:pt x="1083" y="220"/>
                  <a:pt x="1083" y="220"/>
                </a:cubicBezTo>
                <a:cubicBezTo>
                  <a:pt x="1083" y="219"/>
                  <a:pt x="1083" y="219"/>
                  <a:pt x="1083" y="219"/>
                </a:cubicBezTo>
                <a:cubicBezTo>
                  <a:pt x="1083" y="218"/>
                  <a:pt x="1084" y="216"/>
                  <a:pt x="1086" y="214"/>
                </a:cubicBezTo>
                <a:cubicBezTo>
                  <a:pt x="1087" y="212"/>
                  <a:pt x="1089" y="210"/>
                  <a:pt x="1090" y="209"/>
                </a:cubicBezTo>
                <a:cubicBezTo>
                  <a:pt x="1091" y="208"/>
                  <a:pt x="1094" y="205"/>
                  <a:pt x="1094" y="200"/>
                </a:cubicBezTo>
                <a:cubicBezTo>
                  <a:pt x="1094" y="198"/>
                  <a:pt x="1092" y="195"/>
                  <a:pt x="1089" y="194"/>
                </a:cubicBezTo>
                <a:cubicBezTo>
                  <a:pt x="1087" y="193"/>
                  <a:pt x="1085" y="193"/>
                  <a:pt x="1084" y="192"/>
                </a:cubicBezTo>
                <a:cubicBezTo>
                  <a:pt x="1084" y="192"/>
                  <a:pt x="1084" y="192"/>
                  <a:pt x="1084" y="192"/>
                </a:cubicBezTo>
                <a:cubicBezTo>
                  <a:pt x="1084" y="192"/>
                  <a:pt x="1084" y="192"/>
                  <a:pt x="1084" y="191"/>
                </a:cubicBezTo>
                <a:cubicBezTo>
                  <a:pt x="1084" y="191"/>
                  <a:pt x="1085" y="190"/>
                  <a:pt x="1086" y="189"/>
                </a:cubicBezTo>
                <a:cubicBezTo>
                  <a:pt x="1089" y="186"/>
                  <a:pt x="1090" y="186"/>
                  <a:pt x="1094" y="186"/>
                </a:cubicBezTo>
                <a:cubicBezTo>
                  <a:pt x="1096" y="185"/>
                  <a:pt x="1100" y="184"/>
                  <a:pt x="1103" y="181"/>
                </a:cubicBezTo>
                <a:cubicBezTo>
                  <a:pt x="1102" y="183"/>
                  <a:pt x="1101" y="185"/>
                  <a:pt x="1101" y="187"/>
                </a:cubicBezTo>
                <a:cubicBezTo>
                  <a:pt x="1101" y="190"/>
                  <a:pt x="1102" y="192"/>
                  <a:pt x="1104" y="194"/>
                </a:cubicBezTo>
                <a:cubicBezTo>
                  <a:pt x="1104" y="195"/>
                  <a:pt x="1105" y="198"/>
                  <a:pt x="1106" y="200"/>
                </a:cubicBezTo>
                <a:cubicBezTo>
                  <a:pt x="1107" y="201"/>
                  <a:pt x="1107" y="202"/>
                  <a:pt x="1108" y="203"/>
                </a:cubicBezTo>
                <a:cubicBezTo>
                  <a:pt x="1109" y="205"/>
                  <a:pt x="1111" y="206"/>
                  <a:pt x="1112" y="206"/>
                </a:cubicBezTo>
                <a:cubicBezTo>
                  <a:pt x="1113" y="206"/>
                  <a:pt x="1113" y="205"/>
                  <a:pt x="1114" y="205"/>
                </a:cubicBezTo>
                <a:cubicBezTo>
                  <a:pt x="1119" y="204"/>
                  <a:pt x="1123" y="201"/>
                  <a:pt x="1127" y="201"/>
                </a:cubicBezTo>
                <a:cubicBezTo>
                  <a:pt x="1127" y="201"/>
                  <a:pt x="1127" y="201"/>
                  <a:pt x="1127" y="201"/>
                </a:cubicBezTo>
                <a:cubicBezTo>
                  <a:pt x="1128" y="201"/>
                  <a:pt x="1130" y="201"/>
                  <a:pt x="1131" y="201"/>
                </a:cubicBezTo>
                <a:cubicBezTo>
                  <a:pt x="1135" y="201"/>
                  <a:pt x="1141" y="200"/>
                  <a:pt x="1143" y="200"/>
                </a:cubicBezTo>
                <a:cubicBezTo>
                  <a:pt x="1143" y="201"/>
                  <a:pt x="1144" y="202"/>
                  <a:pt x="1145" y="203"/>
                </a:cubicBezTo>
                <a:cubicBezTo>
                  <a:pt x="1145" y="203"/>
                  <a:pt x="1146" y="204"/>
                  <a:pt x="1146" y="205"/>
                </a:cubicBezTo>
                <a:cubicBezTo>
                  <a:pt x="1143" y="205"/>
                  <a:pt x="1138" y="205"/>
                  <a:pt x="1131" y="206"/>
                </a:cubicBezTo>
                <a:cubicBezTo>
                  <a:pt x="1127" y="206"/>
                  <a:pt x="1122" y="206"/>
                  <a:pt x="1119" y="206"/>
                </a:cubicBezTo>
                <a:cubicBezTo>
                  <a:pt x="1117" y="206"/>
                  <a:pt x="1116" y="207"/>
                  <a:pt x="1115" y="207"/>
                </a:cubicBezTo>
                <a:cubicBezTo>
                  <a:pt x="1114" y="207"/>
                  <a:pt x="1114" y="207"/>
                  <a:pt x="1113" y="208"/>
                </a:cubicBezTo>
                <a:cubicBezTo>
                  <a:pt x="1112" y="208"/>
                  <a:pt x="1111" y="209"/>
                  <a:pt x="1111" y="210"/>
                </a:cubicBezTo>
                <a:cubicBezTo>
                  <a:pt x="1111" y="212"/>
                  <a:pt x="1112" y="212"/>
                  <a:pt x="1112" y="213"/>
                </a:cubicBezTo>
                <a:cubicBezTo>
                  <a:pt x="1114" y="214"/>
                  <a:pt x="1115" y="215"/>
                  <a:pt x="1117" y="216"/>
                </a:cubicBezTo>
                <a:cubicBezTo>
                  <a:pt x="1118" y="216"/>
                  <a:pt x="1118" y="217"/>
                  <a:pt x="1119" y="217"/>
                </a:cubicBezTo>
                <a:cubicBezTo>
                  <a:pt x="1118" y="217"/>
                  <a:pt x="1118" y="217"/>
                  <a:pt x="1118" y="217"/>
                </a:cubicBezTo>
                <a:cubicBezTo>
                  <a:pt x="1116" y="218"/>
                  <a:pt x="1113" y="216"/>
                  <a:pt x="1109" y="215"/>
                </a:cubicBezTo>
                <a:cubicBezTo>
                  <a:pt x="1109" y="215"/>
                  <a:pt x="1108" y="215"/>
                  <a:pt x="1108" y="215"/>
                </a:cubicBezTo>
                <a:cubicBezTo>
                  <a:pt x="1104" y="215"/>
                  <a:pt x="1102" y="218"/>
                  <a:pt x="1100" y="221"/>
                </a:cubicBezTo>
                <a:cubicBezTo>
                  <a:pt x="1099" y="224"/>
                  <a:pt x="1098" y="227"/>
                  <a:pt x="1097" y="229"/>
                </a:cubicBezTo>
                <a:cubicBezTo>
                  <a:pt x="1097" y="230"/>
                  <a:pt x="1097" y="231"/>
                  <a:pt x="1097" y="233"/>
                </a:cubicBezTo>
                <a:cubicBezTo>
                  <a:pt x="1097" y="234"/>
                  <a:pt x="1097" y="236"/>
                  <a:pt x="1097" y="237"/>
                </a:cubicBezTo>
                <a:cubicBezTo>
                  <a:pt x="1097" y="237"/>
                  <a:pt x="1097" y="237"/>
                  <a:pt x="1097" y="237"/>
                </a:cubicBezTo>
                <a:cubicBezTo>
                  <a:pt x="1096" y="237"/>
                  <a:pt x="1096" y="237"/>
                  <a:pt x="1096" y="237"/>
                </a:cubicBezTo>
                <a:cubicBezTo>
                  <a:pt x="1091" y="235"/>
                  <a:pt x="1087" y="234"/>
                  <a:pt x="1084" y="234"/>
                </a:cubicBezTo>
                <a:cubicBezTo>
                  <a:pt x="1082" y="234"/>
                  <a:pt x="1081" y="235"/>
                  <a:pt x="1079" y="236"/>
                </a:cubicBezTo>
                <a:cubicBezTo>
                  <a:pt x="1078" y="236"/>
                  <a:pt x="1072" y="239"/>
                  <a:pt x="1067" y="240"/>
                </a:cubicBezTo>
                <a:cubicBezTo>
                  <a:pt x="1067" y="241"/>
                  <a:pt x="1066" y="241"/>
                  <a:pt x="1066" y="241"/>
                </a:cubicBezTo>
                <a:cubicBezTo>
                  <a:pt x="1066" y="240"/>
                  <a:pt x="1064" y="237"/>
                  <a:pt x="1060" y="237"/>
                </a:cubicBezTo>
                <a:cubicBezTo>
                  <a:pt x="1059" y="237"/>
                  <a:pt x="1059" y="237"/>
                  <a:pt x="1059" y="237"/>
                </a:cubicBezTo>
                <a:cubicBezTo>
                  <a:pt x="1053" y="237"/>
                  <a:pt x="1053" y="237"/>
                  <a:pt x="1053" y="237"/>
                </a:cubicBezTo>
                <a:cubicBezTo>
                  <a:pt x="1052" y="238"/>
                  <a:pt x="1052" y="238"/>
                  <a:pt x="1052" y="238"/>
                </a:cubicBezTo>
                <a:cubicBezTo>
                  <a:pt x="1050" y="238"/>
                  <a:pt x="1050" y="238"/>
                  <a:pt x="1050" y="238"/>
                </a:cubicBezTo>
                <a:cubicBezTo>
                  <a:pt x="1049" y="237"/>
                  <a:pt x="1047" y="235"/>
                  <a:pt x="1047" y="233"/>
                </a:cubicBezTo>
                <a:cubicBezTo>
                  <a:pt x="1047" y="233"/>
                  <a:pt x="1047" y="232"/>
                  <a:pt x="1047" y="232"/>
                </a:cubicBezTo>
                <a:cubicBezTo>
                  <a:pt x="1047" y="230"/>
                  <a:pt x="1048" y="227"/>
                  <a:pt x="1048" y="225"/>
                </a:cubicBezTo>
                <a:cubicBezTo>
                  <a:pt x="1048" y="223"/>
                  <a:pt x="1047" y="221"/>
                  <a:pt x="1045" y="220"/>
                </a:cubicBezTo>
                <a:cubicBezTo>
                  <a:pt x="1044" y="220"/>
                  <a:pt x="1043" y="219"/>
                  <a:pt x="1042" y="219"/>
                </a:cubicBezTo>
                <a:cubicBezTo>
                  <a:pt x="1041" y="219"/>
                  <a:pt x="1039" y="220"/>
                  <a:pt x="1038" y="220"/>
                </a:cubicBezTo>
                <a:cubicBezTo>
                  <a:pt x="1039" y="219"/>
                  <a:pt x="1041" y="218"/>
                  <a:pt x="1042" y="216"/>
                </a:cubicBezTo>
                <a:moveTo>
                  <a:pt x="1090" y="333"/>
                </a:moveTo>
                <a:cubicBezTo>
                  <a:pt x="1090" y="332"/>
                  <a:pt x="1081" y="325"/>
                  <a:pt x="1077" y="323"/>
                </a:cubicBezTo>
                <a:cubicBezTo>
                  <a:pt x="1074" y="322"/>
                  <a:pt x="1068" y="318"/>
                  <a:pt x="1066" y="314"/>
                </a:cubicBezTo>
                <a:cubicBezTo>
                  <a:pt x="1064" y="310"/>
                  <a:pt x="1061" y="308"/>
                  <a:pt x="1060" y="307"/>
                </a:cubicBezTo>
                <a:cubicBezTo>
                  <a:pt x="1058" y="305"/>
                  <a:pt x="1057" y="304"/>
                  <a:pt x="1057" y="303"/>
                </a:cubicBezTo>
                <a:cubicBezTo>
                  <a:pt x="1057" y="303"/>
                  <a:pt x="1057" y="302"/>
                  <a:pt x="1057" y="302"/>
                </a:cubicBezTo>
                <a:cubicBezTo>
                  <a:pt x="1057" y="302"/>
                  <a:pt x="1057" y="302"/>
                  <a:pt x="1057" y="302"/>
                </a:cubicBezTo>
                <a:cubicBezTo>
                  <a:pt x="1057" y="302"/>
                  <a:pt x="1057" y="302"/>
                  <a:pt x="1057" y="302"/>
                </a:cubicBezTo>
                <a:cubicBezTo>
                  <a:pt x="1058" y="302"/>
                  <a:pt x="1061" y="304"/>
                  <a:pt x="1063" y="306"/>
                </a:cubicBezTo>
                <a:cubicBezTo>
                  <a:pt x="1068" y="311"/>
                  <a:pt x="1077" y="317"/>
                  <a:pt x="1080" y="321"/>
                </a:cubicBezTo>
                <a:cubicBezTo>
                  <a:pt x="1084" y="325"/>
                  <a:pt x="1089" y="327"/>
                  <a:pt x="1089" y="331"/>
                </a:cubicBezTo>
                <a:cubicBezTo>
                  <a:pt x="1090" y="331"/>
                  <a:pt x="1090" y="332"/>
                  <a:pt x="1090" y="333"/>
                </a:cubicBezTo>
                <a:moveTo>
                  <a:pt x="992" y="267"/>
                </a:moveTo>
                <a:cubicBezTo>
                  <a:pt x="992" y="267"/>
                  <a:pt x="992" y="267"/>
                  <a:pt x="992" y="267"/>
                </a:cubicBezTo>
                <a:cubicBezTo>
                  <a:pt x="992" y="268"/>
                  <a:pt x="992" y="268"/>
                  <a:pt x="991" y="268"/>
                </a:cubicBezTo>
                <a:cubicBezTo>
                  <a:pt x="990" y="268"/>
                  <a:pt x="990" y="268"/>
                  <a:pt x="990" y="268"/>
                </a:cubicBezTo>
                <a:cubicBezTo>
                  <a:pt x="991" y="268"/>
                  <a:pt x="992" y="267"/>
                  <a:pt x="992" y="267"/>
                </a:cubicBezTo>
                <a:moveTo>
                  <a:pt x="1171" y="615"/>
                </a:moveTo>
                <a:cubicBezTo>
                  <a:pt x="1170" y="617"/>
                  <a:pt x="1169" y="618"/>
                  <a:pt x="1168" y="619"/>
                </a:cubicBezTo>
                <a:cubicBezTo>
                  <a:pt x="1168" y="619"/>
                  <a:pt x="1168" y="619"/>
                  <a:pt x="1167" y="620"/>
                </a:cubicBezTo>
                <a:cubicBezTo>
                  <a:pt x="1167" y="620"/>
                  <a:pt x="1167" y="620"/>
                  <a:pt x="1167" y="620"/>
                </a:cubicBezTo>
                <a:cubicBezTo>
                  <a:pt x="1167" y="619"/>
                  <a:pt x="1167" y="619"/>
                  <a:pt x="1167" y="618"/>
                </a:cubicBezTo>
                <a:cubicBezTo>
                  <a:pt x="1166" y="617"/>
                  <a:pt x="1166" y="616"/>
                  <a:pt x="1166" y="614"/>
                </a:cubicBezTo>
                <a:cubicBezTo>
                  <a:pt x="1166" y="611"/>
                  <a:pt x="1167" y="607"/>
                  <a:pt x="1167" y="606"/>
                </a:cubicBezTo>
                <a:cubicBezTo>
                  <a:pt x="1167" y="606"/>
                  <a:pt x="1167" y="606"/>
                  <a:pt x="1168" y="606"/>
                </a:cubicBezTo>
                <a:cubicBezTo>
                  <a:pt x="1168" y="605"/>
                  <a:pt x="1170" y="605"/>
                  <a:pt x="1172" y="605"/>
                </a:cubicBezTo>
                <a:cubicBezTo>
                  <a:pt x="1172" y="605"/>
                  <a:pt x="1172" y="605"/>
                  <a:pt x="1172" y="605"/>
                </a:cubicBezTo>
                <a:cubicBezTo>
                  <a:pt x="1173" y="605"/>
                  <a:pt x="1173" y="605"/>
                  <a:pt x="1174" y="605"/>
                </a:cubicBezTo>
                <a:cubicBezTo>
                  <a:pt x="1174" y="605"/>
                  <a:pt x="1174" y="605"/>
                  <a:pt x="1174" y="605"/>
                </a:cubicBezTo>
                <a:cubicBezTo>
                  <a:pt x="1174" y="605"/>
                  <a:pt x="1174" y="606"/>
                  <a:pt x="1174" y="606"/>
                </a:cubicBezTo>
                <a:cubicBezTo>
                  <a:pt x="1174" y="608"/>
                  <a:pt x="1173" y="612"/>
                  <a:pt x="1171" y="615"/>
                </a:cubicBezTo>
                <a:moveTo>
                  <a:pt x="1173" y="394"/>
                </a:moveTo>
                <a:cubicBezTo>
                  <a:pt x="1173" y="395"/>
                  <a:pt x="1173" y="395"/>
                  <a:pt x="1173" y="395"/>
                </a:cubicBezTo>
                <a:cubicBezTo>
                  <a:pt x="1173" y="395"/>
                  <a:pt x="1172" y="395"/>
                  <a:pt x="1171" y="395"/>
                </a:cubicBezTo>
                <a:cubicBezTo>
                  <a:pt x="1170" y="395"/>
                  <a:pt x="1168" y="395"/>
                  <a:pt x="1167" y="395"/>
                </a:cubicBezTo>
                <a:cubicBezTo>
                  <a:pt x="1165" y="393"/>
                  <a:pt x="1163" y="391"/>
                  <a:pt x="1160" y="391"/>
                </a:cubicBezTo>
                <a:cubicBezTo>
                  <a:pt x="1160" y="391"/>
                  <a:pt x="1159" y="391"/>
                  <a:pt x="1158" y="392"/>
                </a:cubicBezTo>
                <a:cubicBezTo>
                  <a:pt x="1156" y="392"/>
                  <a:pt x="1152" y="393"/>
                  <a:pt x="1148" y="394"/>
                </a:cubicBezTo>
                <a:cubicBezTo>
                  <a:pt x="1148" y="394"/>
                  <a:pt x="1148" y="394"/>
                  <a:pt x="1148" y="393"/>
                </a:cubicBezTo>
                <a:cubicBezTo>
                  <a:pt x="1148" y="393"/>
                  <a:pt x="1148" y="392"/>
                  <a:pt x="1148" y="391"/>
                </a:cubicBezTo>
                <a:cubicBezTo>
                  <a:pt x="1146" y="390"/>
                  <a:pt x="1145" y="389"/>
                  <a:pt x="1143" y="389"/>
                </a:cubicBezTo>
                <a:cubicBezTo>
                  <a:pt x="1141" y="388"/>
                  <a:pt x="1139" y="388"/>
                  <a:pt x="1136" y="388"/>
                </a:cubicBezTo>
                <a:cubicBezTo>
                  <a:pt x="1133" y="388"/>
                  <a:pt x="1129" y="389"/>
                  <a:pt x="1126" y="389"/>
                </a:cubicBezTo>
                <a:cubicBezTo>
                  <a:pt x="1121" y="389"/>
                  <a:pt x="1116" y="384"/>
                  <a:pt x="1111" y="383"/>
                </a:cubicBezTo>
                <a:cubicBezTo>
                  <a:pt x="1110" y="383"/>
                  <a:pt x="1109" y="383"/>
                  <a:pt x="1109" y="383"/>
                </a:cubicBezTo>
                <a:cubicBezTo>
                  <a:pt x="1105" y="383"/>
                  <a:pt x="1103" y="385"/>
                  <a:pt x="1100" y="387"/>
                </a:cubicBezTo>
                <a:cubicBezTo>
                  <a:pt x="1097" y="390"/>
                  <a:pt x="1095" y="393"/>
                  <a:pt x="1092" y="395"/>
                </a:cubicBezTo>
                <a:cubicBezTo>
                  <a:pt x="1091" y="397"/>
                  <a:pt x="1090" y="397"/>
                  <a:pt x="1089" y="397"/>
                </a:cubicBezTo>
                <a:cubicBezTo>
                  <a:pt x="1088" y="398"/>
                  <a:pt x="1085" y="396"/>
                  <a:pt x="1082" y="396"/>
                </a:cubicBezTo>
                <a:cubicBezTo>
                  <a:pt x="1081" y="396"/>
                  <a:pt x="1078" y="395"/>
                  <a:pt x="1076" y="393"/>
                </a:cubicBezTo>
                <a:cubicBezTo>
                  <a:pt x="1073" y="391"/>
                  <a:pt x="1071" y="389"/>
                  <a:pt x="1071" y="389"/>
                </a:cubicBezTo>
                <a:cubicBezTo>
                  <a:pt x="1071" y="389"/>
                  <a:pt x="1071" y="389"/>
                  <a:pt x="1071" y="389"/>
                </a:cubicBezTo>
                <a:cubicBezTo>
                  <a:pt x="1071" y="389"/>
                  <a:pt x="1068" y="388"/>
                  <a:pt x="1066" y="387"/>
                </a:cubicBezTo>
                <a:cubicBezTo>
                  <a:pt x="1063" y="386"/>
                  <a:pt x="1061" y="385"/>
                  <a:pt x="1058" y="385"/>
                </a:cubicBezTo>
                <a:cubicBezTo>
                  <a:pt x="1058" y="385"/>
                  <a:pt x="1057" y="384"/>
                  <a:pt x="1056" y="384"/>
                </a:cubicBezTo>
                <a:cubicBezTo>
                  <a:pt x="1055" y="383"/>
                  <a:pt x="1053" y="381"/>
                  <a:pt x="1051" y="380"/>
                </a:cubicBezTo>
                <a:cubicBezTo>
                  <a:pt x="1051" y="379"/>
                  <a:pt x="1050" y="379"/>
                  <a:pt x="1049" y="378"/>
                </a:cubicBezTo>
                <a:cubicBezTo>
                  <a:pt x="1048" y="378"/>
                  <a:pt x="1048" y="377"/>
                  <a:pt x="1046" y="377"/>
                </a:cubicBezTo>
                <a:cubicBezTo>
                  <a:pt x="1046" y="377"/>
                  <a:pt x="1045" y="377"/>
                  <a:pt x="1045" y="376"/>
                </a:cubicBezTo>
                <a:cubicBezTo>
                  <a:pt x="1044" y="375"/>
                  <a:pt x="1044" y="375"/>
                  <a:pt x="1044" y="375"/>
                </a:cubicBezTo>
                <a:cubicBezTo>
                  <a:pt x="1044" y="375"/>
                  <a:pt x="1044" y="374"/>
                  <a:pt x="1044" y="374"/>
                </a:cubicBezTo>
                <a:cubicBezTo>
                  <a:pt x="1045" y="374"/>
                  <a:pt x="1046" y="374"/>
                  <a:pt x="1047" y="374"/>
                </a:cubicBezTo>
                <a:cubicBezTo>
                  <a:pt x="1048" y="374"/>
                  <a:pt x="1049" y="374"/>
                  <a:pt x="1050" y="373"/>
                </a:cubicBezTo>
                <a:cubicBezTo>
                  <a:pt x="1051" y="372"/>
                  <a:pt x="1051" y="370"/>
                  <a:pt x="1051" y="369"/>
                </a:cubicBezTo>
                <a:cubicBezTo>
                  <a:pt x="1051" y="367"/>
                  <a:pt x="1050" y="365"/>
                  <a:pt x="1049" y="361"/>
                </a:cubicBezTo>
                <a:cubicBezTo>
                  <a:pt x="1047" y="353"/>
                  <a:pt x="1041" y="350"/>
                  <a:pt x="1037" y="350"/>
                </a:cubicBezTo>
                <a:cubicBezTo>
                  <a:pt x="1034" y="350"/>
                  <a:pt x="1031" y="351"/>
                  <a:pt x="1030" y="352"/>
                </a:cubicBezTo>
                <a:cubicBezTo>
                  <a:pt x="1030" y="352"/>
                  <a:pt x="1030" y="352"/>
                  <a:pt x="1029" y="352"/>
                </a:cubicBezTo>
                <a:cubicBezTo>
                  <a:pt x="1027" y="353"/>
                  <a:pt x="1019" y="353"/>
                  <a:pt x="1012" y="353"/>
                </a:cubicBezTo>
                <a:cubicBezTo>
                  <a:pt x="1007" y="353"/>
                  <a:pt x="1003" y="353"/>
                  <a:pt x="1002" y="353"/>
                </a:cubicBezTo>
                <a:cubicBezTo>
                  <a:pt x="1000" y="353"/>
                  <a:pt x="1000" y="353"/>
                  <a:pt x="998" y="354"/>
                </a:cubicBezTo>
                <a:cubicBezTo>
                  <a:pt x="993" y="356"/>
                  <a:pt x="984" y="359"/>
                  <a:pt x="981" y="361"/>
                </a:cubicBezTo>
                <a:cubicBezTo>
                  <a:pt x="977" y="363"/>
                  <a:pt x="970" y="366"/>
                  <a:pt x="967" y="367"/>
                </a:cubicBezTo>
                <a:cubicBezTo>
                  <a:pt x="967" y="367"/>
                  <a:pt x="967" y="367"/>
                  <a:pt x="967" y="367"/>
                </a:cubicBezTo>
                <a:cubicBezTo>
                  <a:pt x="965" y="367"/>
                  <a:pt x="961" y="366"/>
                  <a:pt x="957" y="366"/>
                </a:cubicBezTo>
                <a:cubicBezTo>
                  <a:pt x="958" y="365"/>
                  <a:pt x="958" y="364"/>
                  <a:pt x="959" y="363"/>
                </a:cubicBezTo>
                <a:cubicBezTo>
                  <a:pt x="959" y="363"/>
                  <a:pt x="959" y="362"/>
                  <a:pt x="960" y="362"/>
                </a:cubicBezTo>
                <a:cubicBezTo>
                  <a:pt x="961" y="362"/>
                  <a:pt x="962" y="362"/>
                  <a:pt x="963" y="362"/>
                </a:cubicBezTo>
                <a:cubicBezTo>
                  <a:pt x="966" y="362"/>
                  <a:pt x="970" y="361"/>
                  <a:pt x="973" y="361"/>
                </a:cubicBezTo>
                <a:cubicBezTo>
                  <a:pt x="976" y="360"/>
                  <a:pt x="978" y="358"/>
                  <a:pt x="980" y="356"/>
                </a:cubicBezTo>
                <a:cubicBezTo>
                  <a:pt x="981" y="354"/>
                  <a:pt x="983" y="352"/>
                  <a:pt x="985" y="351"/>
                </a:cubicBezTo>
                <a:cubicBezTo>
                  <a:pt x="986" y="350"/>
                  <a:pt x="986" y="350"/>
                  <a:pt x="987" y="349"/>
                </a:cubicBezTo>
                <a:cubicBezTo>
                  <a:pt x="988" y="348"/>
                  <a:pt x="988" y="348"/>
                  <a:pt x="988" y="346"/>
                </a:cubicBezTo>
                <a:cubicBezTo>
                  <a:pt x="988" y="345"/>
                  <a:pt x="988" y="344"/>
                  <a:pt x="987" y="343"/>
                </a:cubicBezTo>
                <a:cubicBezTo>
                  <a:pt x="987" y="343"/>
                  <a:pt x="986" y="342"/>
                  <a:pt x="986" y="342"/>
                </a:cubicBezTo>
                <a:cubicBezTo>
                  <a:pt x="986" y="342"/>
                  <a:pt x="986" y="342"/>
                  <a:pt x="986" y="342"/>
                </a:cubicBezTo>
                <a:cubicBezTo>
                  <a:pt x="986" y="341"/>
                  <a:pt x="987" y="340"/>
                  <a:pt x="988" y="338"/>
                </a:cubicBezTo>
                <a:cubicBezTo>
                  <a:pt x="990" y="337"/>
                  <a:pt x="992" y="335"/>
                  <a:pt x="993" y="333"/>
                </a:cubicBezTo>
                <a:cubicBezTo>
                  <a:pt x="994" y="332"/>
                  <a:pt x="996" y="332"/>
                  <a:pt x="998" y="331"/>
                </a:cubicBezTo>
                <a:cubicBezTo>
                  <a:pt x="999" y="331"/>
                  <a:pt x="1000" y="331"/>
                  <a:pt x="1002" y="331"/>
                </a:cubicBezTo>
                <a:cubicBezTo>
                  <a:pt x="1003" y="330"/>
                  <a:pt x="1004" y="329"/>
                  <a:pt x="1005" y="327"/>
                </a:cubicBezTo>
                <a:cubicBezTo>
                  <a:pt x="1006" y="324"/>
                  <a:pt x="1006" y="321"/>
                  <a:pt x="1007" y="319"/>
                </a:cubicBezTo>
                <a:cubicBezTo>
                  <a:pt x="1007" y="318"/>
                  <a:pt x="1007" y="317"/>
                  <a:pt x="1008" y="317"/>
                </a:cubicBezTo>
                <a:cubicBezTo>
                  <a:pt x="1008" y="317"/>
                  <a:pt x="1008" y="317"/>
                  <a:pt x="1008" y="317"/>
                </a:cubicBezTo>
                <a:cubicBezTo>
                  <a:pt x="1011" y="317"/>
                  <a:pt x="1016" y="320"/>
                  <a:pt x="1020" y="320"/>
                </a:cubicBezTo>
                <a:cubicBezTo>
                  <a:pt x="1024" y="320"/>
                  <a:pt x="1026" y="318"/>
                  <a:pt x="1029" y="316"/>
                </a:cubicBezTo>
                <a:cubicBezTo>
                  <a:pt x="1031" y="315"/>
                  <a:pt x="1034" y="313"/>
                  <a:pt x="1034" y="312"/>
                </a:cubicBezTo>
                <a:cubicBezTo>
                  <a:pt x="1034" y="312"/>
                  <a:pt x="1034" y="312"/>
                  <a:pt x="1034" y="312"/>
                </a:cubicBezTo>
                <a:cubicBezTo>
                  <a:pt x="1034" y="312"/>
                  <a:pt x="1034" y="312"/>
                  <a:pt x="1034" y="312"/>
                </a:cubicBezTo>
                <a:cubicBezTo>
                  <a:pt x="1034" y="312"/>
                  <a:pt x="1035" y="312"/>
                  <a:pt x="1035" y="312"/>
                </a:cubicBezTo>
                <a:cubicBezTo>
                  <a:pt x="1036" y="312"/>
                  <a:pt x="1038" y="312"/>
                  <a:pt x="1039" y="313"/>
                </a:cubicBezTo>
                <a:cubicBezTo>
                  <a:pt x="1040" y="314"/>
                  <a:pt x="1040" y="314"/>
                  <a:pt x="1040" y="315"/>
                </a:cubicBezTo>
                <a:cubicBezTo>
                  <a:pt x="1041" y="319"/>
                  <a:pt x="1044" y="322"/>
                  <a:pt x="1046" y="324"/>
                </a:cubicBezTo>
                <a:cubicBezTo>
                  <a:pt x="1049" y="327"/>
                  <a:pt x="1051" y="329"/>
                  <a:pt x="1053" y="329"/>
                </a:cubicBezTo>
                <a:cubicBezTo>
                  <a:pt x="1054" y="330"/>
                  <a:pt x="1057" y="332"/>
                  <a:pt x="1061" y="333"/>
                </a:cubicBezTo>
                <a:cubicBezTo>
                  <a:pt x="1063" y="334"/>
                  <a:pt x="1064" y="335"/>
                  <a:pt x="1066" y="335"/>
                </a:cubicBezTo>
                <a:cubicBezTo>
                  <a:pt x="1067" y="336"/>
                  <a:pt x="1068" y="336"/>
                  <a:pt x="1068" y="336"/>
                </a:cubicBezTo>
                <a:cubicBezTo>
                  <a:pt x="1070" y="337"/>
                  <a:pt x="1072" y="343"/>
                  <a:pt x="1073" y="347"/>
                </a:cubicBezTo>
                <a:cubicBezTo>
                  <a:pt x="1074" y="349"/>
                  <a:pt x="1075" y="352"/>
                  <a:pt x="1078" y="352"/>
                </a:cubicBezTo>
                <a:cubicBezTo>
                  <a:pt x="1081" y="352"/>
                  <a:pt x="1083" y="349"/>
                  <a:pt x="1083" y="347"/>
                </a:cubicBezTo>
                <a:cubicBezTo>
                  <a:pt x="1083" y="346"/>
                  <a:pt x="1083" y="346"/>
                  <a:pt x="1083" y="346"/>
                </a:cubicBezTo>
                <a:cubicBezTo>
                  <a:pt x="1083" y="343"/>
                  <a:pt x="1082" y="340"/>
                  <a:pt x="1082" y="338"/>
                </a:cubicBezTo>
                <a:cubicBezTo>
                  <a:pt x="1082" y="338"/>
                  <a:pt x="1083" y="338"/>
                  <a:pt x="1083" y="338"/>
                </a:cubicBezTo>
                <a:cubicBezTo>
                  <a:pt x="1086" y="338"/>
                  <a:pt x="1089" y="337"/>
                  <a:pt x="1090" y="337"/>
                </a:cubicBezTo>
                <a:cubicBezTo>
                  <a:pt x="1090" y="337"/>
                  <a:pt x="1091" y="336"/>
                  <a:pt x="1091" y="335"/>
                </a:cubicBezTo>
                <a:cubicBezTo>
                  <a:pt x="1091" y="335"/>
                  <a:pt x="1091" y="335"/>
                  <a:pt x="1091" y="335"/>
                </a:cubicBezTo>
                <a:cubicBezTo>
                  <a:pt x="1093" y="339"/>
                  <a:pt x="1096" y="343"/>
                  <a:pt x="1097" y="345"/>
                </a:cubicBezTo>
                <a:cubicBezTo>
                  <a:pt x="1097" y="345"/>
                  <a:pt x="1099" y="349"/>
                  <a:pt x="1100" y="353"/>
                </a:cubicBezTo>
                <a:cubicBezTo>
                  <a:pt x="1102" y="357"/>
                  <a:pt x="1104" y="360"/>
                  <a:pt x="1104" y="362"/>
                </a:cubicBezTo>
                <a:cubicBezTo>
                  <a:pt x="1105" y="364"/>
                  <a:pt x="1107" y="365"/>
                  <a:pt x="1108" y="364"/>
                </a:cubicBezTo>
                <a:cubicBezTo>
                  <a:pt x="1112" y="364"/>
                  <a:pt x="1115" y="362"/>
                  <a:pt x="1117" y="360"/>
                </a:cubicBezTo>
                <a:cubicBezTo>
                  <a:pt x="1118" y="359"/>
                  <a:pt x="1119" y="358"/>
                  <a:pt x="1121" y="357"/>
                </a:cubicBezTo>
                <a:cubicBezTo>
                  <a:pt x="1123" y="356"/>
                  <a:pt x="1125" y="353"/>
                  <a:pt x="1125" y="350"/>
                </a:cubicBezTo>
                <a:cubicBezTo>
                  <a:pt x="1125" y="350"/>
                  <a:pt x="1125" y="350"/>
                  <a:pt x="1125" y="350"/>
                </a:cubicBezTo>
                <a:cubicBezTo>
                  <a:pt x="1125" y="346"/>
                  <a:pt x="1123" y="344"/>
                  <a:pt x="1121" y="342"/>
                </a:cubicBezTo>
                <a:cubicBezTo>
                  <a:pt x="1120" y="341"/>
                  <a:pt x="1119" y="340"/>
                  <a:pt x="1118" y="340"/>
                </a:cubicBezTo>
                <a:cubicBezTo>
                  <a:pt x="1118" y="340"/>
                  <a:pt x="1119" y="339"/>
                  <a:pt x="1119" y="339"/>
                </a:cubicBezTo>
                <a:cubicBezTo>
                  <a:pt x="1121" y="338"/>
                  <a:pt x="1122" y="338"/>
                  <a:pt x="1124" y="336"/>
                </a:cubicBezTo>
                <a:cubicBezTo>
                  <a:pt x="1125" y="335"/>
                  <a:pt x="1128" y="333"/>
                  <a:pt x="1128" y="333"/>
                </a:cubicBezTo>
                <a:cubicBezTo>
                  <a:pt x="1128" y="333"/>
                  <a:pt x="1128" y="333"/>
                  <a:pt x="1128" y="333"/>
                </a:cubicBezTo>
                <a:cubicBezTo>
                  <a:pt x="1129" y="334"/>
                  <a:pt x="1129" y="338"/>
                  <a:pt x="1129" y="342"/>
                </a:cubicBezTo>
                <a:cubicBezTo>
                  <a:pt x="1129" y="344"/>
                  <a:pt x="1129" y="346"/>
                  <a:pt x="1129" y="348"/>
                </a:cubicBezTo>
                <a:cubicBezTo>
                  <a:pt x="1130" y="350"/>
                  <a:pt x="1130" y="351"/>
                  <a:pt x="1130" y="352"/>
                </a:cubicBezTo>
                <a:cubicBezTo>
                  <a:pt x="1131" y="354"/>
                  <a:pt x="1132" y="354"/>
                  <a:pt x="1133" y="355"/>
                </a:cubicBezTo>
                <a:cubicBezTo>
                  <a:pt x="1135" y="356"/>
                  <a:pt x="1137" y="357"/>
                  <a:pt x="1139" y="359"/>
                </a:cubicBezTo>
                <a:cubicBezTo>
                  <a:pt x="1141" y="360"/>
                  <a:pt x="1143" y="361"/>
                  <a:pt x="1143" y="361"/>
                </a:cubicBezTo>
                <a:cubicBezTo>
                  <a:pt x="1145" y="364"/>
                  <a:pt x="1150" y="365"/>
                  <a:pt x="1153" y="365"/>
                </a:cubicBezTo>
                <a:cubicBezTo>
                  <a:pt x="1155" y="365"/>
                  <a:pt x="1156" y="365"/>
                  <a:pt x="1158" y="364"/>
                </a:cubicBezTo>
                <a:cubicBezTo>
                  <a:pt x="1158" y="364"/>
                  <a:pt x="1158" y="364"/>
                  <a:pt x="1158" y="364"/>
                </a:cubicBezTo>
                <a:cubicBezTo>
                  <a:pt x="1160" y="364"/>
                  <a:pt x="1165" y="366"/>
                  <a:pt x="1166" y="366"/>
                </a:cubicBezTo>
                <a:cubicBezTo>
                  <a:pt x="1167" y="366"/>
                  <a:pt x="1168" y="366"/>
                  <a:pt x="1168" y="366"/>
                </a:cubicBezTo>
                <a:cubicBezTo>
                  <a:pt x="1171" y="366"/>
                  <a:pt x="1176" y="365"/>
                  <a:pt x="1179" y="364"/>
                </a:cubicBezTo>
                <a:cubicBezTo>
                  <a:pt x="1181" y="363"/>
                  <a:pt x="1182" y="363"/>
                  <a:pt x="1183" y="362"/>
                </a:cubicBezTo>
                <a:cubicBezTo>
                  <a:pt x="1183" y="363"/>
                  <a:pt x="1183" y="363"/>
                  <a:pt x="1183" y="363"/>
                </a:cubicBezTo>
                <a:cubicBezTo>
                  <a:pt x="1183" y="363"/>
                  <a:pt x="1183" y="364"/>
                  <a:pt x="1183" y="364"/>
                </a:cubicBezTo>
                <a:cubicBezTo>
                  <a:pt x="1183" y="371"/>
                  <a:pt x="1181" y="383"/>
                  <a:pt x="1177" y="387"/>
                </a:cubicBezTo>
                <a:cubicBezTo>
                  <a:pt x="1174" y="390"/>
                  <a:pt x="1174" y="393"/>
                  <a:pt x="1173" y="394"/>
                </a:cubicBezTo>
                <a:moveTo>
                  <a:pt x="1221" y="510"/>
                </a:moveTo>
                <a:cubicBezTo>
                  <a:pt x="1220" y="509"/>
                  <a:pt x="1220" y="508"/>
                  <a:pt x="1218" y="507"/>
                </a:cubicBezTo>
                <a:cubicBezTo>
                  <a:pt x="1218" y="507"/>
                  <a:pt x="1218" y="507"/>
                  <a:pt x="1218" y="507"/>
                </a:cubicBezTo>
                <a:cubicBezTo>
                  <a:pt x="1218" y="507"/>
                  <a:pt x="1216" y="505"/>
                  <a:pt x="1214" y="502"/>
                </a:cubicBezTo>
                <a:cubicBezTo>
                  <a:pt x="1212" y="500"/>
                  <a:pt x="1210" y="497"/>
                  <a:pt x="1209" y="494"/>
                </a:cubicBezTo>
                <a:cubicBezTo>
                  <a:pt x="1207" y="487"/>
                  <a:pt x="1204" y="478"/>
                  <a:pt x="1200" y="473"/>
                </a:cubicBezTo>
                <a:cubicBezTo>
                  <a:pt x="1196" y="469"/>
                  <a:pt x="1194" y="457"/>
                  <a:pt x="1190" y="448"/>
                </a:cubicBezTo>
                <a:cubicBezTo>
                  <a:pt x="1186" y="440"/>
                  <a:pt x="1183" y="430"/>
                  <a:pt x="1179" y="423"/>
                </a:cubicBezTo>
                <a:cubicBezTo>
                  <a:pt x="1179" y="422"/>
                  <a:pt x="1179" y="421"/>
                  <a:pt x="1178" y="420"/>
                </a:cubicBezTo>
                <a:cubicBezTo>
                  <a:pt x="1180" y="419"/>
                  <a:pt x="1182" y="419"/>
                  <a:pt x="1183" y="419"/>
                </a:cubicBezTo>
                <a:cubicBezTo>
                  <a:pt x="1184" y="419"/>
                  <a:pt x="1184" y="419"/>
                  <a:pt x="1184" y="419"/>
                </a:cubicBezTo>
                <a:cubicBezTo>
                  <a:pt x="1185" y="424"/>
                  <a:pt x="1190" y="432"/>
                  <a:pt x="1191" y="437"/>
                </a:cubicBezTo>
                <a:cubicBezTo>
                  <a:pt x="1191" y="441"/>
                  <a:pt x="1194" y="443"/>
                  <a:pt x="1195" y="444"/>
                </a:cubicBezTo>
                <a:cubicBezTo>
                  <a:pt x="1197" y="445"/>
                  <a:pt x="1197" y="445"/>
                  <a:pt x="1197" y="447"/>
                </a:cubicBezTo>
                <a:cubicBezTo>
                  <a:pt x="1198" y="450"/>
                  <a:pt x="1199" y="455"/>
                  <a:pt x="1201" y="459"/>
                </a:cubicBezTo>
                <a:cubicBezTo>
                  <a:pt x="1201" y="462"/>
                  <a:pt x="1202" y="464"/>
                  <a:pt x="1203" y="465"/>
                </a:cubicBezTo>
                <a:cubicBezTo>
                  <a:pt x="1204" y="467"/>
                  <a:pt x="1204" y="468"/>
                  <a:pt x="1205" y="469"/>
                </a:cubicBezTo>
                <a:cubicBezTo>
                  <a:pt x="1206" y="470"/>
                  <a:pt x="1209" y="473"/>
                  <a:pt x="1211" y="476"/>
                </a:cubicBezTo>
                <a:cubicBezTo>
                  <a:pt x="1214" y="478"/>
                  <a:pt x="1216" y="482"/>
                  <a:pt x="1217" y="483"/>
                </a:cubicBezTo>
                <a:cubicBezTo>
                  <a:pt x="1218" y="486"/>
                  <a:pt x="1220" y="490"/>
                  <a:pt x="1221" y="499"/>
                </a:cubicBezTo>
                <a:cubicBezTo>
                  <a:pt x="1222" y="503"/>
                  <a:pt x="1223" y="508"/>
                  <a:pt x="1224" y="512"/>
                </a:cubicBezTo>
                <a:cubicBezTo>
                  <a:pt x="1224" y="513"/>
                  <a:pt x="1224" y="514"/>
                  <a:pt x="1224" y="514"/>
                </a:cubicBezTo>
                <a:cubicBezTo>
                  <a:pt x="1223" y="513"/>
                  <a:pt x="1222" y="511"/>
                  <a:pt x="1221" y="510"/>
                </a:cubicBezTo>
                <a:moveTo>
                  <a:pt x="1266" y="312"/>
                </a:moveTo>
                <a:cubicBezTo>
                  <a:pt x="1267" y="313"/>
                  <a:pt x="1268" y="313"/>
                  <a:pt x="1269" y="313"/>
                </a:cubicBezTo>
                <a:cubicBezTo>
                  <a:pt x="1270" y="313"/>
                  <a:pt x="1271" y="313"/>
                  <a:pt x="1271" y="313"/>
                </a:cubicBezTo>
                <a:cubicBezTo>
                  <a:pt x="1271" y="313"/>
                  <a:pt x="1271" y="313"/>
                  <a:pt x="1271" y="313"/>
                </a:cubicBezTo>
                <a:cubicBezTo>
                  <a:pt x="1273" y="315"/>
                  <a:pt x="1274" y="318"/>
                  <a:pt x="1276" y="322"/>
                </a:cubicBezTo>
                <a:cubicBezTo>
                  <a:pt x="1278" y="324"/>
                  <a:pt x="1280" y="325"/>
                  <a:pt x="1281" y="326"/>
                </a:cubicBezTo>
                <a:cubicBezTo>
                  <a:pt x="1282" y="326"/>
                  <a:pt x="1283" y="326"/>
                  <a:pt x="1284" y="327"/>
                </a:cubicBezTo>
                <a:cubicBezTo>
                  <a:pt x="1283" y="327"/>
                  <a:pt x="1283" y="328"/>
                  <a:pt x="1282" y="329"/>
                </a:cubicBezTo>
                <a:cubicBezTo>
                  <a:pt x="1281" y="330"/>
                  <a:pt x="1280" y="331"/>
                  <a:pt x="1280" y="333"/>
                </a:cubicBezTo>
                <a:cubicBezTo>
                  <a:pt x="1280" y="335"/>
                  <a:pt x="1281" y="336"/>
                  <a:pt x="1282" y="337"/>
                </a:cubicBezTo>
                <a:cubicBezTo>
                  <a:pt x="1283" y="338"/>
                  <a:pt x="1284" y="342"/>
                  <a:pt x="1285" y="346"/>
                </a:cubicBezTo>
                <a:cubicBezTo>
                  <a:pt x="1286" y="350"/>
                  <a:pt x="1287" y="354"/>
                  <a:pt x="1287" y="356"/>
                </a:cubicBezTo>
                <a:cubicBezTo>
                  <a:pt x="1286" y="356"/>
                  <a:pt x="1285" y="357"/>
                  <a:pt x="1283" y="357"/>
                </a:cubicBezTo>
                <a:cubicBezTo>
                  <a:pt x="1281" y="358"/>
                  <a:pt x="1279" y="358"/>
                  <a:pt x="1277" y="358"/>
                </a:cubicBezTo>
                <a:cubicBezTo>
                  <a:pt x="1277" y="358"/>
                  <a:pt x="1276" y="358"/>
                  <a:pt x="1276" y="358"/>
                </a:cubicBezTo>
                <a:cubicBezTo>
                  <a:pt x="1273" y="357"/>
                  <a:pt x="1263" y="353"/>
                  <a:pt x="1260" y="352"/>
                </a:cubicBezTo>
                <a:cubicBezTo>
                  <a:pt x="1259" y="352"/>
                  <a:pt x="1258" y="348"/>
                  <a:pt x="1258" y="345"/>
                </a:cubicBezTo>
                <a:cubicBezTo>
                  <a:pt x="1258" y="344"/>
                  <a:pt x="1258" y="343"/>
                  <a:pt x="1258" y="342"/>
                </a:cubicBezTo>
                <a:cubicBezTo>
                  <a:pt x="1259" y="342"/>
                  <a:pt x="1259" y="342"/>
                  <a:pt x="1259" y="342"/>
                </a:cubicBezTo>
                <a:cubicBezTo>
                  <a:pt x="1262" y="342"/>
                  <a:pt x="1264" y="342"/>
                  <a:pt x="1265" y="340"/>
                </a:cubicBezTo>
                <a:cubicBezTo>
                  <a:pt x="1266" y="339"/>
                  <a:pt x="1268" y="337"/>
                  <a:pt x="1270" y="335"/>
                </a:cubicBezTo>
                <a:cubicBezTo>
                  <a:pt x="1271" y="334"/>
                  <a:pt x="1272" y="333"/>
                  <a:pt x="1272" y="331"/>
                </a:cubicBezTo>
                <a:cubicBezTo>
                  <a:pt x="1272" y="329"/>
                  <a:pt x="1270" y="328"/>
                  <a:pt x="1269" y="327"/>
                </a:cubicBezTo>
                <a:cubicBezTo>
                  <a:pt x="1266" y="324"/>
                  <a:pt x="1260" y="323"/>
                  <a:pt x="1258" y="323"/>
                </a:cubicBezTo>
                <a:cubicBezTo>
                  <a:pt x="1258" y="323"/>
                  <a:pt x="1258" y="323"/>
                  <a:pt x="1258" y="323"/>
                </a:cubicBezTo>
                <a:cubicBezTo>
                  <a:pt x="1257" y="322"/>
                  <a:pt x="1255" y="319"/>
                  <a:pt x="1253" y="315"/>
                </a:cubicBezTo>
                <a:cubicBezTo>
                  <a:pt x="1251" y="312"/>
                  <a:pt x="1248" y="308"/>
                  <a:pt x="1247" y="306"/>
                </a:cubicBezTo>
                <a:cubicBezTo>
                  <a:pt x="1247" y="305"/>
                  <a:pt x="1247" y="304"/>
                  <a:pt x="1247" y="303"/>
                </a:cubicBezTo>
                <a:cubicBezTo>
                  <a:pt x="1247" y="301"/>
                  <a:pt x="1248" y="297"/>
                  <a:pt x="1252" y="294"/>
                </a:cubicBezTo>
                <a:cubicBezTo>
                  <a:pt x="1252" y="294"/>
                  <a:pt x="1252" y="294"/>
                  <a:pt x="1252" y="294"/>
                </a:cubicBezTo>
                <a:cubicBezTo>
                  <a:pt x="1252" y="294"/>
                  <a:pt x="1252" y="294"/>
                  <a:pt x="1253" y="294"/>
                </a:cubicBezTo>
                <a:cubicBezTo>
                  <a:pt x="1254" y="294"/>
                  <a:pt x="1258" y="296"/>
                  <a:pt x="1262" y="296"/>
                </a:cubicBezTo>
                <a:cubicBezTo>
                  <a:pt x="1263" y="296"/>
                  <a:pt x="1265" y="296"/>
                  <a:pt x="1266" y="294"/>
                </a:cubicBezTo>
                <a:cubicBezTo>
                  <a:pt x="1270" y="292"/>
                  <a:pt x="1273" y="289"/>
                  <a:pt x="1275" y="287"/>
                </a:cubicBezTo>
                <a:cubicBezTo>
                  <a:pt x="1276" y="287"/>
                  <a:pt x="1278" y="288"/>
                  <a:pt x="1280" y="289"/>
                </a:cubicBezTo>
                <a:cubicBezTo>
                  <a:pt x="1282" y="289"/>
                  <a:pt x="1284" y="291"/>
                  <a:pt x="1284" y="291"/>
                </a:cubicBezTo>
                <a:cubicBezTo>
                  <a:pt x="1285" y="293"/>
                  <a:pt x="1286" y="295"/>
                  <a:pt x="1287" y="297"/>
                </a:cubicBezTo>
                <a:cubicBezTo>
                  <a:pt x="1288" y="297"/>
                  <a:pt x="1289" y="298"/>
                  <a:pt x="1289" y="299"/>
                </a:cubicBezTo>
                <a:cubicBezTo>
                  <a:pt x="1289" y="299"/>
                  <a:pt x="1289" y="299"/>
                  <a:pt x="1289" y="299"/>
                </a:cubicBezTo>
                <a:cubicBezTo>
                  <a:pt x="1288" y="299"/>
                  <a:pt x="1286" y="300"/>
                  <a:pt x="1284" y="300"/>
                </a:cubicBezTo>
                <a:cubicBezTo>
                  <a:pt x="1282" y="300"/>
                  <a:pt x="1280" y="299"/>
                  <a:pt x="1280" y="299"/>
                </a:cubicBezTo>
                <a:cubicBezTo>
                  <a:pt x="1279" y="297"/>
                  <a:pt x="1277" y="297"/>
                  <a:pt x="1275" y="297"/>
                </a:cubicBezTo>
                <a:cubicBezTo>
                  <a:pt x="1270" y="297"/>
                  <a:pt x="1266" y="301"/>
                  <a:pt x="1266" y="307"/>
                </a:cubicBezTo>
                <a:cubicBezTo>
                  <a:pt x="1265" y="308"/>
                  <a:pt x="1265" y="308"/>
                  <a:pt x="1265" y="309"/>
                </a:cubicBezTo>
                <a:cubicBezTo>
                  <a:pt x="1265" y="310"/>
                  <a:pt x="1266" y="311"/>
                  <a:pt x="1266" y="312"/>
                </a:cubicBezTo>
                <a:moveTo>
                  <a:pt x="1423" y="146"/>
                </a:moveTo>
                <a:cubicBezTo>
                  <a:pt x="1422" y="147"/>
                  <a:pt x="1420" y="147"/>
                  <a:pt x="1419" y="147"/>
                </a:cubicBezTo>
                <a:cubicBezTo>
                  <a:pt x="1417" y="147"/>
                  <a:pt x="1416" y="146"/>
                  <a:pt x="1416" y="145"/>
                </a:cubicBezTo>
                <a:cubicBezTo>
                  <a:pt x="1415" y="143"/>
                  <a:pt x="1413" y="141"/>
                  <a:pt x="1411" y="141"/>
                </a:cubicBezTo>
                <a:cubicBezTo>
                  <a:pt x="1411" y="141"/>
                  <a:pt x="1412" y="140"/>
                  <a:pt x="1412" y="140"/>
                </a:cubicBezTo>
                <a:cubicBezTo>
                  <a:pt x="1414" y="140"/>
                  <a:pt x="1418" y="139"/>
                  <a:pt x="1420" y="139"/>
                </a:cubicBezTo>
                <a:cubicBezTo>
                  <a:pt x="1421" y="139"/>
                  <a:pt x="1421" y="139"/>
                  <a:pt x="1421" y="139"/>
                </a:cubicBezTo>
                <a:cubicBezTo>
                  <a:pt x="1421" y="139"/>
                  <a:pt x="1421" y="139"/>
                  <a:pt x="1421" y="139"/>
                </a:cubicBezTo>
                <a:cubicBezTo>
                  <a:pt x="1421" y="141"/>
                  <a:pt x="1422" y="143"/>
                  <a:pt x="1423" y="144"/>
                </a:cubicBezTo>
                <a:cubicBezTo>
                  <a:pt x="1423" y="145"/>
                  <a:pt x="1423" y="145"/>
                  <a:pt x="1424" y="146"/>
                </a:cubicBezTo>
                <a:cubicBezTo>
                  <a:pt x="1423" y="146"/>
                  <a:pt x="1423" y="146"/>
                  <a:pt x="1423" y="146"/>
                </a:cubicBezTo>
                <a:moveTo>
                  <a:pt x="1453" y="134"/>
                </a:moveTo>
                <a:cubicBezTo>
                  <a:pt x="1453" y="134"/>
                  <a:pt x="1453" y="134"/>
                  <a:pt x="1453" y="134"/>
                </a:cubicBezTo>
                <a:cubicBezTo>
                  <a:pt x="1453" y="134"/>
                  <a:pt x="1452" y="134"/>
                  <a:pt x="1452" y="134"/>
                </a:cubicBezTo>
                <a:cubicBezTo>
                  <a:pt x="1452" y="134"/>
                  <a:pt x="1451" y="134"/>
                  <a:pt x="1450" y="131"/>
                </a:cubicBezTo>
                <a:cubicBezTo>
                  <a:pt x="1450" y="129"/>
                  <a:pt x="1450" y="127"/>
                  <a:pt x="1449" y="125"/>
                </a:cubicBezTo>
                <a:cubicBezTo>
                  <a:pt x="1448" y="124"/>
                  <a:pt x="1447" y="123"/>
                  <a:pt x="1446" y="123"/>
                </a:cubicBezTo>
                <a:cubicBezTo>
                  <a:pt x="1447" y="124"/>
                  <a:pt x="1449" y="124"/>
                  <a:pt x="1450" y="125"/>
                </a:cubicBezTo>
                <a:cubicBezTo>
                  <a:pt x="1450" y="125"/>
                  <a:pt x="1451" y="126"/>
                  <a:pt x="1451" y="126"/>
                </a:cubicBezTo>
                <a:cubicBezTo>
                  <a:pt x="1451" y="126"/>
                  <a:pt x="1452" y="126"/>
                  <a:pt x="1452" y="126"/>
                </a:cubicBezTo>
                <a:cubicBezTo>
                  <a:pt x="1452" y="126"/>
                  <a:pt x="1452" y="126"/>
                  <a:pt x="1452" y="126"/>
                </a:cubicBezTo>
                <a:cubicBezTo>
                  <a:pt x="1452" y="127"/>
                  <a:pt x="1453" y="130"/>
                  <a:pt x="1453" y="132"/>
                </a:cubicBezTo>
                <a:cubicBezTo>
                  <a:pt x="1453" y="133"/>
                  <a:pt x="1453" y="133"/>
                  <a:pt x="1453" y="134"/>
                </a:cubicBezTo>
                <a:moveTo>
                  <a:pt x="1035" y="326"/>
                </a:moveTo>
                <a:cubicBezTo>
                  <a:pt x="1032" y="326"/>
                  <a:pt x="1030" y="328"/>
                  <a:pt x="1029" y="330"/>
                </a:cubicBezTo>
                <a:cubicBezTo>
                  <a:pt x="1028" y="332"/>
                  <a:pt x="1027" y="334"/>
                  <a:pt x="1027" y="336"/>
                </a:cubicBezTo>
                <a:cubicBezTo>
                  <a:pt x="1027" y="338"/>
                  <a:pt x="1028" y="341"/>
                  <a:pt x="1029" y="342"/>
                </a:cubicBezTo>
                <a:cubicBezTo>
                  <a:pt x="1031" y="344"/>
                  <a:pt x="1032" y="345"/>
                  <a:pt x="1034" y="345"/>
                </a:cubicBezTo>
                <a:cubicBezTo>
                  <a:pt x="1037" y="345"/>
                  <a:pt x="1040" y="343"/>
                  <a:pt x="1041" y="340"/>
                </a:cubicBezTo>
                <a:cubicBezTo>
                  <a:pt x="1039" y="339"/>
                  <a:pt x="1039" y="339"/>
                  <a:pt x="1039" y="339"/>
                </a:cubicBezTo>
                <a:cubicBezTo>
                  <a:pt x="1041" y="340"/>
                  <a:pt x="1041" y="340"/>
                  <a:pt x="1041" y="340"/>
                </a:cubicBezTo>
                <a:cubicBezTo>
                  <a:pt x="1042" y="339"/>
                  <a:pt x="1042" y="337"/>
                  <a:pt x="1042" y="336"/>
                </a:cubicBezTo>
                <a:cubicBezTo>
                  <a:pt x="1042" y="334"/>
                  <a:pt x="1041" y="331"/>
                  <a:pt x="1040" y="330"/>
                </a:cubicBezTo>
                <a:cubicBezTo>
                  <a:pt x="1039" y="328"/>
                  <a:pt x="1037" y="327"/>
                  <a:pt x="1035" y="326"/>
                </a:cubicBezTo>
                <a:moveTo>
                  <a:pt x="839" y="115"/>
                </a:moveTo>
                <a:cubicBezTo>
                  <a:pt x="839" y="115"/>
                  <a:pt x="840" y="115"/>
                  <a:pt x="840" y="115"/>
                </a:cubicBezTo>
                <a:cubicBezTo>
                  <a:pt x="843" y="115"/>
                  <a:pt x="846" y="116"/>
                  <a:pt x="848" y="116"/>
                </a:cubicBezTo>
                <a:cubicBezTo>
                  <a:pt x="850" y="116"/>
                  <a:pt x="851" y="116"/>
                  <a:pt x="853" y="115"/>
                </a:cubicBezTo>
                <a:cubicBezTo>
                  <a:pt x="854" y="114"/>
                  <a:pt x="855" y="112"/>
                  <a:pt x="855" y="110"/>
                </a:cubicBezTo>
                <a:cubicBezTo>
                  <a:pt x="855" y="110"/>
                  <a:pt x="855" y="110"/>
                  <a:pt x="855" y="110"/>
                </a:cubicBezTo>
                <a:cubicBezTo>
                  <a:pt x="852" y="110"/>
                  <a:pt x="852" y="110"/>
                  <a:pt x="852" y="110"/>
                </a:cubicBezTo>
                <a:cubicBezTo>
                  <a:pt x="855" y="110"/>
                  <a:pt x="855" y="110"/>
                  <a:pt x="855" y="110"/>
                </a:cubicBezTo>
                <a:cubicBezTo>
                  <a:pt x="855" y="108"/>
                  <a:pt x="855" y="107"/>
                  <a:pt x="855" y="106"/>
                </a:cubicBezTo>
                <a:cubicBezTo>
                  <a:pt x="855" y="101"/>
                  <a:pt x="855" y="97"/>
                  <a:pt x="856" y="95"/>
                </a:cubicBezTo>
                <a:cubicBezTo>
                  <a:pt x="857" y="94"/>
                  <a:pt x="858" y="93"/>
                  <a:pt x="859" y="92"/>
                </a:cubicBezTo>
                <a:cubicBezTo>
                  <a:pt x="859" y="91"/>
                  <a:pt x="861" y="90"/>
                  <a:pt x="861" y="88"/>
                </a:cubicBezTo>
                <a:cubicBezTo>
                  <a:pt x="861" y="86"/>
                  <a:pt x="860" y="85"/>
                  <a:pt x="859" y="85"/>
                </a:cubicBezTo>
                <a:cubicBezTo>
                  <a:pt x="858" y="84"/>
                  <a:pt x="857" y="84"/>
                  <a:pt x="856" y="84"/>
                </a:cubicBezTo>
                <a:cubicBezTo>
                  <a:pt x="855" y="84"/>
                  <a:pt x="855" y="84"/>
                  <a:pt x="855" y="84"/>
                </a:cubicBezTo>
                <a:cubicBezTo>
                  <a:pt x="855" y="84"/>
                  <a:pt x="855" y="84"/>
                  <a:pt x="854" y="84"/>
                </a:cubicBezTo>
                <a:cubicBezTo>
                  <a:pt x="854" y="84"/>
                  <a:pt x="854" y="83"/>
                  <a:pt x="853" y="82"/>
                </a:cubicBezTo>
                <a:cubicBezTo>
                  <a:pt x="853" y="81"/>
                  <a:pt x="853" y="80"/>
                  <a:pt x="853" y="80"/>
                </a:cubicBezTo>
                <a:cubicBezTo>
                  <a:pt x="853" y="77"/>
                  <a:pt x="855" y="74"/>
                  <a:pt x="857" y="72"/>
                </a:cubicBezTo>
                <a:cubicBezTo>
                  <a:pt x="858" y="71"/>
                  <a:pt x="862" y="67"/>
                  <a:pt x="866" y="63"/>
                </a:cubicBezTo>
                <a:cubicBezTo>
                  <a:pt x="870" y="58"/>
                  <a:pt x="875" y="54"/>
                  <a:pt x="877" y="54"/>
                </a:cubicBezTo>
                <a:cubicBezTo>
                  <a:pt x="883" y="51"/>
                  <a:pt x="887" y="46"/>
                  <a:pt x="887" y="41"/>
                </a:cubicBezTo>
                <a:cubicBezTo>
                  <a:pt x="887" y="39"/>
                  <a:pt x="886" y="37"/>
                  <a:pt x="884" y="36"/>
                </a:cubicBezTo>
                <a:cubicBezTo>
                  <a:pt x="881" y="35"/>
                  <a:pt x="877" y="33"/>
                  <a:pt x="872" y="33"/>
                </a:cubicBezTo>
                <a:cubicBezTo>
                  <a:pt x="868" y="33"/>
                  <a:pt x="864" y="34"/>
                  <a:pt x="861" y="37"/>
                </a:cubicBezTo>
                <a:cubicBezTo>
                  <a:pt x="858" y="40"/>
                  <a:pt x="856" y="43"/>
                  <a:pt x="854" y="44"/>
                </a:cubicBezTo>
                <a:cubicBezTo>
                  <a:pt x="852" y="46"/>
                  <a:pt x="851" y="47"/>
                  <a:pt x="849" y="47"/>
                </a:cubicBezTo>
                <a:cubicBezTo>
                  <a:pt x="848" y="47"/>
                  <a:pt x="848" y="47"/>
                  <a:pt x="847" y="46"/>
                </a:cubicBezTo>
                <a:cubicBezTo>
                  <a:pt x="845" y="46"/>
                  <a:pt x="843" y="44"/>
                  <a:pt x="841" y="40"/>
                </a:cubicBezTo>
                <a:cubicBezTo>
                  <a:pt x="840" y="37"/>
                  <a:pt x="839" y="33"/>
                  <a:pt x="836" y="30"/>
                </a:cubicBezTo>
                <a:cubicBezTo>
                  <a:pt x="834" y="27"/>
                  <a:pt x="833" y="22"/>
                  <a:pt x="833" y="18"/>
                </a:cubicBezTo>
                <a:cubicBezTo>
                  <a:pt x="833" y="16"/>
                  <a:pt x="832" y="14"/>
                  <a:pt x="832" y="12"/>
                </a:cubicBezTo>
                <a:cubicBezTo>
                  <a:pt x="831" y="10"/>
                  <a:pt x="829" y="8"/>
                  <a:pt x="827" y="8"/>
                </a:cubicBezTo>
                <a:cubicBezTo>
                  <a:pt x="826" y="8"/>
                  <a:pt x="826" y="8"/>
                  <a:pt x="826" y="8"/>
                </a:cubicBezTo>
                <a:cubicBezTo>
                  <a:pt x="822" y="9"/>
                  <a:pt x="821" y="9"/>
                  <a:pt x="820" y="9"/>
                </a:cubicBezTo>
                <a:cubicBezTo>
                  <a:pt x="819" y="9"/>
                  <a:pt x="816" y="8"/>
                  <a:pt x="812" y="8"/>
                </a:cubicBezTo>
                <a:cubicBezTo>
                  <a:pt x="811" y="8"/>
                  <a:pt x="809" y="8"/>
                  <a:pt x="808" y="9"/>
                </a:cubicBezTo>
                <a:cubicBezTo>
                  <a:pt x="806" y="9"/>
                  <a:pt x="804" y="10"/>
                  <a:pt x="802" y="11"/>
                </a:cubicBezTo>
                <a:cubicBezTo>
                  <a:pt x="802" y="11"/>
                  <a:pt x="802" y="11"/>
                  <a:pt x="802" y="10"/>
                </a:cubicBezTo>
                <a:cubicBezTo>
                  <a:pt x="802" y="8"/>
                  <a:pt x="801" y="7"/>
                  <a:pt x="800" y="6"/>
                </a:cubicBezTo>
                <a:cubicBezTo>
                  <a:pt x="799" y="6"/>
                  <a:pt x="798" y="5"/>
                  <a:pt x="796" y="5"/>
                </a:cubicBezTo>
                <a:cubicBezTo>
                  <a:pt x="789" y="4"/>
                  <a:pt x="778" y="1"/>
                  <a:pt x="769" y="0"/>
                </a:cubicBezTo>
                <a:cubicBezTo>
                  <a:pt x="768" y="0"/>
                  <a:pt x="768" y="0"/>
                  <a:pt x="767" y="0"/>
                </a:cubicBezTo>
                <a:cubicBezTo>
                  <a:pt x="760" y="0"/>
                  <a:pt x="756" y="2"/>
                  <a:pt x="750" y="2"/>
                </a:cubicBezTo>
                <a:cubicBezTo>
                  <a:pt x="742" y="3"/>
                  <a:pt x="731" y="2"/>
                  <a:pt x="723" y="8"/>
                </a:cubicBezTo>
                <a:cubicBezTo>
                  <a:pt x="720" y="10"/>
                  <a:pt x="717" y="11"/>
                  <a:pt x="714" y="12"/>
                </a:cubicBezTo>
                <a:cubicBezTo>
                  <a:pt x="713" y="12"/>
                  <a:pt x="712" y="12"/>
                  <a:pt x="711" y="12"/>
                </a:cubicBezTo>
                <a:cubicBezTo>
                  <a:pt x="710" y="13"/>
                  <a:pt x="710" y="13"/>
                  <a:pt x="709" y="13"/>
                </a:cubicBezTo>
                <a:cubicBezTo>
                  <a:pt x="709" y="13"/>
                  <a:pt x="709" y="13"/>
                  <a:pt x="708" y="14"/>
                </a:cubicBezTo>
                <a:cubicBezTo>
                  <a:pt x="706" y="16"/>
                  <a:pt x="704" y="20"/>
                  <a:pt x="703" y="23"/>
                </a:cubicBezTo>
                <a:cubicBezTo>
                  <a:pt x="702" y="24"/>
                  <a:pt x="702" y="25"/>
                  <a:pt x="701" y="26"/>
                </a:cubicBezTo>
                <a:cubicBezTo>
                  <a:pt x="701" y="26"/>
                  <a:pt x="701" y="26"/>
                  <a:pt x="701" y="26"/>
                </a:cubicBezTo>
                <a:cubicBezTo>
                  <a:pt x="700" y="25"/>
                  <a:pt x="700" y="24"/>
                  <a:pt x="699" y="22"/>
                </a:cubicBezTo>
                <a:cubicBezTo>
                  <a:pt x="698" y="21"/>
                  <a:pt x="698" y="20"/>
                  <a:pt x="697" y="19"/>
                </a:cubicBezTo>
                <a:cubicBezTo>
                  <a:pt x="697" y="19"/>
                  <a:pt x="695" y="18"/>
                  <a:pt x="694" y="18"/>
                </a:cubicBezTo>
                <a:cubicBezTo>
                  <a:pt x="692" y="18"/>
                  <a:pt x="691" y="18"/>
                  <a:pt x="690" y="19"/>
                </a:cubicBezTo>
                <a:cubicBezTo>
                  <a:pt x="687" y="21"/>
                  <a:pt x="687" y="25"/>
                  <a:pt x="687" y="28"/>
                </a:cubicBezTo>
                <a:cubicBezTo>
                  <a:pt x="687" y="28"/>
                  <a:pt x="687" y="28"/>
                  <a:pt x="687" y="28"/>
                </a:cubicBezTo>
                <a:cubicBezTo>
                  <a:pt x="687" y="31"/>
                  <a:pt x="687" y="34"/>
                  <a:pt x="686" y="35"/>
                </a:cubicBezTo>
                <a:cubicBezTo>
                  <a:pt x="685" y="37"/>
                  <a:pt x="682" y="38"/>
                  <a:pt x="678" y="38"/>
                </a:cubicBezTo>
                <a:cubicBezTo>
                  <a:pt x="676" y="38"/>
                  <a:pt x="674" y="38"/>
                  <a:pt x="673" y="37"/>
                </a:cubicBezTo>
                <a:cubicBezTo>
                  <a:pt x="671" y="36"/>
                  <a:pt x="667" y="34"/>
                  <a:pt x="660" y="34"/>
                </a:cubicBezTo>
                <a:cubicBezTo>
                  <a:pt x="658" y="34"/>
                  <a:pt x="656" y="34"/>
                  <a:pt x="654" y="34"/>
                </a:cubicBezTo>
                <a:cubicBezTo>
                  <a:pt x="649" y="35"/>
                  <a:pt x="643" y="36"/>
                  <a:pt x="639" y="37"/>
                </a:cubicBezTo>
                <a:cubicBezTo>
                  <a:pt x="636" y="38"/>
                  <a:pt x="634" y="39"/>
                  <a:pt x="633" y="40"/>
                </a:cubicBezTo>
                <a:cubicBezTo>
                  <a:pt x="631" y="42"/>
                  <a:pt x="630" y="43"/>
                  <a:pt x="630" y="45"/>
                </a:cubicBezTo>
                <a:cubicBezTo>
                  <a:pt x="630" y="46"/>
                  <a:pt x="630" y="47"/>
                  <a:pt x="631" y="48"/>
                </a:cubicBezTo>
                <a:cubicBezTo>
                  <a:pt x="631" y="48"/>
                  <a:pt x="631" y="48"/>
                  <a:pt x="631" y="48"/>
                </a:cubicBezTo>
                <a:cubicBezTo>
                  <a:pt x="631" y="49"/>
                  <a:pt x="631" y="49"/>
                  <a:pt x="630" y="49"/>
                </a:cubicBezTo>
                <a:cubicBezTo>
                  <a:pt x="630" y="50"/>
                  <a:pt x="629" y="50"/>
                  <a:pt x="628" y="50"/>
                </a:cubicBezTo>
                <a:cubicBezTo>
                  <a:pt x="628" y="50"/>
                  <a:pt x="627" y="50"/>
                  <a:pt x="627" y="50"/>
                </a:cubicBezTo>
                <a:cubicBezTo>
                  <a:pt x="626" y="49"/>
                  <a:pt x="625" y="49"/>
                  <a:pt x="624" y="49"/>
                </a:cubicBezTo>
                <a:cubicBezTo>
                  <a:pt x="621" y="49"/>
                  <a:pt x="619" y="50"/>
                  <a:pt x="617" y="51"/>
                </a:cubicBezTo>
                <a:cubicBezTo>
                  <a:pt x="614" y="53"/>
                  <a:pt x="612" y="55"/>
                  <a:pt x="612" y="58"/>
                </a:cubicBezTo>
                <a:cubicBezTo>
                  <a:pt x="612" y="59"/>
                  <a:pt x="612" y="59"/>
                  <a:pt x="612" y="59"/>
                </a:cubicBezTo>
                <a:cubicBezTo>
                  <a:pt x="612" y="60"/>
                  <a:pt x="612" y="60"/>
                  <a:pt x="612" y="60"/>
                </a:cubicBezTo>
                <a:cubicBezTo>
                  <a:pt x="612" y="62"/>
                  <a:pt x="612" y="63"/>
                  <a:pt x="611" y="64"/>
                </a:cubicBezTo>
                <a:cubicBezTo>
                  <a:pt x="611" y="65"/>
                  <a:pt x="611" y="65"/>
                  <a:pt x="610" y="65"/>
                </a:cubicBezTo>
                <a:cubicBezTo>
                  <a:pt x="609" y="65"/>
                  <a:pt x="609" y="65"/>
                  <a:pt x="609" y="65"/>
                </a:cubicBezTo>
                <a:cubicBezTo>
                  <a:pt x="608" y="65"/>
                  <a:pt x="607" y="65"/>
                  <a:pt x="607" y="65"/>
                </a:cubicBezTo>
                <a:cubicBezTo>
                  <a:pt x="601" y="65"/>
                  <a:pt x="598" y="69"/>
                  <a:pt x="597" y="74"/>
                </a:cubicBezTo>
                <a:cubicBezTo>
                  <a:pt x="597" y="74"/>
                  <a:pt x="595" y="76"/>
                  <a:pt x="592" y="77"/>
                </a:cubicBezTo>
                <a:cubicBezTo>
                  <a:pt x="591" y="77"/>
                  <a:pt x="590" y="77"/>
                  <a:pt x="589" y="78"/>
                </a:cubicBezTo>
                <a:cubicBezTo>
                  <a:pt x="588" y="78"/>
                  <a:pt x="588" y="78"/>
                  <a:pt x="588" y="78"/>
                </a:cubicBezTo>
                <a:cubicBezTo>
                  <a:pt x="588" y="78"/>
                  <a:pt x="587" y="78"/>
                  <a:pt x="587" y="78"/>
                </a:cubicBezTo>
                <a:cubicBezTo>
                  <a:pt x="587" y="78"/>
                  <a:pt x="587" y="78"/>
                  <a:pt x="587" y="78"/>
                </a:cubicBezTo>
                <a:cubicBezTo>
                  <a:pt x="587" y="78"/>
                  <a:pt x="587" y="78"/>
                  <a:pt x="587" y="78"/>
                </a:cubicBezTo>
                <a:cubicBezTo>
                  <a:pt x="586" y="78"/>
                  <a:pt x="586" y="78"/>
                  <a:pt x="586" y="78"/>
                </a:cubicBezTo>
                <a:cubicBezTo>
                  <a:pt x="585" y="78"/>
                  <a:pt x="582" y="78"/>
                  <a:pt x="580" y="78"/>
                </a:cubicBezTo>
                <a:cubicBezTo>
                  <a:pt x="579" y="79"/>
                  <a:pt x="578" y="79"/>
                  <a:pt x="577" y="79"/>
                </a:cubicBezTo>
                <a:cubicBezTo>
                  <a:pt x="576" y="80"/>
                  <a:pt x="574" y="81"/>
                  <a:pt x="574" y="83"/>
                </a:cubicBezTo>
                <a:cubicBezTo>
                  <a:pt x="574" y="85"/>
                  <a:pt x="575" y="86"/>
                  <a:pt x="576" y="87"/>
                </a:cubicBezTo>
                <a:cubicBezTo>
                  <a:pt x="578" y="89"/>
                  <a:pt x="581" y="89"/>
                  <a:pt x="583" y="89"/>
                </a:cubicBezTo>
                <a:cubicBezTo>
                  <a:pt x="583" y="89"/>
                  <a:pt x="584" y="89"/>
                  <a:pt x="584" y="89"/>
                </a:cubicBezTo>
                <a:cubicBezTo>
                  <a:pt x="585" y="89"/>
                  <a:pt x="586" y="89"/>
                  <a:pt x="587" y="89"/>
                </a:cubicBezTo>
                <a:cubicBezTo>
                  <a:pt x="588" y="89"/>
                  <a:pt x="590" y="91"/>
                  <a:pt x="591" y="94"/>
                </a:cubicBezTo>
                <a:cubicBezTo>
                  <a:pt x="593" y="96"/>
                  <a:pt x="594" y="98"/>
                  <a:pt x="597" y="100"/>
                </a:cubicBezTo>
                <a:cubicBezTo>
                  <a:pt x="598" y="100"/>
                  <a:pt x="599" y="101"/>
                  <a:pt x="600" y="101"/>
                </a:cubicBezTo>
                <a:cubicBezTo>
                  <a:pt x="602" y="101"/>
                  <a:pt x="605" y="99"/>
                  <a:pt x="607" y="97"/>
                </a:cubicBezTo>
                <a:cubicBezTo>
                  <a:pt x="607" y="96"/>
                  <a:pt x="608" y="95"/>
                  <a:pt x="608" y="94"/>
                </a:cubicBezTo>
                <a:cubicBezTo>
                  <a:pt x="609" y="95"/>
                  <a:pt x="609" y="96"/>
                  <a:pt x="611" y="96"/>
                </a:cubicBezTo>
                <a:cubicBezTo>
                  <a:pt x="612" y="97"/>
                  <a:pt x="613" y="97"/>
                  <a:pt x="615" y="97"/>
                </a:cubicBezTo>
                <a:cubicBezTo>
                  <a:pt x="619" y="97"/>
                  <a:pt x="624" y="96"/>
                  <a:pt x="626" y="96"/>
                </a:cubicBezTo>
                <a:cubicBezTo>
                  <a:pt x="626" y="96"/>
                  <a:pt x="626" y="96"/>
                  <a:pt x="626" y="96"/>
                </a:cubicBezTo>
                <a:cubicBezTo>
                  <a:pt x="627" y="96"/>
                  <a:pt x="631" y="97"/>
                  <a:pt x="635" y="98"/>
                </a:cubicBezTo>
                <a:cubicBezTo>
                  <a:pt x="639" y="98"/>
                  <a:pt x="643" y="100"/>
                  <a:pt x="645" y="100"/>
                </a:cubicBezTo>
                <a:cubicBezTo>
                  <a:pt x="647" y="102"/>
                  <a:pt x="650" y="103"/>
                  <a:pt x="653" y="104"/>
                </a:cubicBezTo>
                <a:cubicBezTo>
                  <a:pt x="656" y="105"/>
                  <a:pt x="659" y="107"/>
                  <a:pt x="659" y="108"/>
                </a:cubicBezTo>
                <a:cubicBezTo>
                  <a:pt x="660" y="110"/>
                  <a:pt x="661" y="115"/>
                  <a:pt x="662" y="120"/>
                </a:cubicBezTo>
                <a:cubicBezTo>
                  <a:pt x="662" y="123"/>
                  <a:pt x="662" y="125"/>
                  <a:pt x="662" y="128"/>
                </a:cubicBezTo>
                <a:cubicBezTo>
                  <a:pt x="663" y="130"/>
                  <a:pt x="663" y="131"/>
                  <a:pt x="664" y="133"/>
                </a:cubicBezTo>
                <a:cubicBezTo>
                  <a:pt x="664" y="133"/>
                  <a:pt x="666" y="134"/>
                  <a:pt x="666" y="134"/>
                </a:cubicBezTo>
                <a:cubicBezTo>
                  <a:pt x="667" y="134"/>
                  <a:pt x="667" y="134"/>
                  <a:pt x="667" y="134"/>
                </a:cubicBezTo>
                <a:cubicBezTo>
                  <a:pt x="667" y="135"/>
                  <a:pt x="667" y="137"/>
                  <a:pt x="667" y="138"/>
                </a:cubicBezTo>
                <a:cubicBezTo>
                  <a:pt x="667" y="140"/>
                  <a:pt x="667" y="142"/>
                  <a:pt x="668" y="143"/>
                </a:cubicBezTo>
                <a:cubicBezTo>
                  <a:pt x="669" y="145"/>
                  <a:pt x="670" y="146"/>
                  <a:pt x="672" y="146"/>
                </a:cubicBezTo>
                <a:cubicBezTo>
                  <a:pt x="673" y="146"/>
                  <a:pt x="674" y="146"/>
                  <a:pt x="675" y="147"/>
                </a:cubicBezTo>
                <a:cubicBezTo>
                  <a:pt x="675" y="147"/>
                  <a:pt x="674" y="148"/>
                  <a:pt x="674" y="149"/>
                </a:cubicBezTo>
                <a:cubicBezTo>
                  <a:pt x="673" y="150"/>
                  <a:pt x="672" y="152"/>
                  <a:pt x="671" y="154"/>
                </a:cubicBezTo>
                <a:cubicBezTo>
                  <a:pt x="671" y="154"/>
                  <a:pt x="671" y="154"/>
                  <a:pt x="671" y="155"/>
                </a:cubicBezTo>
                <a:cubicBezTo>
                  <a:pt x="672" y="158"/>
                  <a:pt x="676" y="167"/>
                  <a:pt x="677" y="169"/>
                </a:cubicBezTo>
                <a:cubicBezTo>
                  <a:pt x="679" y="171"/>
                  <a:pt x="680" y="172"/>
                  <a:pt x="683" y="173"/>
                </a:cubicBezTo>
                <a:cubicBezTo>
                  <a:pt x="683" y="173"/>
                  <a:pt x="683" y="173"/>
                  <a:pt x="683" y="173"/>
                </a:cubicBezTo>
                <a:cubicBezTo>
                  <a:pt x="683" y="174"/>
                  <a:pt x="683" y="174"/>
                  <a:pt x="683" y="175"/>
                </a:cubicBezTo>
                <a:cubicBezTo>
                  <a:pt x="683" y="175"/>
                  <a:pt x="683" y="176"/>
                  <a:pt x="683" y="177"/>
                </a:cubicBezTo>
                <a:cubicBezTo>
                  <a:pt x="684" y="178"/>
                  <a:pt x="685" y="180"/>
                  <a:pt x="686" y="182"/>
                </a:cubicBezTo>
                <a:cubicBezTo>
                  <a:pt x="687" y="185"/>
                  <a:pt x="689" y="187"/>
                  <a:pt x="691" y="188"/>
                </a:cubicBezTo>
                <a:cubicBezTo>
                  <a:pt x="693" y="189"/>
                  <a:pt x="696" y="191"/>
                  <a:pt x="698" y="193"/>
                </a:cubicBezTo>
                <a:cubicBezTo>
                  <a:pt x="701" y="195"/>
                  <a:pt x="704" y="198"/>
                  <a:pt x="704" y="198"/>
                </a:cubicBezTo>
                <a:cubicBezTo>
                  <a:pt x="704" y="200"/>
                  <a:pt x="706" y="201"/>
                  <a:pt x="707" y="201"/>
                </a:cubicBezTo>
                <a:cubicBezTo>
                  <a:pt x="710" y="201"/>
                  <a:pt x="711" y="200"/>
                  <a:pt x="713" y="199"/>
                </a:cubicBezTo>
                <a:cubicBezTo>
                  <a:pt x="714" y="199"/>
                  <a:pt x="714" y="199"/>
                  <a:pt x="714" y="198"/>
                </a:cubicBezTo>
                <a:cubicBezTo>
                  <a:pt x="715" y="199"/>
                  <a:pt x="715" y="200"/>
                  <a:pt x="715" y="201"/>
                </a:cubicBezTo>
                <a:cubicBezTo>
                  <a:pt x="716" y="203"/>
                  <a:pt x="717" y="205"/>
                  <a:pt x="720" y="206"/>
                </a:cubicBezTo>
                <a:cubicBezTo>
                  <a:pt x="721" y="206"/>
                  <a:pt x="722" y="206"/>
                  <a:pt x="722" y="206"/>
                </a:cubicBezTo>
                <a:cubicBezTo>
                  <a:pt x="722" y="206"/>
                  <a:pt x="722" y="206"/>
                  <a:pt x="722" y="206"/>
                </a:cubicBezTo>
                <a:cubicBezTo>
                  <a:pt x="726" y="206"/>
                  <a:pt x="729" y="204"/>
                  <a:pt x="731" y="201"/>
                </a:cubicBezTo>
                <a:cubicBezTo>
                  <a:pt x="736" y="196"/>
                  <a:pt x="735" y="191"/>
                  <a:pt x="735" y="188"/>
                </a:cubicBezTo>
                <a:cubicBezTo>
                  <a:pt x="735" y="187"/>
                  <a:pt x="735" y="186"/>
                  <a:pt x="735" y="185"/>
                </a:cubicBezTo>
                <a:cubicBezTo>
                  <a:pt x="735" y="185"/>
                  <a:pt x="736" y="185"/>
                  <a:pt x="736" y="185"/>
                </a:cubicBezTo>
                <a:cubicBezTo>
                  <a:pt x="737" y="185"/>
                  <a:pt x="737" y="186"/>
                  <a:pt x="738" y="186"/>
                </a:cubicBezTo>
                <a:cubicBezTo>
                  <a:pt x="740" y="186"/>
                  <a:pt x="742" y="185"/>
                  <a:pt x="743" y="184"/>
                </a:cubicBezTo>
                <a:cubicBezTo>
                  <a:pt x="744" y="182"/>
                  <a:pt x="744" y="181"/>
                  <a:pt x="744" y="179"/>
                </a:cubicBezTo>
                <a:cubicBezTo>
                  <a:pt x="744" y="179"/>
                  <a:pt x="744" y="178"/>
                  <a:pt x="744" y="178"/>
                </a:cubicBezTo>
                <a:cubicBezTo>
                  <a:pt x="744" y="175"/>
                  <a:pt x="743" y="173"/>
                  <a:pt x="743" y="172"/>
                </a:cubicBezTo>
                <a:cubicBezTo>
                  <a:pt x="743" y="172"/>
                  <a:pt x="743" y="172"/>
                  <a:pt x="743" y="172"/>
                </a:cubicBezTo>
                <a:cubicBezTo>
                  <a:pt x="743" y="172"/>
                  <a:pt x="744" y="171"/>
                  <a:pt x="745" y="171"/>
                </a:cubicBezTo>
                <a:cubicBezTo>
                  <a:pt x="749" y="170"/>
                  <a:pt x="751" y="169"/>
                  <a:pt x="753" y="167"/>
                </a:cubicBezTo>
                <a:cubicBezTo>
                  <a:pt x="755" y="166"/>
                  <a:pt x="757" y="165"/>
                  <a:pt x="758" y="165"/>
                </a:cubicBezTo>
                <a:cubicBezTo>
                  <a:pt x="760" y="165"/>
                  <a:pt x="765" y="166"/>
                  <a:pt x="769" y="166"/>
                </a:cubicBezTo>
                <a:cubicBezTo>
                  <a:pt x="770" y="166"/>
                  <a:pt x="771" y="166"/>
                  <a:pt x="772" y="166"/>
                </a:cubicBezTo>
                <a:cubicBezTo>
                  <a:pt x="773" y="166"/>
                  <a:pt x="774" y="165"/>
                  <a:pt x="775" y="164"/>
                </a:cubicBezTo>
                <a:cubicBezTo>
                  <a:pt x="776" y="163"/>
                  <a:pt x="777" y="160"/>
                  <a:pt x="779" y="158"/>
                </a:cubicBezTo>
                <a:cubicBezTo>
                  <a:pt x="780" y="157"/>
                  <a:pt x="781" y="156"/>
                  <a:pt x="781" y="155"/>
                </a:cubicBezTo>
                <a:cubicBezTo>
                  <a:pt x="782" y="155"/>
                  <a:pt x="782" y="154"/>
                  <a:pt x="782" y="154"/>
                </a:cubicBezTo>
                <a:cubicBezTo>
                  <a:pt x="782" y="154"/>
                  <a:pt x="782" y="154"/>
                  <a:pt x="783" y="154"/>
                </a:cubicBezTo>
                <a:cubicBezTo>
                  <a:pt x="783" y="154"/>
                  <a:pt x="783" y="154"/>
                  <a:pt x="783" y="154"/>
                </a:cubicBezTo>
                <a:cubicBezTo>
                  <a:pt x="786" y="154"/>
                  <a:pt x="794" y="153"/>
                  <a:pt x="802" y="151"/>
                </a:cubicBezTo>
                <a:cubicBezTo>
                  <a:pt x="806" y="151"/>
                  <a:pt x="810" y="149"/>
                  <a:pt x="813" y="147"/>
                </a:cubicBezTo>
                <a:cubicBezTo>
                  <a:pt x="816" y="146"/>
                  <a:pt x="819" y="145"/>
                  <a:pt x="819" y="145"/>
                </a:cubicBezTo>
                <a:cubicBezTo>
                  <a:pt x="819" y="145"/>
                  <a:pt x="819" y="145"/>
                  <a:pt x="819" y="145"/>
                </a:cubicBezTo>
                <a:cubicBezTo>
                  <a:pt x="820" y="145"/>
                  <a:pt x="821" y="145"/>
                  <a:pt x="823" y="145"/>
                </a:cubicBezTo>
                <a:cubicBezTo>
                  <a:pt x="824" y="145"/>
                  <a:pt x="825" y="145"/>
                  <a:pt x="826" y="144"/>
                </a:cubicBezTo>
                <a:cubicBezTo>
                  <a:pt x="827" y="144"/>
                  <a:pt x="827" y="144"/>
                  <a:pt x="828" y="144"/>
                </a:cubicBezTo>
                <a:cubicBezTo>
                  <a:pt x="829" y="143"/>
                  <a:pt x="830" y="142"/>
                  <a:pt x="830" y="141"/>
                </a:cubicBezTo>
                <a:cubicBezTo>
                  <a:pt x="829" y="140"/>
                  <a:pt x="829" y="140"/>
                  <a:pt x="829" y="139"/>
                </a:cubicBezTo>
                <a:cubicBezTo>
                  <a:pt x="829" y="139"/>
                  <a:pt x="830" y="139"/>
                  <a:pt x="830" y="139"/>
                </a:cubicBezTo>
                <a:cubicBezTo>
                  <a:pt x="831" y="139"/>
                  <a:pt x="832" y="139"/>
                  <a:pt x="833" y="139"/>
                </a:cubicBezTo>
                <a:cubicBezTo>
                  <a:pt x="838" y="138"/>
                  <a:pt x="840" y="134"/>
                  <a:pt x="840" y="131"/>
                </a:cubicBezTo>
                <a:cubicBezTo>
                  <a:pt x="839" y="129"/>
                  <a:pt x="839" y="127"/>
                  <a:pt x="838" y="126"/>
                </a:cubicBezTo>
                <a:cubicBezTo>
                  <a:pt x="838" y="126"/>
                  <a:pt x="836" y="122"/>
                  <a:pt x="835" y="119"/>
                </a:cubicBezTo>
                <a:cubicBezTo>
                  <a:pt x="835" y="118"/>
                  <a:pt x="835" y="118"/>
                  <a:pt x="835" y="117"/>
                </a:cubicBezTo>
                <a:cubicBezTo>
                  <a:pt x="835" y="117"/>
                  <a:pt x="835" y="117"/>
                  <a:pt x="835" y="116"/>
                </a:cubicBezTo>
                <a:cubicBezTo>
                  <a:pt x="836" y="116"/>
                  <a:pt x="837" y="116"/>
                  <a:pt x="839" y="115"/>
                </a:cubicBezTo>
                <a:moveTo>
                  <a:pt x="678" y="126"/>
                </a:moveTo>
                <a:cubicBezTo>
                  <a:pt x="678" y="126"/>
                  <a:pt x="677" y="126"/>
                  <a:pt x="676" y="126"/>
                </a:cubicBezTo>
                <a:cubicBezTo>
                  <a:pt x="676" y="126"/>
                  <a:pt x="675" y="126"/>
                  <a:pt x="675" y="126"/>
                </a:cubicBezTo>
                <a:cubicBezTo>
                  <a:pt x="675" y="125"/>
                  <a:pt x="675" y="125"/>
                  <a:pt x="675" y="125"/>
                </a:cubicBezTo>
                <a:cubicBezTo>
                  <a:pt x="675" y="125"/>
                  <a:pt x="676" y="125"/>
                  <a:pt x="676" y="125"/>
                </a:cubicBezTo>
                <a:cubicBezTo>
                  <a:pt x="677" y="125"/>
                  <a:pt x="679" y="125"/>
                  <a:pt x="680" y="126"/>
                </a:cubicBezTo>
                <a:lnTo>
                  <a:pt x="678" y="126"/>
                </a:lnTo>
                <a:close/>
                <a:moveTo>
                  <a:pt x="687" y="137"/>
                </a:moveTo>
                <a:cubicBezTo>
                  <a:pt x="686" y="137"/>
                  <a:pt x="686" y="138"/>
                  <a:pt x="686" y="139"/>
                </a:cubicBezTo>
                <a:cubicBezTo>
                  <a:pt x="686" y="139"/>
                  <a:pt x="685" y="139"/>
                  <a:pt x="685" y="139"/>
                </a:cubicBezTo>
                <a:cubicBezTo>
                  <a:pt x="685" y="137"/>
                  <a:pt x="686" y="136"/>
                  <a:pt x="686" y="135"/>
                </a:cubicBezTo>
                <a:cubicBezTo>
                  <a:pt x="686" y="136"/>
                  <a:pt x="687" y="136"/>
                  <a:pt x="687" y="137"/>
                </a:cubicBezTo>
                <a:close/>
                <a:moveTo>
                  <a:pt x="818" y="130"/>
                </a:moveTo>
                <a:cubicBezTo>
                  <a:pt x="818" y="129"/>
                  <a:pt x="818" y="128"/>
                  <a:pt x="819" y="127"/>
                </a:cubicBezTo>
                <a:cubicBezTo>
                  <a:pt x="819" y="127"/>
                  <a:pt x="819" y="127"/>
                  <a:pt x="819" y="127"/>
                </a:cubicBezTo>
                <a:cubicBezTo>
                  <a:pt x="820" y="127"/>
                  <a:pt x="820" y="127"/>
                  <a:pt x="821" y="127"/>
                </a:cubicBezTo>
                <a:cubicBezTo>
                  <a:pt x="822" y="128"/>
                  <a:pt x="822" y="129"/>
                  <a:pt x="822" y="129"/>
                </a:cubicBezTo>
                <a:cubicBezTo>
                  <a:pt x="822" y="129"/>
                  <a:pt x="822" y="129"/>
                  <a:pt x="822" y="129"/>
                </a:cubicBezTo>
                <a:cubicBezTo>
                  <a:pt x="822" y="129"/>
                  <a:pt x="822" y="130"/>
                  <a:pt x="822" y="130"/>
                </a:cubicBezTo>
                <a:cubicBezTo>
                  <a:pt x="822" y="131"/>
                  <a:pt x="822" y="131"/>
                  <a:pt x="822" y="132"/>
                </a:cubicBezTo>
                <a:cubicBezTo>
                  <a:pt x="821" y="131"/>
                  <a:pt x="820" y="130"/>
                  <a:pt x="818" y="130"/>
                </a:cubicBezTo>
                <a:moveTo>
                  <a:pt x="886" y="178"/>
                </a:moveTo>
                <a:cubicBezTo>
                  <a:pt x="887" y="178"/>
                  <a:pt x="889" y="177"/>
                  <a:pt x="890" y="177"/>
                </a:cubicBezTo>
                <a:cubicBezTo>
                  <a:pt x="892" y="177"/>
                  <a:pt x="894" y="177"/>
                  <a:pt x="894" y="177"/>
                </a:cubicBezTo>
                <a:cubicBezTo>
                  <a:pt x="895" y="176"/>
                  <a:pt x="895" y="176"/>
                  <a:pt x="896" y="176"/>
                </a:cubicBezTo>
                <a:cubicBezTo>
                  <a:pt x="896" y="176"/>
                  <a:pt x="897" y="175"/>
                  <a:pt x="899" y="173"/>
                </a:cubicBezTo>
                <a:cubicBezTo>
                  <a:pt x="900" y="171"/>
                  <a:pt x="901" y="169"/>
                  <a:pt x="902" y="166"/>
                </a:cubicBezTo>
                <a:cubicBezTo>
                  <a:pt x="902" y="165"/>
                  <a:pt x="901" y="164"/>
                  <a:pt x="900" y="163"/>
                </a:cubicBezTo>
                <a:cubicBezTo>
                  <a:pt x="897" y="160"/>
                  <a:pt x="891" y="158"/>
                  <a:pt x="887" y="157"/>
                </a:cubicBezTo>
                <a:cubicBezTo>
                  <a:pt x="887" y="157"/>
                  <a:pt x="887" y="157"/>
                  <a:pt x="887" y="157"/>
                </a:cubicBezTo>
                <a:cubicBezTo>
                  <a:pt x="882" y="158"/>
                  <a:pt x="880" y="160"/>
                  <a:pt x="875" y="160"/>
                </a:cubicBezTo>
                <a:cubicBezTo>
                  <a:pt x="870" y="160"/>
                  <a:pt x="867" y="162"/>
                  <a:pt x="865" y="161"/>
                </a:cubicBezTo>
                <a:cubicBezTo>
                  <a:pt x="864" y="161"/>
                  <a:pt x="864" y="161"/>
                  <a:pt x="864" y="161"/>
                </a:cubicBezTo>
                <a:cubicBezTo>
                  <a:pt x="861" y="158"/>
                  <a:pt x="855" y="157"/>
                  <a:pt x="851" y="157"/>
                </a:cubicBezTo>
                <a:cubicBezTo>
                  <a:pt x="850" y="157"/>
                  <a:pt x="849" y="157"/>
                  <a:pt x="848" y="157"/>
                </a:cubicBezTo>
                <a:cubicBezTo>
                  <a:pt x="848" y="157"/>
                  <a:pt x="847" y="157"/>
                  <a:pt x="846" y="159"/>
                </a:cubicBezTo>
                <a:cubicBezTo>
                  <a:pt x="846" y="159"/>
                  <a:pt x="845" y="160"/>
                  <a:pt x="845" y="160"/>
                </a:cubicBezTo>
                <a:cubicBezTo>
                  <a:pt x="844" y="161"/>
                  <a:pt x="843" y="163"/>
                  <a:pt x="843" y="164"/>
                </a:cubicBezTo>
                <a:cubicBezTo>
                  <a:pt x="843" y="166"/>
                  <a:pt x="844" y="167"/>
                  <a:pt x="845" y="169"/>
                </a:cubicBezTo>
                <a:cubicBezTo>
                  <a:pt x="846" y="172"/>
                  <a:pt x="847" y="174"/>
                  <a:pt x="848" y="175"/>
                </a:cubicBezTo>
                <a:cubicBezTo>
                  <a:pt x="849" y="177"/>
                  <a:pt x="851" y="178"/>
                  <a:pt x="853" y="178"/>
                </a:cubicBezTo>
                <a:cubicBezTo>
                  <a:pt x="853" y="178"/>
                  <a:pt x="854" y="178"/>
                  <a:pt x="854" y="178"/>
                </a:cubicBezTo>
                <a:cubicBezTo>
                  <a:pt x="854" y="178"/>
                  <a:pt x="856" y="178"/>
                  <a:pt x="857" y="178"/>
                </a:cubicBezTo>
                <a:cubicBezTo>
                  <a:pt x="858" y="178"/>
                  <a:pt x="860" y="178"/>
                  <a:pt x="861" y="179"/>
                </a:cubicBezTo>
                <a:cubicBezTo>
                  <a:pt x="861" y="179"/>
                  <a:pt x="862" y="179"/>
                  <a:pt x="862" y="179"/>
                </a:cubicBezTo>
                <a:cubicBezTo>
                  <a:pt x="862" y="179"/>
                  <a:pt x="862" y="179"/>
                  <a:pt x="862" y="179"/>
                </a:cubicBezTo>
                <a:cubicBezTo>
                  <a:pt x="863" y="182"/>
                  <a:pt x="865" y="185"/>
                  <a:pt x="870" y="185"/>
                </a:cubicBezTo>
                <a:cubicBezTo>
                  <a:pt x="870" y="185"/>
                  <a:pt x="870" y="185"/>
                  <a:pt x="870" y="185"/>
                </a:cubicBezTo>
                <a:cubicBezTo>
                  <a:pt x="871" y="185"/>
                  <a:pt x="872" y="185"/>
                  <a:pt x="874" y="184"/>
                </a:cubicBezTo>
                <a:cubicBezTo>
                  <a:pt x="877" y="183"/>
                  <a:pt x="879" y="183"/>
                  <a:pt x="881" y="182"/>
                </a:cubicBezTo>
                <a:cubicBezTo>
                  <a:pt x="883" y="181"/>
                  <a:pt x="885" y="180"/>
                  <a:pt x="886" y="178"/>
                </a:cubicBezTo>
                <a:moveTo>
                  <a:pt x="1269" y="693"/>
                </a:moveTo>
                <a:cubicBezTo>
                  <a:pt x="1268" y="690"/>
                  <a:pt x="1267" y="687"/>
                  <a:pt x="1264" y="686"/>
                </a:cubicBezTo>
                <a:cubicBezTo>
                  <a:pt x="1263" y="688"/>
                  <a:pt x="1263" y="688"/>
                  <a:pt x="1263" y="688"/>
                </a:cubicBezTo>
                <a:cubicBezTo>
                  <a:pt x="1264" y="686"/>
                  <a:pt x="1264" y="686"/>
                  <a:pt x="1264" y="686"/>
                </a:cubicBezTo>
                <a:cubicBezTo>
                  <a:pt x="1263" y="686"/>
                  <a:pt x="1262" y="685"/>
                  <a:pt x="1261" y="685"/>
                </a:cubicBezTo>
                <a:cubicBezTo>
                  <a:pt x="1259" y="685"/>
                  <a:pt x="1258" y="686"/>
                  <a:pt x="1257" y="688"/>
                </a:cubicBezTo>
                <a:cubicBezTo>
                  <a:pt x="1253" y="691"/>
                  <a:pt x="1252" y="697"/>
                  <a:pt x="1249" y="700"/>
                </a:cubicBezTo>
                <a:cubicBezTo>
                  <a:pt x="1247" y="703"/>
                  <a:pt x="1245" y="706"/>
                  <a:pt x="1243" y="708"/>
                </a:cubicBezTo>
                <a:cubicBezTo>
                  <a:pt x="1242" y="709"/>
                  <a:pt x="1241" y="709"/>
                  <a:pt x="1240" y="710"/>
                </a:cubicBezTo>
                <a:cubicBezTo>
                  <a:pt x="1240" y="710"/>
                  <a:pt x="1240" y="710"/>
                  <a:pt x="1240" y="710"/>
                </a:cubicBezTo>
                <a:cubicBezTo>
                  <a:pt x="1239" y="710"/>
                  <a:pt x="1239" y="710"/>
                  <a:pt x="1239" y="710"/>
                </a:cubicBezTo>
                <a:cubicBezTo>
                  <a:pt x="1237" y="710"/>
                  <a:pt x="1235" y="711"/>
                  <a:pt x="1232" y="713"/>
                </a:cubicBezTo>
                <a:cubicBezTo>
                  <a:pt x="1230" y="715"/>
                  <a:pt x="1227" y="718"/>
                  <a:pt x="1227" y="722"/>
                </a:cubicBezTo>
                <a:cubicBezTo>
                  <a:pt x="1227" y="723"/>
                  <a:pt x="1228" y="725"/>
                  <a:pt x="1228" y="726"/>
                </a:cubicBezTo>
                <a:cubicBezTo>
                  <a:pt x="1230" y="730"/>
                  <a:pt x="1230" y="734"/>
                  <a:pt x="1230" y="737"/>
                </a:cubicBezTo>
                <a:cubicBezTo>
                  <a:pt x="1230" y="740"/>
                  <a:pt x="1229" y="743"/>
                  <a:pt x="1228" y="745"/>
                </a:cubicBezTo>
                <a:cubicBezTo>
                  <a:pt x="1227" y="746"/>
                  <a:pt x="1226" y="748"/>
                  <a:pt x="1226" y="750"/>
                </a:cubicBezTo>
                <a:cubicBezTo>
                  <a:pt x="1227" y="755"/>
                  <a:pt x="1230" y="763"/>
                  <a:pt x="1229" y="767"/>
                </a:cubicBezTo>
                <a:cubicBezTo>
                  <a:pt x="1229" y="767"/>
                  <a:pt x="1229" y="767"/>
                  <a:pt x="1229" y="768"/>
                </a:cubicBezTo>
                <a:cubicBezTo>
                  <a:pt x="1229" y="769"/>
                  <a:pt x="1229" y="770"/>
                  <a:pt x="1229" y="771"/>
                </a:cubicBezTo>
                <a:cubicBezTo>
                  <a:pt x="1229" y="773"/>
                  <a:pt x="1230" y="776"/>
                  <a:pt x="1232" y="778"/>
                </a:cubicBezTo>
                <a:cubicBezTo>
                  <a:pt x="1234" y="780"/>
                  <a:pt x="1237" y="781"/>
                  <a:pt x="1240" y="781"/>
                </a:cubicBezTo>
                <a:cubicBezTo>
                  <a:pt x="1240" y="781"/>
                  <a:pt x="1240" y="781"/>
                  <a:pt x="1240" y="781"/>
                </a:cubicBezTo>
                <a:cubicBezTo>
                  <a:pt x="1244" y="781"/>
                  <a:pt x="1247" y="780"/>
                  <a:pt x="1249" y="778"/>
                </a:cubicBezTo>
                <a:cubicBezTo>
                  <a:pt x="1251" y="776"/>
                  <a:pt x="1253" y="773"/>
                  <a:pt x="1254" y="769"/>
                </a:cubicBezTo>
                <a:cubicBezTo>
                  <a:pt x="1257" y="761"/>
                  <a:pt x="1258" y="754"/>
                  <a:pt x="1260" y="748"/>
                </a:cubicBezTo>
                <a:cubicBezTo>
                  <a:pt x="1262" y="745"/>
                  <a:pt x="1263" y="740"/>
                  <a:pt x="1264" y="735"/>
                </a:cubicBezTo>
                <a:cubicBezTo>
                  <a:pt x="1265" y="731"/>
                  <a:pt x="1266" y="726"/>
                  <a:pt x="1267" y="725"/>
                </a:cubicBezTo>
                <a:cubicBezTo>
                  <a:pt x="1268" y="722"/>
                  <a:pt x="1271" y="712"/>
                  <a:pt x="1271" y="705"/>
                </a:cubicBezTo>
                <a:cubicBezTo>
                  <a:pt x="1271" y="705"/>
                  <a:pt x="1271" y="704"/>
                  <a:pt x="1271" y="703"/>
                </a:cubicBezTo>
                <a:cubicBezTo>
                  <a:pt x="1271" y="700"/>
                  <a:pt x="1270" y="696"/>
                  <a:pt x="1269" y="693"/>
                </a:cubicBezTo>
                <a:moveTo>
                  <a:pt x="1657" y="677"/>
                </a:moveTo>
                <a:cubicBezTo>
                  <a:pt x="1658" y="677"/>
                  <a:pt x="1658" y="677"/>
                  <a:pt x="1658" y="677"/>
                </a:cubicBezTo>
                <a:cubicBezTo>
                  <a:pt x="1660" y="677"/>
                  <a:pt x="1663" y="675"/>
                  <a:pt x="1663" y="671"/>
                </a:cubicBezTo>
                <a:cubicBezTo>
                  <a:pt x="1663" y="671"/>
                  <a:pt x="1663" y="671"/>
                  <a:pt x="1663" y="671"/>
                </a:cubicBezTo>
                <a:cubicBezTo>
                  <a:pt x="1663" y="669"/>
                  <a:pt x="1663" y="667"/>
                  <a:pt x="1661" y="666"/>
                </a:cubicBezTo>
                <a:cubicBezTo>
                  <a:pt x="1660" y="664"/>
                  <a:pt x="1658" y="664"/>
                  <a:pt x="1657" y="664"/>
                </a:cubicBezTo>
                <a:cubicBezTo>
                  <a:pt x="1654" y="664"/>
                  <a:pt x="1651" y="666"/>
                  <a:pt x="1651" y="669"/>
                </a:cubicBezTo>
                <a:cubicBezTo>
                  <a:pt x="1651" y="669"/>
                  <a:pt x="1651" y="670"/>
                  <a:pt x="1651" y="670"/>
                </a:cubicBezTo>
                <a:cubicBezTo>
                  <a:pt x="1651" y="675"/>
                  <a:pt x="1654" y="677"/>
                  <a:pt x="1657" y="677"/>
                </a:cubicBezTo>
                <a:moveTo>
                  <a:pt x="566" y="470"/>
                </a:moveTo>
                <a:cubicBezTo>
                  <a:pt x="566" y="467"/>
                  <a:pt x="564" y="465"/>
                  <a:pt x="562" y="463"/>
                </a:cubicBezTo>
                <a:cubicBezTo>
                  <a:pt x="560" y="461"/>
                  <a:pt x="558" y="459"/>
                  <a:pt x="555" y="459"/>
                </a:cubicBezTo>
                <a:cubicBezTo>
                  <a:pt x="555" y="459"/>
                  <a:pt x="555" y="459"/>
                  <a:pt x="554" y="459"/>
                </a:cubicBezTo>
                <a:cubicBezTo>
                  <a:pt x="554" y="459"/>
                  <a:pt x="554" y="459"/>
                  <a:pt x="554" y="459"/>
                </a:cubicBezTo>
                <a:cubicBezTo>
                  <a:pt x="553" y="459"/>
                  <a:pt x="551" y="459"/>
                  <a:pt x="549" y="457"/>
                </a:cubicBezTo>
                <a:cubicBezTo>
                  <a:pt x="546" y="456"/>
                  <a:pt x="544" y="454"/>
                  <a:pt x="542" y="452"/>
                </a:cubicBezTo>
                <a:cubicBezTo>
                  <a:pt x="537" y="447"/>
                  <a:pt x="530" y="447"/>
                  <a:pt x="527" y="447"/>
                </a:cubicBezTo>
                <a:cubicBezTo>
                  <a:pt x="525" y="447"/>
                  <a:pt x="521" y="448"/>
                  <a:pt x="518" y="449"/>
                </a:cubicBezTo>
                <a:cubicBezTo>
                  <a:pt x="515" y="450"/>
                  <a:pt x="512" y="451"/>
                  <a:pt x="512" y="451"/>
                </a:cubicBezTo>
                <a:cubicBezTo>
                  <a:pt x="511" y="452"/>
                  <a:pt x="510" y="453"/>
                  <a:pt x="510" y="454"/>
                </a:cubicBezTo>
                <a:cubicBezTo>
                  <a:pt x="510" y="454"/>
                  <a:pt x="510" y="454"/>
                  <a:pt x="510" y="455"/>
                </a:cubicBezTo>
                <a:cubicBezTo>
                  <a:pt x="510" y="456"/>
                  <a:pt x="511" y="458"/>
                  <a:pt x="512" y="459"/>
                </a:cubicBezTo>
                <a:cubicBezTo>
                  <a:pt x="514" y="460"/>
                  <a:pt x="515" y="461"/>
                  <a:pt x="517" y="461"/>
                </a:cubicBezTo>
                <a:cubicBezTo>
                  <a:pt x="519" y="461"/>
                  <a:pt x="521" y="460"/>
                  <a:pt x="523" y="460"/>
                </a:cubicBezTo>
                <a:cubicBezTo>
                  <a:pt x="525" y="460"/>
                  <a:pt x="529" y="460"/>
                  <a:pt x="532" y="460"/>
                </a:cubicBezTo>
                <a:cubicBezTo>
                  <a:pt x="533" y="460"/>
                  <a:pt x="535" y="460"/>
                  <a:pt x="536" y="460"/>
                </a:cubicBezTo>
                <a:cubicBezTo>
                  <a:pt x="537" y="461"/>
                  <a:pt x="538" y="461"/>
                  <a:pt x="538" y="461"/>
                </a:cubicBezTo>
                <a:cubicBezTo>
                  <a:pt x="538" y="461"/>
                  <a:pt x="538" y="461"/>
                  <a:pt x="538" y="461"/>
                </a:cubicBezTo>
                <a:cubicBezTo>
                  <a:pt x="540" y="463"/>
                  <a:pt x="542" y="465"/>
                  <a:pt x="545" y="467"/>
                </a:cubicBezTo>
                <a:cubicBezTo>
                  <a:pt x="548" y="468"/>
                  <a:pt x="550" y="470"/>
                  <a:pt x="551" y="471"/>
                </a:cubicBezTo>
                <a:cubicBezTo>
                  <a:pt x="554" y="473"/>
                  <a:pt x="557" y="474"/>
                  <a:pt x="560" y="474"/>
                </a:cubicBezTo>
                <a:cubicBezTo>
                  <a:pt x="561" y="474"/>
                  <a:pt x="562" y="474"/>
                  <a:pt x="563" y="473"/>
                </a:cubicBezTo>
                <a:cubicBezTo>
                  <a:pt x="564" y="473"/>
                  <a:pt x="565" y="472"/>
                  <a:pt x="566" y="470"/>
                </a:cubicBezTo>
                <a:cubicBezTo>
                  <a:pt x="563" y="470"/>
                  <a:pt x="563" y="470"/>
                  <a:pt x="563" y="470"/>
                </a:cubicBezTo>
                <a:cubicBezTo>
                  <a:pt x="566" y="470"/>
                  <a:pt x="566" y="470"/>
                  <a:pt x="566" y="470"/>
                </a:cubicBezTo>
                <a:cubicBezTo>
                  <a:pt x="566" y="470"/>
                  <a:pt x="566" y="470"/>
                  <a:pt x="566" y="470"/>
                </a:cubicBezTo>
                <a:moveTo>
                  <a:pt x="549" y="483"/>
                </a:moveTo>
                <a:cubicBezTo>
                  <a:pt x="549" y="483"/>
                  <a:pt x="549" y="483"/>
                  <a:pt x="549" y="483"/>
                </a:cubicBezTo>
                <a:cubicBezTo>
                  <a:pt x="545" y="484"/>
                  <a:pt x="544" y="487"/>
                  <a:pt x="544" y="490"/>
                </a:cubicBezTo>
                <a:cubicBezTo>
                  <a:pt x="544" y="491"/>
                  <a:pt x="545" y="493"/>
                  <a:pt x="546" y="494"/>
                </a:cubicBezTo>
                <a:cubicBezTo>
                  <a:pt x="546" y="496"/>
                  <a:pt x="548" y="497"/>
                  <a:pt x="550" y="497"/>
                </a:cubicBezTo>
                <a:cubicBezTo>
                  <a:pt x="550" y="497"/>
                  <a:pt x="550" y="497"/>
                  <a:pt x="550" y="497"/>
                </a:cubicBezTo>
                <a:cubicBezTo>
                  <a:pt x="551" y="497"/>
                  <a:pt x="552" y="497"/>
                  <a:pt x="552" y="497"/>
                </a:cubicBezTo>
                <a:cubicBezTo>
                  <a:pt x="555" y="496"/>
                  <a:pt x="557" y="493"/>
                  <a:pt x="557" y="490"/>
                </a:cubicBezTo>
                <a:cubicBezTo>
                  <a:pt x="557" y="487"/>
                  <a:pt x="555" y="483"/>
                  <a:pt x="550" y="483"/>
                </a:cubicBezTo>
                <a:cubicBezTo>
                  <a:pt x="550" y="483"/>
                  <a:pt x="550" y="483"/>
                  <a:pt x="549" y="483"/>
                </a:cubicBezTo>
                <a:moveTo>
                  <a:pt x="555" y="441"/>
                </a:moveTo>
                <a:cubicBezTo>
                  <a:pt x="554" y="438"/>
                  <a:pt x="551" y="435"/>
                  <a:pt x="548" y="435"/>
                </a:cubicBezTo>
                <a:cubicBezTo>
                  <a:pt x="548" y="435"/>
                  <a:pt x="547" y="435"/>
                  <a:pt x="547" y="435"/>
                </a:cubicBezTo>
                <a:cubicBezTo>
                  <a:pt x="544" y="436"/>
                  <a:pt x="542" y="438"/>
                  <a:pt x="542" y="441"/>
                </a:cubicBezTo>
                <a:cubicBezTo>
                  <a:pt x="542" y="442"/>
                  <a:pt x="543" y="443"/>
                  <a:pt x="544" y="445"/>
                </a:cubicBezTo>
                <a:cubicBezTo>
                  <a:pt x="545" y="446"/>
                  <a:pt x="546" y="446"/>
                  <a:pt x="548" y="446"/>
                </a:cubicBezTo>
                <a:cubicBezTo>
                  <a:pt x="548" y="446"/>
                  <a:pt x="548" y="446"/>
                  <a:pt x="548" y="446"/>
                </a:cubicBezTo>
                <a:cubicBezTo>
                  <a:pt x="549" y="446"/>
                  <a:pt x="549" y="446"/>
                  <a:pt x="550" y="446"/>
                </a:cubicBezTo>
                <a:cubicBezTo>
                  <a:pt x="549" y="444"/>
                  <a:pt x="549" y="444"/>
                  <a:pt x="549" y="444"/>
                </a:cubicBezTo>
                <a:cubicBezTo>
                  <a:pt x="550" y="446"/>
                  <a:pt x="550" y="446"/>
                  <a:pt x="550" y="446"/>
                </a:cubicBezTo>
                <a:cubicBezTo>
                  <a:pt x="552" y="446"/>
                  <a:pt x="555" y="444"/>
                  <a:pt x="555" y="441"/>
                </a:cubicBezTo>
                <a:moveTo>
                  <a:pt x="1629" y="666"/>
                </a:moveTo>
                <a:cubicBezTo>
                  <a:pt x="1630" y="665"/>
                  <a:pt x="1631" y="664"/>
                  <a:pt x="1631" y="663"/>
                </a:cubicBezTo>
                <a:cubicBezTo>
                  <a:pt x="1628" y="663"/>
                  <a:pt x="1628" y="663"/>
                  <a:pt x="1628" y="663"/>
                </a:cubicBezTo>
                <a:cubicBezTo>
                  <a:pt x="1631" y="663"/>
                  <a:pt x="1631" y="663"/>
                  <a:pt x="1631" y="663"/>
                </a:cubicBezTo>
                <a:cubicBezTo>
                  <a:pt x="1631" y="663"/>
                  <a:pt x="1631" y="662"/>
                  <a:pt x="1631" y="662"/>
                </a:cubicBezTo>
                <a:cubicBezTo>
                  <a:pt x="1631" y="659"/>
                  <a:pt x="1629" y="657"/>
                  <a:pt x="1627" y="655"/>
                </a:cubicBezTo>
                <a:cubicBezTo>
                  <a:pt x="1625" y="653"/>
                  <a:pt x="1623" y="652"/>
                  <a:pt x="1621" y="652"/>
                </a:cubicBezTo>
                <a:cubicBezTo>
                  <a:pt x="1620" y="652"/>
                  <a:pt x="1616" y="651"/>
                  <a:pt x="1613" y="650"/>
                </a:cubicBezTo>
                <a:cubicBezTo>
                  <a:pt x="1610" y="649"/>
                  <a:pt x="1607" y="648"/>
                  <a:pt x="1607" y="648"/>
                </a:cubicBezTo>
                <a:cubicBezTo>
                  <a:pt x="1607" y="648"/>
                  <a:pt x="1606" y="648"/>
                  <a:pt x="1605" y="648"/>
                </a:cubicBezTo>
                <a:cubicBezTo>
                  <a:pt x="1604" y="649"/>
                  <a:pt x="1602" y="650"/>
                  <a:pt x="1601" y="651"/>
                </a:cubicBezTo>
                <a:cubicBezTo>
                  <a:pt x="1601" y="650"/>
                  <a:pt x="1600" y="650"/>
                  <a:pt x="1600" y="650"/>
                </a:cubicBezTo>
                <a:cubicBezTo>
                  <a:pt x="1597" y="648"/>
                  <a:pt x="1593" y="648"/>
                  <a:pt x="1591" y="648"/>
                </a:cubicBezTo>
                <a:cubicBezTo>
                  <a:pt x="1590" y="648"/>
                  <a:pt x="1589" y="648"/>
                  <a:pt x="1589" y="648"/>
                </a:cubicBezTo>
                <a:cubicBezTo>
                  <a:pt x="1588" y="647"/>
                  <a:pt x="1588" y="647"/>
                  <a:pt x="1588" y="647"/>
                </a:cubicBezTo>
                <a:cubicBezTo>
                  <a:pt x="1587" y="644"/>
                  <a:pt x="1585" y="642"/>
                  <a:pt x="1582" y="642"/>
                </a:cubicBezTo>
                <a:cubicBezTo>
                  <a:pt x="1581" y="642"/>
                  <a:pt x="1581" y="642"/>
                  <a:pt x="1580" y="642"/>
                </a:cubicBezTo>
                <a:cubicBezTo>
                  <a:pt x="1581" y="636"/>
                  <a:pt x="1582" y="630"/>
                  <a:pt x="1583" y="628"/>
                </a:cubicBezTo>
                <a:cubicBezTo>
                  <a:pt x="1585" y="626"/>
                  <a:pt x="1585" y="624"/>
                  <a:pt x="1585" y="622"/>
                </a:cubicBezTo>
                <a:cubicBezTo>
                  <a:pt x="1585" y="621"/>
                  <a:pt x="1585" y="619"/>
                  <a:pt x="1584" y="618"/>
                </a:cubicBezTo>
                <a:cubicBezTo>
                  <a:pt x="1583" y="616"/>
                  <a:pt x="1581" y="616"/>
                  <a:pt x="1579" y="616"/>
                </a:cubicBezTo>
                <a:cubicBezTo>
                  <a:pt x="1579" y="616"/>
                  <a:pt x="1579" y="616"/>
                  <a:pt x="1578" y="616"/>
                </a:cubicBezTo>
                <a:cubicBezTo>
                  <a:pt x="1579" y="616"/>
                  <a:pt x="1579" y="616"/>
                  <a:pt x="1579" y="616"/>
                </a:cubicBezTo>
                <a:cubicBezTo>
                  <a:pt x="1579" y="616"/>
                  <a:pt x="1578" y="616"/>
                  <a:pt x="1577" y="615"/>
                </a:cubicBezTo>
                <a:cubicBezTo>
                  <a:pt x="1575" y="613"/>
                  <a:pt x="1572" y="608"/>
                  <a:pt x="1567" y="604"/>
                </a:cubicBezTo>
                <a:cubicBezTo>
                  <a:pt x="1561" y="598"/>
                  <a:pt x="1556" y="595"/>
                  <a:pt x="1551" y="588"/>
                </a:cubicBezTo>
                <a:cubicBezTo>
                  <a:pt x="1545" y="580"/>
                  <a:pt x="1537" y="576"/>
                  <a:pt x="1534" y="572"/>
                </a:cubicBezTo>
                <a:cubicBezTo>
                  <a:pt x="1530" y="568"/>
                  <a:pt x="1525" y="566"/>
                  <a:pt x="1521" y="566"/>
                </a:cubicBezTo>
                <a:cubicBezTo>
                  <a:pt x="1521" y="566"/>
                  <a:pt x="1520" y="566"/>
                  <a:pt x="1520" y="566"/>
                </a:cubicBezTo>
                <a:cubicBezTo>
                  <a:pt x="1518" y="566"/>
                  <a:pt x="1516" y="568"/>
                  <a:pt x="1516" y="570"/>
                </a:cubicBezTo>
                <a:cubicBezTo>
                  <a:pt x="1517" y="572"/>
                  <a:pt x="1517" y="573"/>
                  <a:pt x="1519" y="575"/>
                </a:cubicBezTo>
                <a:cubicBezTo>
                  <a:pt x="1520" y="577"/>
                  <a:pt x="1522" y="580"/>
                  <a:pt x="1524" y="582"/>
                </a:cubicBezTo>
                <a:cubicBezTo>
                  <a:pt x="1526" y="584"/>
                  <a:pt x="1528" y="585"/>
                  <a:pt x="1528" y="585"/>
                </a:cubicBezTo>
                <a:cubicBezTo>
                  <a:pt x="1529" y="587"/>
                  <a:pt x="1533" y="590"/>
                  <a:pt x="1536" y="594"/>
                </a:cubicBezTo>
                <a:cubicBezTo>
                  <a:pt x="1539" y="598"/>
                  <a:pt x="1542" y="603"/>
                  <a:pt x="1542" y="605"/>
                </a:cubicBezTo>
                <a:cubicBezTo>
                  <a:pt x="1542" y="609"/>
                  <a:pt x="1544" y="614"/>
                  <a:pt x="1547" y="619"/>
                </a:cubicBezTo>
                <a:cubicBezTo>
                  <a:pt x="1550" y="624"/>
                  <a:pt x="1552" y="628"/>
                  <a:pt x="1554" y="630"/>
                </a:cubicBezTo>
                <a:cubicBezTo>
                  <a:pt x="1555" y="632"/>
                  <a:pt x="1559" y="634"/>
                  <a:pt x="1562" y="637"/>
                </a:cubicBezTo>
                <a:cubicBezTo>
                  <a:pt x="1566" y="640"/>
                  <a:pt x="1569" y="643"/>
                  <a:pt x="1569" y="645"/>
                </a:cubicBezTo>
                <a:cubicBezTo>
                  <a:pt x="1571" y="647"/>
                  <a:pt x="1572" y="650"/>
                  <a:pt x="1575" y="650"/>
                </a:cubicBezTo>
                <a:cubicBezTo>
                  <a:pt x="1575" y="655"/>
                  <a:pt x="1579" y="657"/>
                  <a:pt x="1580" y="658"/>
                </a:cubicBezTo>
                <a:cubicBezTo>
                  <a:pt x="1582" y="660"/>
                  <a:pt x="1586" y="661"/>
                  <a:pt x="1590" y="661"/>
                </a:cubicBezTo>
                <a:cubicBezTo>
                  <a:pt x="1591" y="661"/>
                  <a:pt x="1592" y="661"/>
                  <a:pt x="1593" y="661"/>
                </a:cubicBezTo>
                <a:cubicBezTo>
                  <a:pt x="1595" y="660"/>
                  <a:pt x="1596" y="660"/>
                  <a:pt x="1598" y="660"/>
                </a:cubicBezTo>
                <a:cubicBezTo>
                  <a:pt x="1599" y="659"/>
                  <a:pt x="1599" y="659"/>
                  <a:pt x="1600" y="659"/>
                </a:cubicBezTo>
                <a:cubicBezTo>
                  <a:pt x="1600" y="659"/>
                  <a:pt x="1600" y="659"/>
                  <a:pt x="1600" y="659"/>
                </a:cubicBezTo>
                <a:cubicBezTo>
                  <a:pt x="1603" y="663"/>
                  <a:pt x="1607" y="665"/>
                  <a:pt x="1612" y="665"/>
                </a:cubicBezTo>
                <a:cubicBezTo>
                  <a:pt x="1612" y="665"/>
                  <a:pt x="1613" y="665"/>
                  <a:pt x="1614" y="665"/>
                </a:cubicBezTo>
                <a:cubicBezTo>
                  <a:pt x="1614" y="665"/>
                  <a:pt x="1615" y="665"/>
                  <a:pt x="1615" y="665"/>
                </a:cubicBezTo>
                <a:cubicBezTo>
                  <a:pt x="1618" y="665"/>
                  <a:pt x="1623" y="666"/>
                  <a:pt x="1626" y="666"/>
                </a:cubicBezTo>
                <a:cubicBezTo>
                  <a:pt x="1627" y="666"/>
                  <a:pt x="1628" y="666"/>
                  <a:pt x="1629" y="666"/>
                </a:cubicBezTo>
                <a:moveTo>
                  <a:pt x="1704" y="590"/>
                </a:moveTo>
                <a:cubicBezTo>
                  <a:pt x="1700" y="594"/>
                  <a:pt x="1698" y="601"/>
                  <a:pt x="1698" y="606"/>
                </a:cubicBezTo>
                <a:cubicBezTo>
                  <a:pt x="1698" y="608"/>
                  <a:pt x="1698" y="609"/>
                  <a:pt x="1698" y="610"/>
                </a:cubicBezTo>
                <a:cubicBezTo>
                  <a:pt x="1699" y="611"/>
                  <a:pt x="1700" y="613"/>
                  <a:pt x="1702" y="613"/>
                </a:cubicBezTo>
                <a:cubicBezTo>
                  <a:pt x="1702" y="613"/>
                  <a:pt x="1702" y="613"/>
                  <a:pt x="1703" y="613"/>
                </a:cubicBezTo>
                <a:cubicBezTo>
                  <a:pt x="1707" y="613"/>
                  <a:pt x="1709" y="609"/>
                  <a:pt x="1710" y="606"/>
                </a:cubicBezTo>
                <a:cubicBezTo>
                  <a:pt x="1712" y="602"/>
                  <a:pt x="1713" y="598"/>
                  <a:pt x="1713" y="594"/>
                </a:cubicBezTo>
                <a:cubicBezTo>
                  <a:pt x="1713" y="593"/>
                  <a:pt x="1712" y="592"/>
                  <a:pt x="1712" y="591"/>
                </a:cubicBezTo>
                <a:cubicBezTo>
                  <a:pt x="1712" y="590"/>
                  <a:pt x="1711" y="589"/>
                  <a:pt x="1710" y="588"/>
                </a:cubicBezTo>
                <a:cubicBezTo>
                  <a:pt x="1709" y="588"/>
                  <a:pt x="1709" y="587"/>
                  <a:pt x="1708" y="587"/>
                </a:cubicBezTo>
                <a:cubicBezTo>
                  <a:pt x="1706" y="588"/>
                  <a:pt x="1705" y="589"/>
                  <a:pt x="1704" y="590"/>
                </a:cubicBezTo>
                <a:moveTo>
                  <a:pt x="1765" y="343"/>
                </a:moveTo>
                <a:cubicBezTo>
                  <a:pt x="1763" y="347"/>
                  <a:pt x="1762" y="350"/>
                  <a:pt x="1761" y="352"/>
                </a:cubicBezTo>
                <a:cubicBezTo>
                  <a:pt x="1760" y="353"/>
                  <a:pt x="1760" y="354"/>
                  <a:pt x="1759" y="355"/>
                </a:cubicBezTo>
                <a:cubicBezTo>
                  <a:pt x="1759" y="355"/>
                  <a:pt x="1759" y="355"/>
                  <a:pt x="1759" y="355"/>
                </a:cubicBezTo>
                <a:cubicBezTo>
                  <a:pt x="1758" y="355"/>
                  <a:pt x="1757" y="355"/>
                  <a:pt x="1756" y="356"/>
                </a:cubicBezTo>
                <a:cubicBezTo>
                  <a:pt x="1752" y="358"/>
                  <a:pt x="1746" y="360"/>
                  <a:pt x="1743" y="364"/>
                </a:cubicBezTo>
                <a:cubicBezTo>
                  <a:pt x="1743" y="364"/>
                  <a:pt x="1742" y="364"/>
                  <a:pt x="1742" y="364"/>
                </a:cubicBezTo>
                <a:cubicBezTo>
                  <a:pt x="1738" y="364"/>
                  <a:pt x="1733" y="362"/>
                  <a:pt x="1729" y="362"/>
                </a:cubicBezTo>
                <a:cubicBezTo>
                  <a:pt x="1727" y="362"/>
                  <a:pt x="1726" y="362"/>
                  <a:pt x="1724" y="364"/>
                </a:cubicBezTo>
                <a:cubicBezTo>
                  <a:pt x="1723" y="366"/>
                  <a:pt x="1719" y="370"/>
                  <a:pt x="1717" y="372"/>
                </a:cubicBezTo>
                <a:cubicBezTo>
                  <a:pt x="1717" y="372"/>
                  <a:pt x="1715" y="373"/>
                  <a:pt x="1713" y="373"/>
                </a:cubicBezTo>
                <a:cubicBezTo>
                  <a:pt x="1711" y="374"/>
                  <a:pt x="1708" y="376"/>
                  <a:pt x="1708" y="380"/>
                </a:cubicBezTo>
                <a:cubicBezTo>
                  <a:pt x="1708" y="380"/>
                  <a:pt x="1708" y="381"/>
                  <a:pt x="1708" y="382"/>
                </a:cubicBezTo>
                <a:cubicBezTo>
                  <a:pt x="1709" y="386"/>
                  <a:pt x="1710" y="389"/>
                  <a:pt x="1712" y="392"/>
                </a:cubicBezTo>
                <a:cubicBezTo>
                  <a:pt x="1713" y="394"/>
                  <a:pt x="1715" y="397"/>
                  <a:pt x="1718" y="397"/>
                </a:cubicBezTo>
                <a:cubicBezTo>
                  <a:pt x="1720" y="397"/>
                  <a:pt x="1723" y="396"/>
                  <a:pt x="1725" y="394"/>
                </a:cubicBezTo>
                <a:cubicBezTo>
                  <a:pt x="1726" y="392"/>
                  <a:pt x="1728" y="390"/>
                  <a:pt x="1728" y="386"/>
                </a:cubicBezTo>
                <a:cubicBezTo>
                  <a:pt x="1728" y="386"/>
                  <a:pt x="1728" y="386"/>
                  <a:pt x="1728" y="386"/>
                </a:cubicBezTo>
                <a:cubicBezTo>
                  <a:pt x="1728" y="386"/>
                  <a:pt x="1729" y="386"/>
                  <a:pt x="1730" y="387"/>
                </a:cubicBezTo>
                <a:cubicBezTo>
                  <a:pt x="1731" y="387"/>
                  <a:pt x="1733" y="388"/>
                  <a:pt x="1735" y="388"/>
                </a:cubicBezTo>
                <a:cubicBezTo>
                  <a:pt x="1735" y="388"/>
                  <a:pt x="1735" y="388"/>
                  <a:pt x="1735" y="388"/>
                </a:cubicBezTo>
                <a:cubicBezTo>
                  <a:pt x="1739" y="387"/>
                  <a:pt x="1741" y="385"/>
                  <a:pt x="1742" y="382"/>
                </a:cubicBezTo>
                <a:cubicBezTo>
                  <a:pt x="1743" y="382"/>
                  <a:pt x="1744" y="382"/>
                  <a:pt x="1745" y="383"/>
                </a:cubicBezTo>
                <a:cubicBezTo>
                  <a:pt x="1746" y="383"/>
                  <a:pt x="1747" y="383"/>
                  <a:pt x="1748" y="383"/>
                </a:cubicBezTo>
                <a:cubicBezTo>
                  <a:pt x="1751" y="383"/>
                  <a:pt x="1753" y="382"/>
                  <a:pt x="1754" y="380"/>
                </a:cubicBezTo>
                <a:cubicBezTo>
                  <a:pt x="1755" y="379"/>
                  <a:pt x="1755" y="378"/>
                  <a:pt x="1756" y="377"/>
                </a:cubicBezTo>
                <a:cubicBezTo>
                  <a:pt x="1756" y="376"/>
                  <a:pt x="1759" y="375"/>
                  <a:pt x="1761" y="374"/>
                </a:cubicBezTo>
                <a:cubicBezTo>
                  <a:pt x="1763" y="373"/>
                  <a:pt x="1765" y="373"/>
                  <a:pt x="1767" y="371"/>
                </a:cubicBezTo>
                <a:cubicBezTo>
                  <a:pt x="1768" y="371"/>
                  <a:pt x="1770" y="370"/>
                  <a:pt x="1772" y="368"/>
                </a:cubicBezTo>
                <a:cubicBezTo>
                  <a:pt x="1773" y="368"/>
                  <a:pt x="1775" y="367"/>
                  <a:pt x="1776" y="366"/>
                </a:cubicBezTo>
                <a:cubicBezTo>
                  <a:pt x="1776" y="366"/>
                  <a:pt x="1778" y="365"/>
                  <a:pt x="1778" y="363"/>
                </a:cubicBezTo>
                <a:cubicBezTo>
                  <a:pt x="1778" y="361"/>
                  <a:pt x="1778" y="358"/>
                  <a:pt x="1779" y="354"/>
                </a:cubicBezTo>
                <a:cubicBezTo>
                  <a:pt x="1779" y="352"/>
                  <a:pt x="1779" y="351"/>
                  <a:pt x="1779" y="349"/>
                </a:cubicBezTo>
                <a:cubicBezTo>
                  <a:pt x="1779" y="349"/>
                  <a:pt x="1779" y="348"/>
                  <a:pt x="1779" y="348"/>
                </a:cubicBezTo>
                <a:cubicBezTo>
                  <a:pt x="1780" y="348"/>
                  <a:pt x="1781" y="348"/>
                  <a:pt x="1782" y="347"/>
                </a:cubicBezTo>
                <a:cubicBezTo>
                  <a:pt x="1783" y="346"/>
                  <a:pt x="1784" y="344"/>
                  <a:pt x="1784" y="343"/>
                </a:cubicBezTo>
                <a:cubicBezTo>
                  <a:pt x="1784" y="341"/>
                  <a:pt x="1783" y="339"/>
                  <a:pt x="1782" y="336"/>
                </a:cubicBezTo>
                <a:cubicBezTo>
                  <a:pt x="1781" y="333"/>
                  <a:pt x="1780" y="330"/>
                  <a:pt x="1779" y="327"/>
                </a:cubicBezTo>
                <a:cubicBezTo>
                  <a:pt x="1779" y="326"/>
                  <a:pt x="1778" y="326"/>
                  <a:pt x="1778" y="325"/>
                </a:cubicBezTo>
                <a:cubicBezTo>
                  <a:pt x="1780" y="325"/>
                  <a:pt x="1782" y="324"/>
                  <a:pt x="1784" y="324"/>
                </a:cubicBezTo>
                <a:cubicBezTo>
                  <a:pt x="1790" y="324"/>
                  <a:pt x="1795" y="322"/>
                  <a:pt x="1797" y="321"/>
                </a:cubicBezTo>
                <a:cubicBezTo>
                  <a:pt x="1797" y="321"/>
                  <a:pt x="1797" y="321"/>
                  <a:pt x="1797" y="321"/>
                </a:cubicBezTo>
                <a:cubicBezTo>
                  <a:pt x="1798" y="321"/>
                  <a:pt x="1801" y="321"/>
                  <a:pt x="1803" y="320"/>
                </a:cubicBezTo>
                <a:cubicBezTo>
                  <a:pt x="1805" y="320"/>
                  <a:pt x="1808" y="318"/>
                  <a:pt x="1808" y="315"/>
                </a:cubicBezTo>
                <a:cubicBezTo>
                  <a:pt x="1808" y="314"/>
                  <a:pt x="1808" y="313"/>
                  <a:pt x="1807" y="313"/>
                </a:cubicBezTo>
                <a:cubicBezTo>
                  <a:pt x="1807" y="309"/>
                  <a:pt x="1804" y="308"/>
                  <a:pt x="1801" y="307"/>
                </a:cubicBezTo>
                <a:cubicBezTo>
                  <a:pt x="1798" y="305"/>
                  <a:pt x="1795" y="305"/>
                  <a:pt x="1793" y="305"/>
                </a:cubicBezTo>
                <a:cubicBezTo>
                  <a:pt x="1792" y="305"/>
                  <a:pt x="1792" y="305"/>
                  <a:pt x="1791" y="305"/>
                </a:cubicBezTo>
                <a:cubicBezTo>
                  <a:pt x="1791" y="305"/>
                  <a:pt x="1790" y="304"/>
                  <a:pt x="1789" y="303"/>
                </a:cubicBezTo>
                <a:cubicBezTo>
                  <a:pt x="1787" y="302"/>
                  <a:pt x="1786" y="300"/>
                  <a:pt x="1783" y="300"/>
                </a:cubicBezTo>
                <a:cubicBezTo>
                  <a:pt x="1783" y="300"/>
                  <a:pt x="1782" y="300"/>
                  <a:pt x="1781" y="300"/>
                </a:cubicBezTo>
                <a:cubicBezTo>
                  <a:pt x="1779" y="301"/>
                  <a:pt x="1777" y="304"/>
                  <a:pt x="1776" y="306"/>
                </a:cubicBezTo>
                <a:cubicBezTo>
                  <a:pt x="1775" y="307"/>
                  <a:pt x="1775" y="309"/>
                  <a:pt x="1775" y="310"/>
                </a:cubicBezTo>
                <a:cubicBezTo>
                  <a:pt x="1774" y="311"/>
                  <a:pt x="1772" y="312"/>
                  <a:pt x="1770" y="313"/>
                </a:cubicBezTo>
                <a:cubicBezTo>
                  <a:pt x="1768" y="314"/>
                  <a:pt x="1765" y="315"/>
                  <a:pt x="1765" y="319"/>
                </a:cubicBezTo>
                <a:cubicBezTo>
                  <a:pt x="1765" y="320"/>
                  <a:pt x="1766" y="322"/>
                  <a:pt x="1767" y="323"/>
                </a:cubicBezTo>
                <a:cubicBezTo>
                  <a:pt x="1767" y="323"/>
                  <a:pt x="1768" y="324"/>
                  <a:pt x="1768" y="324"/>
                </a:cubicBezTo>
                <a:cubicBezTo>
                  <a:pt x="1767" y="327"/>
                  <a:pt x="1767" y="330"/>
                  <a:pt x="1766" y="333"/>
                </a:cubicBezTo>
                <a:cubicBezTo>
                  <a:pt x="1766" y="337"/>
                  <a:pt x="1766" y="341"/>
                  <a:pt x="1765" y="343"/>
                </a:cubicBezTo>
                <a:moveTo>
                  <a:pt x="1621" y="576"/>
                </a:moveTo>
                <a:cubicBezTo>
                  <a:pt x="1620" y="577"/>
                  <a:pt x="1620" y="578"/>
                  <a:pt x="1619" y="579"/>
                </a:cubicBezTo>
                <a:cubicBezTo>
                  <a:pt x="1619" y="580"/>
                  <a:pt x="1619" y="580"/>
                  <a:pt x="1619" y="581"/>
                </a:cubicBezTo>
                <a:cubicBezTo>
                  <a:pt x="1619" y="581"/>
                  <a:pt x="1619" y="581"/>
                  <a:pt x="1619" y="581"/>
                </a:cubicBezTo>
                <a:cubicBezTo>
                  <a:pt x="1617" y="582"/>
                  <a:pt x="1616" y="583"/>
                  <a:pt x="1612" y="584"/>
                </a:cubicBezTo>
                <a:cubicBezTo>
                  <a:pt x="1607" y="585"/>
                  <a:pt x="1606" y="589"/>
                  <a:pt x="1605" y="592"/>
                </a:cubicBezTo>
                <a:cubicBezTo>
                  <a:pt x="1605" y="592"/>
                  <a:pt x="1604" y="592"/>
                  <a:pt x="1604" y="591"/>
                </a:cubicBezTo>
                <a:cubicBezTo>
                  <a:pt x="1602" y="590"/>
                  <a:pt x="1601" y="589"/>
                  <a:pt x="1598" y="589"/>
                </a:cubicBezTo>
                <a:cubicBezTo>
                  <a:pt x="1597" y="589"/>
                  <a:pt x="1596" y="589"/>
                  <a:pt x="1596" y="590"/>
                </a:cubicBezTo>
                <a:cubicBezTo>
                  <a:pt x="1594" y="592"/>
                  <a:pt x="1594" y="594"/>
                  <a:pt x="1594" y="596"/>
                </a:cubicBezTo>
                <a:cubicBezTo>
                  <a:pt x="1594" y="601"/>
                  <a:pt x="1596" y="608"/>
                  <a:pt x="1598" y="615"/>
                </a:cubicBezTo>
                <a:cubicBezTo>
                  <a:pt x="1600" y="620"/>
                  <a:pt x="1603" y="624"/>
                  <a:pt x="1606" y="627"/>
                </a:cubicBezTo>
                <a:cubicBezTo>
                  <a:pt x="1609" y="630"/>
                  <a:pt x="1612" y="631"/>
                  <a:pt x="1615" y="631"/>
                </a:cubicBezTo>
                <a:cubicBezTo>
                  <a:pt x="1617" y="631"/>
                  <a:pt x="1622" y="631"/>
                  <a:pt x="1624" y="632"/>
                </a:cubicBezTo>
                <a:cubicBezTo>
                  <a:pt x="1626" y="633"/>
                  <a:pt x="1629" y="634"/>
                  <a:pt x="1632" y="634"/>
                </a:cubicBezTo>
                <a:cubicBezTo>
                  <a:pt x="1634" y="634"/>
                  <a:pt x="1636" y="633"/>
                  <a:pt x="1638" y="633"/>
                </a:cubicBezTo>
                <a:cubicBezTo>
                  <a:pt x="1639" y="632"/>
                  <a:pt x="1641" y="630"/>
                  <a:pt x="1641" y="628"/>
                </a:cubicBezTo>
                <a:cubicBezTo>
                  <a:pt x="1641" y="627"/>
                  <a:pt x="1641" y="627"/>
                  <a:pt x="1641" y="627"/>
                </a:cubicBezTo>
                <a:cubicBezTo>
                  <a:pt x="1641" y="625"/>
                  <a:pt x="1641" y="623"/>
                  <a:pt x="1641" y="621"/>
                </a:cubicBezTo>
                <a:cubicBezTo>
                  <a:pt x="1641" y="617"/>
                  <a:pt x="1642" y="613"/>
                  <a:pt x="1644" y="611"/>
                </a:cubicBezTo>
                <a:cubicBezTo>
                  <a:pt x="1646" y="609"/>
                  <a:pt x="1648" y="607"/>
                  <a:pt x="1650" y="605"/>
                </a:cubicBezTo>
                <a:cubicBezTo>
                  <a:pt x="1651" y="603"/>
                  <a:pt x="1653" y="600"/>
                  <a:pt x="1652" y="597"/>
                </a:cubicBezTo>
                <a:cubicBezTo>
                  <a:pt x="1652" y="596"/>
                  <a:pt x="1652" y="594"/>
                  <a:pt x="1652" y="593"/>
                </a:cubicBezTo>
                <a:cubicBezTo>
                  <a:pt x="1650" y="587"/>
                  <a:pt x="1647" y="582"/>
                  <a:pt x="1647" y="581"/>
                </a:cubicBezTo>
                <a:cubicBezTo>
                  <a:pt x="1647" y="580"/>
                  <a:pt x="1647" y="580"/>
                  <a:pt x="1647" y="580"/>
                </a:cubicBezTo>
                <a:cubicBezTo>
                  <a:pt x="1649" y="578"/>
                  <a:pt x="1650" y="577"/>
                  <a:pt x="1652" y="576"/>
                </a:cubicBezTo>
                <a:cubicBezTo>
                  <a:pt x="1653" y="575"/>
                  <a:pt x="1655" y="573"/>
                  <a:pt x="1655" y="571"/>
                </a:cubicBezTo>
                <a:cubicBezTo>
                  <a:pt x="1655" y="570"/>
                  <a:pt x="1655" y="570"/>
                  <a:pt x="1655" y="569"/>
                </a:cubicBezTo>
                <a:cubicBezTo>
                  <a:pt x="1654" y="568"/>
                  <a:pt x="1653" y="568"/>
                  <a:pt x="1652" y="568"/>
                </a:cubicBezTo>
                <a:cubicBezTo>
                  <a:pt x="1651" y="568"/>
                  <a:pt x="1650" y="568"/>
                  <a:pt x="1650" y="568"/>
                </a:cubicBezTo>
                <a:cubicBezTo>
                  <a:pt x="1649" y="569"/>
                  <a:pt x="1649" y="569"/>
                  <a:pt x="1649" y="569"/>
                </a:cubicBezTo>
                <a:cubicBezTo>
                  <a:pt x="1648" y="569"/>
                  <a:pt x="1648" y="569"/>
                  <a:pt x="1648" y="569"/>
                </a:cubicBezTo>
                <a:cubicBezTo>
                  <a:pt x="1648" y="569"/>
                  <a:pt x="1648" y="569"/>
                  <a:pt x="1648" y="568"/>
                </a:cubicBezTo>
                <a:cubicBezTo>
                  <a:pt x="1647" y="567"/>
                  <a:pt x="1646" y="564"/>
                  <a:pt x="1646" y="560"/>
                </a:cubicBezTo>
                <a:cubicBezTo>
                  <a:pt x="1646" y="559"/>
                  <a:pt x="1646" y="558"/>
                  <a:pt x="1645" y="557"/>
                </a:cubicBezTo>
                <a:cubicBezTo>
                  <a:pt x="1644" y="556"/>
                  <a:pt x="1643" y="556"/>
                  <a:pt x="1642" y="556"/>
                </a:cubicBezTo>
                <a:cubicBezTo>
                  <a:pt x="1640" y="556"/>
                  <a:pt x="1638" y="557"/>
                  <a:pt x="1637" y="559"/>
                </a:cubicBezTo>
                <a:cubicBezTo>
                  <a:pt x="1635" y="560"/>
                  <a:pt x="1633" y="562"/>
                  <a:pt x="1633" y="565"/>
                </a:cubicBezTo>
                <a:cubicBezTo>
                  <a:pt x="1633" y="565"/>
                  <a:pt x="1633" y="565"/>
                  <a:pt x="1633" y="566"/>
                </a:cubicBezTo>
                <a:cubicBezTo>
                  <a:pt x="1633" y="567"/>
                  <a:pt x="1634" y="568"/>
                  <a:pt x="1634" y="569"/>
                </a:cubicBezTo>
                <a:cubicBezTo>
                  <a:pt x="1634" y="569"/>
                  <a:pt x="1634" y="570"/>
                  <a:pt x="1634" y="570"/>
                </a:cubicBezTo>
                <a:cubicBezTo>
                  <a:pt x="1634" y="570"/>
                  <a:pt x="1633" y="570"/>
                  <a:pt x="1632" y="570"/>
                </a:cubicBezTo>
                <a:cubicBezTo>
                  <a:pt x="1626" y="570"/>
                  <a:pt x="1623" y="573"/>
                  <a:pt x="1621" y="576"/>
                </a:cubicBezTo>
                <a:moveTo>
                  <a:pt x="1658" y="442"/>
                </a:moveTo>
                <a:cubicBezTo>
                  <a:pt x="1657" y="445"/>
                  <a:pt x="1656" y="449"/>
                  <a:pt x="1656" y="452"/>
                </a:cubicBezTo>
                <a:cubicBezTo>
                  <a:pt x="1656" y="453"/>
                  <a:pt x="1656" y="455"/>
                  <a:pt x="1656" y="456"/>
                </a:cubicBezTo>
                <a:cubicBezTo>
                  <a:pt x="1657" y="457"/>
                  <a:pt x="1659" y="459"/>
                  <a:pt x="1660" y="459"/>
                </a:cubicBezTo>
                <a:cubicBezTo>
                  <a:pt x="1661" y="459"/>
                  <a:pt x="1661" y="459"/>
                  <a:pt x="1661" y="459"/>
                </a:cubicBezTo>
                <a:cubicBezTo>
                  <a:pt x="1661" y="459"/>
                  <a:pt x="1661" y="459"/>
                  <a:pt x="1661" y="459"/>
                </a:cubicBezTo>
                <a:cubicBezTo>
                  <a:pt x="1665" y="458"/>
                  <a:pt x="1667" y="455"/>
                  <a:pt x="1669" y="451"/>
                </a:cubicBezTo>
                <a:cubicBezTo>
                  <a:pt x="1670" y="448"/>
                  <a:pt x="1672" y="444"/>
                  <a:pt x="1672" y="441"/>
                </a:cubicBezTo>
                <a:cubicBezTo>
                  <a:pt x="1672" y="439"/>
                  <a:pt x="1671" y="438"/>
                  <a:pt x="1671" y="437"/>
                </a:cubicBezTo>
                <a:cubicBezTo>
                  <a:pt x="1670" y="436"/>
                  <a:pt x="1669" y="435"/>
                  <a:pt x="1667" y="435"/>
                </a:cubicBezTo>
                <a:cubicBezTo>
                  <a:pt x="1667" y="435"/>
                  <a:pt x="1666" y="435"/>
                  <a:pt x="1666" y="435"/>
                </a:cubicBezTo>
                <a:cubicBezTo>
                  <a:pt x="1662" y="436"/>
                  <a:pt x="1660" y="439"/>
                  <a:pt x="1658" y="442"/>
                </a:cubicBezTo>
                <a:moveTo>
                  <a:pt x="1652" y="499"/>
                </a:moveTo>
                <a:cubicBezTo>
                  <a:pt x="1652" y="500"/>
                  <a:pt x="1653" y="502"/>
                  <a:pt x="1653" y="503"/>
                </a:cubicBezTo>
                <a:cubicBezTo>
                  <a:pt x="1655" y="507"/>
                  <a:pt x="1658" y="510"/>
                  <a:pt x="1660" y="512"/>
                </a:cubicBezTo>
                <a:cubicBezTo>
                  <a:pt x="1661" y="513"/>
                  <a:pt x="1662" y="514"/>
                  <a:pt x="1663" y="515"/>
                </a:cubicBezTo>
                <a:cubicBezTo>
                  <a:pt x="1663" y="516"/>
                  <a:pt x="1664" y="516"/>
                  <a:pt x="1664" y="516"/>
                </a:cubicBezTo>
                <a:cubicBezTo>
                  <a:pt x="1661" y="519"/>
                  <a:pt x="1654" y="524"/>
                  <a:pt x="1653" y="530"/>
                </a:cubicBezTo>
                <a:cubicBezTo>
                  <a:pt x="1653" y="531"/>
                  <a:pt x="1653" y="531"/>
                  <a:pt x="1653" y="531"/>
                </a:cubicBezTo>
                <a:cubicBezTo>
                  <a:pt x="1653" y="532"/>
                  <a:pt x="1653" y="533"/>
                  <a:pt x="1654" y="533"/>
                </a:cubicBezTo>
                <a:cubicBezTo>
                  <a:pt x="1654" y="534"/>
                  <a:pt x="1655" y="535"/>
                  <a:pt x="1656" y="535"/>
                </a:cubicBezTo>
                <a:cubicBezTo>
                  <a:pt x="1656" y="535"/>
                  <a:pt x="1656" y="535"/>
                  <a:pt x="1656" y="535"/>
                </a:cubicBezTo>
                <a:cubicBezTo>
                  <a:pt x="1658" y="534"/>
                  <a:pt x="1659" y="533"/>
                  <a:pt x="1660" y="532"/>
                </a:cubicBezTo>
                <a:cubicBezTo>
                  <a:pt x="1664" y="529"/>
                  <a:pt x="1670" y="523"/>
                  <a:pt x="1672" y="519"/>
                </a:cubicBezTo>
                <a:cubicBezTo>
                  <a:pt x="1674" y="517"/>
                  <a:pt x="1675" y="517"/>
                  <a:pt x="1677" y="517"/>
                </a:cubicBezTo>
                <a:cubicBezTo>
                  <a:pt x="1678" y="517"/>
                  <a:pt x="1679" y="517"/>
                  <a:pt x="1680" y="516"/>
                </a:cubicBezTo>
                <a:cubicBezTo>
                  <a:pt x="1682" y="516"/>
                  <a:pt x="1683" y="515"/>
                  <a:pt x="1684" y="514"/>
                </a:cubicBezTo>
                <a:cubicBezTo>
                  <a:pt x="1685" y="511"/>
                  <a:pt x="1685" y="511"/>
                  <a:pt x="1685" y="511"/>
                </a:cubicBezTo>
                <a:cubicBezTo>
                  <a:pt x="1686" y="510"/>
                  <a:pt x="1686" y="509"/>
                  <a:pt x="1685" y="509"/>
                </a:cubicBezTo>
                <a:cubicBezTo>
                  <a:pt x="1685" y="508"/>
                  <a:pt x="1684" y="507"/>
                  <a:pt x="1684" y="507"/>
                </a:cubicBezTo>
                <a:cubicBezTo>
                  <a:pt x="1684" y="507"/>
                  <a:pt x="1679" y="506"/>
                  <a:pt x="1675" y="505"/>
                </a:cubicBezTo>
                <a:cubicBezTo>
                  <a:pt x="1674" y="504"/>
                  <a:pt x="1673" y="504"/>
                  <a:pt x="1672" y="504"/>
                </a:cubicBezTo>
                <a:cubicBezTo>
                  <a:pt x="1671" y="504"/>
                  <a:pt x="1669" y="504"/>
                  <a:pt x="1669" y="505"/>
                </a:cubicBezTo>
                <a:cubicBezTo>
                  <a:pt x="1669" y="504"/>
                  <a:pt x="1669" y="504"/>
                  <a:pt x="1669" y="503"/>
                </a:cubicBezTo>
                <a:cubicBezTo>
                  <a:pt x="1670" y="499"/>
                  <a:pt x="1671" y="498"/>
                  <a:pt x="1673" y="497"/>
                </a:cubicBezTo>
                <a:cubicBezTo>
                  <a:pt x="1675" y="495"/>
                  <a:pt x="1677" y="493"/>
                  <a:pt x="1677" y="490"/>
                </a:cubicBezTo>
                <a:cubicBezTo>
                  <a:pt x="1677" y="489"/>
                  <a:pt x="1677" y="488"/>
                  <a:pt x="1677" y="488"/>
                </a:cubicBezTo>
                <a:cubicBezTo>
                  <a:pt x="1676" y="484"/>
                  <a:pt x="1674" y="481"/>
                  <a:pt x="1672" y="479"/>
                </a:cubicBezTo>
                <a:cubicBezTo>
                  <a:pt x="1670" y="478"/>
                  <a:pt x="1669" y="477"/>
                  <a:pt x="1667" y="477"/>
                </a:cubicBezTo>
                <a:cubicBezTo>
                  <a:pt x="1665" y="477"/>
                  <a:pt x="1663" y="479"/>
                  <a:pt x="1663" y="480"/>
                </a:cubicBezTo>
                <a:cubicBezTo>
                  <a:pt x="1662" y="483"/>
                  <a:pt x="1663" y="486"/>
                  <a:pt x="1661" y="488"/>
                </a:cubicBezTo>
                <a:cubicBezTo>
                  <a:pt x="1659" y="489"/>
                  <a:pt x="1657" y="491"/>
                  <a:pt x="1656" y="492"/>
                </a:cubicBezTo>
                <a:cubicBezTo>
                  <a:pt x="1654" y="494"/>
                  <a:pt x="1652" y="496"/>
                  <a:pt x="1652" y="499"/>
                </a:cubicBezTo>
              </a:path>
            </a:pathLst>
          </a:custGeom>
          <a:solidFill>
            <a:schemeClr val="accent2">
              <a:lumMod val="60000"/>
              <a:lumOff val="40000"/>
              <a:alpha val="30000"/>
            </a:schemeClr>
          </a:solidFill>
          <a:ln>
            <a:noFill/>
          </a:ln>
          <a:effectLst>
            <a:outerShdw blurRad="50800" dist="3175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22" name="Freeform: Shape 21">
            <a:extLst>
              <a:ext uri="{FF2B5EF4-FFF2-40B4-BE49-F238E27FC236}">
                <a16:creationId xmlns:a16="http://schemas.microsoft.com/office/drawing/2014/main" id="{A073161A-8440-4EBE-8331-5443C2BE2FE1}"/>
              </a:ext>
            </a:extLst>
          </p:cNvPr>
          <p:cNvSpPr/>
          <p:nvPr/>
        </p:nvSpPr>
        <p:spPr>
          <a:xfrm>
            <a:off x="184868" y="-1"/>
            <a:ext cx="5604540" cy="6858001"/>
          </a:xfrm>
          <a:custGeom>
            <a:avLst/>
            <a:gdLst>
              <a:gd name="connsiteX0" fmla="*/ 3359408 w 5604540"/>
              <a:gd name="connsiteY0" fmla="*/ 0 h 6858001"/>
              <a:gd name="connsiteX1" fmla="*/ 5604540 w 5604540"/>
              <a:gd name="connsiteY1" fmla="*/ 0 h 6858001"/>
              <a:gd name="connsiteX2" fmla="*/ 2245132 w 5604540"/>
              <a:gd name="connsiteY2" fmla="*/ 6858001 h 6858001"/>
              <a:gd name="connsiteX3" fmla="*/ 0 w 5604540"/>
              <a:gd name="connsiteY3" fmla="*/ 6858001 h 6858001"/>
              <a:gd name="connsiteX4" fmla="*/ 3359408 w 5604540"/>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4540" h="6858001">
                <a:moveTo>
                  <a:pt x="3359408" y="0"/>
                </a:moveTo>
                <a:lnTo>
                  <a:pt x="5604540" y="0"/>
                </a:lnTo>
                <a:lnTo>
                  <a:pt x="2245132" y="6858001"/>
                </a:lnTo>
                <a:lnTo>
                  <a:pt x="0" y="6858001"/>
                </a:lnTo>
                <a:lnTo>
                  <a:pt x="3359408" y="0"/>
                </a:lnTo>
                <a:close/>
              </a:path>
            </a:pathLst>
          </a:cu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Freeform: Shape 20">
            <a:extLst>
              <a:ext uri="{FF2B5EF4-FFF2-40B4-BE49-F238E27FC236}">
                <a16:creationId xmlns:a16="http://schemas.microsoft.com/office/drawing/2014/main" id="{8EB1A934-8849-4CF6-8E2B-A757E54B5586}"/>
              </a:ext>
            </a:extLst>
          </p:cNvPr>
          <p:cNvSpPr/>
          <p:nvPr/>
        </p:nvSpPr>
        <p:spPr>
          <a:xfrm>
            <a:off x="2539458" y="0"/>
            <a:ext cx="4024766" cy="6858000"/>
          </a:xfrm>
          <a:custGeom>
            <a:avLst/>
            <a:gdLst>
              <a:gd name="connsiteX0" fmla="*/ 3359408 w 4024766"/>
              <a:gd name="connsiteY0" fmla="*/ 0 h 6858000"/>
              <a:gd name="connsiteX1" fmla="*/ 4024766 w 4024766"/>
              <a:gd name="connsiteY1" fmla="*/ 0 h 6858000"/>
              <a:gd name="connsiteX2" fmla="*/ 665359 w 4024766"/>
              <a:gd name="connsiteY2" fmla="*/ 6858000 h 6858000"/>
              <a:gd name="connsiteX3" fmla="*/ 0 w 4024766"/>
              <a:gd name="connsiteY3" fmla="*/ 6858000 h 6858000"/>
              <a:gd name="connsiteX4" fmla="*/ 3359408 w 402476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766" h="6858000">
                <a:moveTo>
                  <a:pt x="3359408" y="0"/>
                </a:moveTo>
                <a:lnTo>
                  <a:pt x="4024766" y="0"/>
                </a:lnTo>
                <a:lnTo>
                  <a:pt x="665359" y="6858000"/>
                </a:lnTo>
                <a:lnTo>
                  <a:pt x="0" y="6858000"/>
                </a:lnTo>
                <a:lnTo>
                  <a:pt x="3359408" y="0"/>
                </a:ln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Freeform: Shape 25">
            <a:extLst>
              <a:ext uri="{FF2B5EF4-FFF2-40B4-BE49-F238E27FC236}">
                <a16:creationId xmlns:a16="http://schemas.microsoft.com/office/drawing/2014/main" id="{AAE84C60-BA75-4399-8FC3-E88B55FFD46A}"/>
              </a:ext>
            </a:extLst>
          </p:cNvPr>
          <p:cNvSpPr/>
          <p:nvPr/>
        </p:nvSpPr>
        <p:spPr>
          <a:xfrm>
            <a:off x="4386775" y="0"/>
            <a:ext cx="7883826" cy="6858001"/>
          </a:xfrm>
          <a:custGeom>
            <a:avLst/>
            <a:gdLst>
              <a:gd name="connsiteX0" fmla="*/ 3359408 w 7883826"/>
              <a:gd name="connsiteY0" fmla="*/ 0 h 6858001"/>
              <a:gd name="connsiteX1" fmla="*/ 7883826 w 7883826"/>
              <a:gd name="connsiteY1" fmla="*/ 0 h 6858001"/>
              <a:gd name="connsiteX2" fmla="*/ 4524418 w 7883826"/>
              <a:gd name="connsiteY2" fmla="*/ 6858001 h 6858001"/>
              <a:gd name="connsiteX3" fmla="*/ 0 w 7883826"/>
              <a:gd name="connsiteY3" fmla="*/ 6858001 h 6858001"/>
              <a:gd name="connsiteX4" fmla="*/ 3359408 w 7883826"/>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3826" h="6858001">
                <a:moveTo>
                  <a:pt x="3359408" y="0"/>
                </a:moveTo>
                <a:lnTo>
                  <a:pt x="7883826" y="0"/>
                </a:lnTo>
                <a:lnTo>
                  <a:pt x="4524418" y="6858001"/>
                </a:lnTo>
                <a:lnTo>
                  <a:pt x="0" y="6858001"/>
                </a:lnTo>
                <a:lnTo>
                  <a:pt x="3359408" y="0"/>
                </a:lnTo>
                <a:close/>
              </a:path>
            </a:pathLst>
          </a:cu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38" name="Group 37">
            <a:extLst>
              <a:ext uri="{FF2B5EF4-FFF2-40B4-BE49-F238E27FC236}">
                <a16:creationId xmlns:a16="http://schemas.microsoft.com/office/drawing/2014/main" id="{FF756068-19D9-4C4A-899D-7E83F7787C3B}"/>
              </a:ext>
            </a:extLst>
          </p:cNvPr>
          <p:cNvGrpSpPr/>
          <p:nvPr/>
        </p:nvGrpSpPr>
        <p:grpSpPr>
          <a:xfrm>
            <a:off x="8794858" y="3605428"/>
            <a:ext cx="2418542" cy="406902"/>
            <a:chOff x="1198563" y="1077913"/>
            <a:chExt cx="7218362" cy="1214438"/>
          </a:xfrm>
          <a:solidFill>
            <a:schemeClr val="accent2">
              <a:lumMod val="60000"/>
              <a:lumOff val="40000"/>
            </a:schemeClr>
          </a:solidFill>
        </p:grpSpPr>
        <p:sp>
          <p:nvSpPr>
            <p:cNvPr id="33" name="Freeform 9">
              <a:extLst>
                <a:ext uri="{FF2B5EF4-FFF2-40B4-BE49-F238E27FC236}">
                  <a16:creationId xmlns:a16="http://schemas.microsoft.com/office/drawing/2014/main" id="{E0D903C1-970F-43E5-A3E0-4C1BF4AA22B1}"/>
                </a:ext>
              </a:extLst>
            </p:cNvPr>
            <p:cNvSpPr>
              <a:spLocks/>
            </p:cNvSpPr>
            <p:nvPr/>
          </p:nvSpPr>
          <p:spPr bwMode="auto">
            <a:xfrm>
              <a:off x="1198563" y="1077913"/>
              <a:ext cx="763587" cy="1214438"/>
            </a:xfrm>
            <a:custGeom>
              <a:avLst/>
              <a:gdLst>
                <a:gd name="T0" fmla="*/ 0 w 481"/>
                <a:gd name="T1" fmla="*/ 765 h 765"/>
                <a:gd name="T2" fmla="*/ 481 w 481"/>
                <a:gd name="T3" fmla="*/ 382 h 765"/>
                <a:gd name="T4" fmla="*/ 87 w 481"/>
                <a:gd name="T5" fmla="*/ 0 h 765"/>
                <a:gd name="T6" fmla="*/ 0 w 481"/>
                <a:gd name="T7" fmla="*/ 765 h 765"/>
              </a:gdLst>
              <a:ahLst/>
              <a:cxnLst>
                <a:cxn ang="0">
                  <a:pos x="T0" y="T1"/>
                </a:cxn>
                <a:cxn ang="0">
                  <a:pos x="T2" y="T3"/>
                </a:cxn>
                <a:cxn ang="0">
                  <a:pos x="T4" y="T5"/>
                </a:cxn>
                <a:cxn ang="0">
                  <a:pos x="T6" y="T7"/>
                </a:cxn>
              </a:cxnLst>
              <a:rect l="0" t="0" r="r" b="b"/>
              <a:pathLst>
                <a:path w="481" h="765">
                  <a:moveTo>
                    <a:pt x="0" y="765"/>
                  </a:moveTo>
                  <a:lnTo>
                    <a:pt x="481" y="382"/>
                  </a:lnTo>
                  <a:lnTo>
                    <a:pt x="87" y="0"/>
                  </a:lnTo>
                  <a:lnTo>
                    <a:pt x="0" y="7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0">
              <a:extLst>
                <a:ext uri="{FF2B5EF4-FFF2-40B4-BE49-F238E27FC236}">
                  <a16:creationId xmlns:a16="http://schemas.microsoft.com/office/drawing/2014/main" id="{1D1ECDFE-6361-4DEE-B045-54B3E108F61B}"/>
                </a:ext>
              </a:extLst>
            </p:cNvPr>
            <p:cNvSpPr>
              <a:spLocks/>
            </p:cNvSpPr>
            <p:nvPr/>
          </p:nvSpPr>
          <p:spPr bwMode="auto">
            <a:xfrm>
              <a:off x="2817813" y="1077913"/>
              <a:ext cx="763587" cy="1189038"/>
            </a:xfrm>
            <a:custGeom>
              <a:avLst/>
              <a:gdLst>
                <a:gd name="T0" fmla="*/ 0 w 481"/>
                <a:gd name="T1" fmla="*/ 749 h 749"/>
                <a:gd name="T2" fmla="*/ 481 w 481"/>
                <a:gd name="T3" fmla="*/ 382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1">
              <a:extLst>
                <a:ext uri="{FF2B5EF4-FFF2-40B4-BE49-F238E27FC236}">
                  <a16:creationId xmlns:a16="http://schemas.microsoft.com/office/drawing/2014/main" id="{51929B6A-BF7C-464C-803C-AA913BFBD9D3}"/>
                </a:ext>
              </a:extLst>
            </p:cNvPr>
            <p:cNvSpPr>
              <a:spLocks/>
            </p:cNvSpPr>
            <p:nvPr/>
          </p:nvSpPr>
          <p:spPr bwMode="auto">
            <a:xfrm>
              <a:off x="4437063" y="1077913"/>
              <a:ext cx="739775" cy="1189038"/>
            </a:xfrm>
            <a:custGeom>
              <a:avLst/>
              <a:gdLst>
                <a:gd name="T0" fmla="*/ 0 w 466"/>
                <a:gd name="T1" fmla="*/ 749 h 749"/>
                <a:gd name="T2" fmla="*/ 466 w 466"/>
                <a:gd name="T3" fmla="*/ 382 h 749"/>
                <a:gd name="T4" fmla="*/ 87 w 466"/>
                <a:gd name="T5" fmla="*/ 0 h 749"/>
                <a:gd name="T6" fmla="*/ 0 w 466"/>
                <a:gd name="T7" fmla="*/ 749 h 749"/>
              </a:gdLst>
              <a:ahLst/>
              <a:cxnLst>
                <a:cxn ang="0">
                  <a:pos x="T0" y="T1"/>
                </a:cxn>
                <a:cxn ang="0">
                  <a:pos x="T2" y="T3"/>
                </a:cxn>
                <a:cxn ang="0">
                  <a:pos x="T4" y="T5"/>
                </a:cxn>
                <a:cxn ang="0">
                  <a:pos x="T6" y="T7"/>
                </a:cxn>
              </a:cxnLst>
              <a:rect l="0" t="0" r="r" b="b"/>
              <a:pathLst>
                <a:path w="466" h="749">
                  <a:moveTo>
                    <a:pt x="0" y="749"/>
                  </a:moveTo>
                  <a:lnTo>
                    <a:pt x="466" y="382"/>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2">
              <a:extLst>
                <a:ext uri="{FF2B5EF4-FFF2-40B4-BE49-F238E27FC236}">
                  <a16:creationId xmlns:a16="http://schemas.microsoft.com/office/drawing/2014/main" id="{BDCF5C9E-E530-40FF-8C6C-A2619371AB1A}"/>
                </a:ext>
              </a:extLst>
            </p:cNvPr>
            <p:cNvSpPr>
              <a:spLocks/>
            </p:cNvSpPr>
            <p:nvPr/>
          </p:nvSpPr>
          <p:spPr bwMode="auto">
            <a:xfrm>
              <a:off x="603408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3">
              <a:extLst>
                <a:ext uri="{FF2B5EF4-FFF2-40B4-BE49-F238E27FC236}">
                  <a16:creationId xmlns:a16="http://schemas.microsoft.com/office/drawing/2014/main" id="{4E6A2749-876C-4109-A9A4-3446F7C4EE04}"/>
                </a:ext>
              </a:extLst>
            </p:cNvPr>
            <p:cNvSpPr>
              <a:spLocks/>
            </p:cNvSpPr>
            <p:nvPr/>
          </p:nvSpPr>
          <p:spPr bwMode="auto">
            <a:xfrm>
              <a:off x="7653338" y="1077913"/>
              <a:ext cx="763587" cy="1189038"/>
            </a:xfrm>
            <a:custGeom>
              <a:avLst/>
              <a:gdLst>
                <a:gd name="T0" fmla="*/ 0 w 481"/>
                <a:gd name="T1" fmla="*/ 749 h 749"/>
                <a:gd name="T2" fmla="*/ 481 w 481"/>
                <a:gd name="T3" fmla="*/ 367 h 749"/>
                <a:gd name="T4" fmla="*/ 87 w 481"/>
                <a:gd name="T5" fmla="*/ 0 h 749"/>
                <a:gd name="T6" fmla="*/ 0 w 481"/>
                <a:gd name="T7" fmla="*/ 749 h 749"/>
              </a:gdLst>
              <a:ahLst/>
              <a:cxnLst>
                <a:cxn ang="0">
                  <a:pos x="T0" y="T1"/>
                </a:cxn>
                <a:cxn ang="0">
                  <a:pos x="T2" y="T3"/>
                </a:cxn>
                <a:cxn ang="0">
                  <a:pos x="T4" y="T5"/>
                </a:cxn>
                <a:cxn ang="0">
                  <a:pos x="T6" y="T7"/>
                </a:cxn>
              </a:cxnLst>
              <a:rect l="0" t="0" r="r" b="b"/>
              <a:pathLst>
                <a:path w="481" h="749">
                  <a:moveTo>
                    <a:pt x="0" y="749"/>
                  </a:moveTo>
                  <a:lnTo>
                    <a:pt x="481" y="367"/>
                  </a:lnTo>
                  <a:lnTo>
                    <a:pt x="87" y="0"/>
                  </a:lnTo>
                  <a:lnTo>
                    <a:pt x="0" y="7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69" name="Oval 68">
            <a:extLst>
              <a:ext uri="{FF2B5EF4-FFF2-40B4-BE49-F238E27FC236}">
                <a16:creationId xmlns:a16="http://schemas.microsoft.com/office/drawing/2014/main" id="{22AB5493-AF73-431C-8B12-3184C3CC48E1}"/>
              </a:ext>
            </a:extLst>
          </p:cNvPr>
          <p:cNvSpPr/>
          <p:nvPr/>
        </p:nvSpPr>
        <p:spPr>
          <a:xfrm>
            <a:off x="9448800" y="1104900"/>
            <a:ext cx="1219200" cy="1219200"/>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2" name="Group 71">
            <a:extLst>
              <a:ext uri="{FF2B5EF4-FFF2-40B4-BE49-F238E27FC236}">
                <a16:creationId xmlns:a16="http://schemas.microsoft.com/office/drawing/2014/main" id="{BA05B203-0599-4035-9EF0-8C04909DF3C0}"/>
              </a:ext>
            </a:extLst>
          </p:cNvPr>
          <p:cNvGrpSpPr/>
          <p:nvPr/>
        </p:nvGrpSpPr>
        <p:grpSpPr>
          <a:xfrm>
            <a:off x="8341153" y="4711700"/>
            <a:ext cx="2136526" cy="1302110"/>
            <a:chOff x="6211894" y="4590462"/>
            <a:chExt cx="2536429" cy="1545829"/>
          </a:xfrm>
        </p:grpSpPr>
        <p:sp>
          <p:nvSpPr>
            <p:cNvPr id="70" name="Arrow: Chevron 69">
              <a:extLst>
                <a:ext uri="{FF2B5EF4-FFF2-40B4-BE49-F238E27FC236}">
                  <a16:creationId xmlns:a16="http://schemas.microsoft.com/office/drawing/2014/main" id="{E4FD9237-D3C8-4A85-A442-072721A50EF9}"/>
                </a:ext>
              </a:extLst>
            </p:cNvPr>
            <p:cNvSpPr/>
            <p:nvPr/>
          </p:nvSpPr>
          <p:spPr>
            <a:xfrm>
              <a:off x="6211894" y="4590462"/>
              <a:ext cx="1545829" cy="1545829"/>
            </a:xfrm>
            <a:prstGeom prst="chevron">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Arrow: Chevron 70">
              <a:extLst>
                <a:ext uri="{FF2B5EF4-FFF2-40B4-BE49-F238E27FC236}">
                  <a16:creationId xmlns:a16="http://schemas.microsoft.com/office/drawing/2014/main" id="{BA24A2B7-160D-4539-B2FC-99953A1C66A6}"/>
                </a:ext>
              </a:extLst>
            </p:cNvPr>
            <p:cNvSpPr/>
            <p:nvPr/>
          </p:nvSpPr>
          <p:spPr>
            <a:xfrm>
              <a:off x="7202494" y="4590462"/>
              <a:ext cx="1545829" cy="1545829"/>
            </a:xfrm>
            <a:prstGeom prst="chevron">
              <a:avLst/>
            </a:prstGeom>
            <a:solidFill>
              <a:schemeClr val="accent2">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88" name="Oval 87">
            <a:extLst>
              <a:ext uri="{FF2B5EF4-FFF2-40B4-BE49-F238E27FC236}">
                <a16:creationId xmlns:a16="http://schemas.microsoft.com/office/drawing/2014/main" id="{60C2442F-2A0A-4F50-A812-E4C0E782EB3B}"/>
              </a:ext>
            </a:extLst>
          </p:cNvPr>
          <p:cNvSpPr/>
          <p:nvPr/>
        </p:nvSpPr>
        <p:spPr>
          <a:xfrm>
            <a:off x="621769" y="3634409"/>
            <a:ext cx="736600" cy="736600"/>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6FC8D9D8-7199-45B1-801E-5A558A7B4B06}"/>
              </a:ext>
            </a:extLst>
          </p:cNvPr>
          <p:cNvSpPr/>
          <p:nvPr/>
        </p:nvSpPr>
        <p:spPr>
          <a:xfrm>
            <a:off x="11312097" y="5119625"/>
            <a:ext cx="319709" cy="319709"/>
          </a:xfrm>
          <a:prstGeom prst="ellipse">
            <a:avLst/>
          </a:prstGeom>
          <a:solidFill>
            <a:schemeClr val="bg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id="{8A6BB9B2-2502-46BB-BD5F-138F351A602E}"/>
              </a:ext>
            </a:extLst>
          </p:cNvPr>
          <p:cNvSpPr/>
          <p:nvPr/>
        </p:nvSpPr>
        <p:spPr>
          <a:xfrm>
            <a:off x="8102058" y="0"/>
            <a:ext cx="4024766" cy="6858000"/>
          </a:xfrm>
          <a:custGeom>
            <a:avLst/>
            <a:gdLst>
              <a:gd name="connsiteX0" fmla="*/ 3359408 w 4024766"/>
              <a:gd name="connsiteY0" fmla="*/ 0 h 6858000"/>
              <a:gd name="connsiteX1" fmla="*/ 4024766 w 4024766"/>
              <a:gd name="connsiteY1" fmla="*/ 0 h 6858000"/>
              <a:gd name="connsiteX2" fmla="*/ 665359 w 4024766"/>
              <a:gd name="connsiteY2" fmla="*/ 6858000 h 6858000"/>
              <a:gd name="connsiteX3" fmla="*/ 0 w 4024766"/>
              <a:gd name="connsiteY3" fmla="*/ 6858000 h 6858000"/>
              <a:gd name="connsiteX4" fmla="*/ 3359408 w 402476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766" h="6858000">
                <a:moveTo>
                  <a:pt x="3359408" y="0"/>
                </a:moveTo>
                <a:lnTo>
                  <a:pt x="4024766" y="0"/>
                </a:lnTo>
                <a:lnTo>
                  <a:pt x="665359" y="6858000"/>
                </a:lnTo>
                <a:lnTo>
                  <a:pt x="0" y="6858000"/>
                </a:lnTo>
                <a:lnTo>
                  <a:pt x="3359408" y="0"/>
                </a:lnTo>
                <a:close/>
              </a:path>
            </a:pathLst>
          </a:custGeom>
          <a:solidFill>
            <a:schemeClr val="accent2">
              <a:lumMod val="40000"/>
              <a:lumOff val="6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68" name="Group 67">
            <a:extLst>
              <a:ext uri="{FF2B5EF4-FFF2-40B4-BE49-F238E27FC236}">
                <a16:creationId xmlns:a16="http://schemas.microsoft.com/office/drawing/2014/main" id="{DDDC4D9C-DA4C-4F1B-8E1D-3FE69CECBF65}"/>
              </a:ext>
            </a:extLst>
          </p:cNvPr>
          <p:cNvGrpSpPr/>
          <p:nvPr/>
        </p:nvGrpSpPr>
        <p:grpSpPr>
          <a:xfrm>
            <a:off x="2802980" y="1040022"/>
            <a:ext cx="6214020" cy="2226700"/>
            <a:chOff x="1901564" y="2700950"/>
            <a:chExt cx="7548224" cy="2704793"/>
          </a:xfrm>
        </p:grpSpPr>
        <p:sp>
          <p:nvSpPr>
            <p:cNvPr id="53" name="Parallelogram 52">
              <a:extLst>
                <a:ext uri="{FF2B5EF4-FFF2-40B4-BE49-F238E27FC236}">
                  <a16:creationId xmlns:a16="http://schemas.microsoft.com/office/drawing/2014/main" id="{7A9DC668-9F1A-49DE-9E0B-FAC18DF0E22A}"/>
                </a:ext>
              </a:extLst>
            </p:cNvPr>
            <p:cNvSpPr/>
            <p:nvPr/>
          </p:nvSpPr>
          <p:spPr>
            <a:xfrm>
              <a:off x="2339151" y="2723783"/>
              <a:ext cx="7110637" cy="1439329"/>
            </a:xfrm>
            <a:prstGeom prst="parallelogram">
              <a:avLst>
                <a:gd name="adj" fmla="val 34705"/>
              </a:avLst>
            </a:prstGeom>
            <a:solidFill>
              <a:schemeClr val="accent1">
                <a:lumMod val="75000"/>
              </a:schemeClr>
            </a:solidFill>
            <a:ln w="50800">
              <a:gradFill>
                <a:gsLst>
                  <a:gs pos="0">
                    <a:schemeClr val="bg1"/>
                  </a:gs>
                  <a:gs pos="63000">
                    <a:schemeClr val="bg1"/>
                  </a:gs>
                  <a:gs pos="31000">
                    <a:schemeClr val="accent1">
                      <a:lumMod val="75000"/>
                    </a:schemeClr>
                  </a:gs>
                  <a:gs pos="100000">
                    <a:schemeClr val="accent1">
                      <a:lumMod val="75000"/>
                    </a:schemeClr>
                  </a:gs>
                </a:gsLst>
                <a:lin ang="7200000" scaled="0"/>
              </a:gradFill>
            </a:ln>
            <a:effectLst>
              <a:glow rad="927100">
                <a:schemeClr val="bg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AA619339-DE57-4A25-AF95-007FDDBC3C63}"/>
                </a:ext>
              </a:extLst>
            </p:cNvPr>
            <p:cNvSpPr txBox="1"/>
            <p:nvPr/>
          </p:nvSpPr>
          <p:spPr>
            <a:xfrm>
              <a:off x="2985960" y="2700950"/>
              <a:ext cx="5750156" cy="1345893"/>
            </a:xfrm>
            <a:prstGeom prst="rect">
              <a:avLst/>
            </a:prstGeom>
            <a:noFill/>
          </p:spPr>
          <p:txBody>
            <a:bodyPr wrap="square" rtlCol="0" anchor="ctr">
              <a:spAutoFit/>
            </a:bodyPr>
            <a:lstStyle/>
            <a:p>
              <a:pPr algn="ctr"/>
              <a:r>
                <a:rPr lang="en-IN" sz="6600" i="1" dirty="0">
                  <a:solidFill>
                    <a:schemeClr val="bg1"/>
                  </a:solidFill>
                  <a:latin typeface="Segoe UI Black" panose="020B0A02040204020203" pitchFamily="34" charset="0"/>
                  <a:ea typeface="Segoe UI Black" panose="020B0A02040204020203" pitchFamily="34" charset="0"/>
                </a:rPr>
                <a:t>ALERTE</a:t>
              </a:r>
            </a:p>
          </p:txBody>
        </p:sp>
        <p:sp>
          <p:nvSpPr>
            <p:cNvPr id="60" name="Parallelogram 59">
              <a:extLst>
                <a:ext uri="{FF2B5EF4-FFF2-40B4-BE49-F238E27FC236}">
                  <a16:creationId xmlns:a16="http://schemas.microsoft.com/office/drawing/2014/main" id="{39BB7FF7-743A-4ECE-A977-783BADA66170}"/>
                </a:ext>
              </a:extLst>
            </p:cNvPr>
            <p:cNvSpPr/>
            <p:nvPr/>
          </p:nvSpPr>
          <p:spPr>
            <a:xfrm>
              <a:off x="1901564" y="4194114"/>
              <a:ext cx="4103948" cy="1152586"/>
            </a:xfrm>
            <a:prstGeom prst="parallelogram">
              <a:avLst>
                <a:gd name="adj" fmla="val 347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FF20CD32-65FC-42C2-B4DB-58E5E71780AC}"/>
                </a:ext>
              </a:extLst>
            </p:cNvPr>
            <p:cNvSpPr txBox="1"/>
            <p:nvPr/>
          </p:nvSpPr>
          <p:spPr>
            <a:xfrm>
              <a:off x="2723917" y="4059850"/>
              <a:ext cx="2381793" cy="1345893"/>
            </a:xfrm>
            <a:prstGeom prst="rect">
              <a:avLst/>
            </a:prstGeom>
            <a:noFill/>
          </p:spPr>
          <p:txBody>
            <a:bodyPr wrap="none" rtlCol="0" anchor="ctr">
              <a:spAutoFit/>
            </a:bodyPr>
            <a:lstStyle/>
            <a:p>
              <a:pPr algn="ctr"/>
              <a:r>
                <a:rPr lang="en-IN" sz="6600" i="1" dirty="0">
                  <a:solidFill>
                    <a:schemeClr val="tx1">
                      <a:lumMod val="95000"/>
                      <a:lumOff val="5000"/>
                    </a:schemeClr>
                  </a:solidFill>
                  <a:latin typeface="Segoe UI Black" panose="020B0A02040204020203" pitchFamily="34" charset="0"/>
                  <a:ea typeface="Segoe UI Black" panose="020B0A02040204020203" pitchFamily="34" charset="0"/>
                </a:rPr>
                <a:t>MOI</a:t>
              </a:r>
            </a:p>
          </p:txBody>
        </p:sp>
      </p:grpSp>
      <p:grpSp>
        <p:nvGrpSpPr>
          <p:cNvPr id="62" name="Group 61">
            <a:extLst>
              <a:ext uri="{FF2B5EF4-FFF2-40B4-BE49-F238E27FC236}">
                <a16:creationId xmlns:a16="http://schemas.microsoft.com/office/drawing/2014/main" id="{8254E703-EF98-4F0A-8387-0AB407875AFF}"/>
              </a:ext>
            </a:extLst>
          </p:cNvPr>
          <p:cNvGrpSpPr/>
          <p:nvPr/>
        </p:nvGrpSpPr>
        <p:grpSpPr>
          <a:xfrm>
            <a:off x="327389" y="2907958"/>
            <a:ext cx="7307776" cy="620316"/>
            <a:chOff x="336076" y="4528982"/>
            <a:chExt cx="8591499" cy="729284"/>
          </a:xfrm>
        </p:grpSpPr>
        <p:sp>
          <p:nvSpPr>
            <p:cNvPr id="63" name="Oval 62">
              <a:extLst>
                <a:ext uri="{FF2B5EF4-FFF2-40B4-BE49-F238E27FC236}">
                  <a16:creationId xmlns:a16="http://schemas.microsoft.com/office/drawing/2014/main" id="{35F7D3B2-E960-4D00-9FD7-5EA7305BA63D}"/>
                </a:ext>
              </a:extLst>
            </p:cNvPr>
            <p:cNvSpPr/>
            <p:nvPr/>
          </p:nvSpPr>
          <p:spPr>
            <a:xfrm>
              <a:off x="336076" y="4528982"/>
              <a:ext cx="8591499" cy="729284"/>
            </a:xfrm>
            <a:prstGeom prst="ellipse">
              <a:avLst/>
            </a:prstGeom>
            <a:solidFill>
              <a:schemeClr val="bg1"/>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168BA929-8286-4C0B-9B91-45A13F7F5D15}"/>
                </a:ext>
              </a:extLst>
            </p:cNvPr>
            <p:cNvSpPr/>
            <p:nvPr/>
          </p:nvSpPr>
          <p:spPr>
            <a:xfrm>
              <a:off x="2644020" y="4855878"/>
              <a:ext cx="3971003" cy="6645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53AD38FC-1BB2-4220-8FAD-B4A7D2441DAD}"/>
              </a:ext>
            </a:extLst>
          </p:cNvPr>
          <p:cNvGrpSpPr/>
          <p:nvPr/>
        </p:nvGrpSpPr>
        <p:grpSpPr>
          <a:xfrm>
            <a:off x="3588440" y="1963277"/>
            <a:ext cx="7307776" cy="620316"/>
            <a:chOff x="333772" y="4524462"/>
            <a:chExt cx="8591499" cy="729284"/>
          </a:xfrm>
        </p:grpSpPr>
        <p:sp>
          <p:nvSpPr>
            <p:cNvPr id="49" name="Oval 48">
              <a:extLst>
                <a:ext uri="{FF2B5EF4-FFF2-40B4-BE49-F238E27FC236}">
                  <a16:creationId xmlns:a16="http://schemas.microsoft.com/office/drawing/2014/main" id="{CEAC2688-1877-4ABA-BE51-EC301EF39F00}"/>
                </a:ext>
              </a:extLst>
            </p:cNvPr>
            <p:cNvSpPr/>
            <p:nvPr/>
          </p:nvSpPr>
          <p:spPr>
            <a:xfrm>
              <a:off x="333772" y="4524462"/>
              <a:ext cx="8591499" cy="729284"/>
            </a:xfrm>
            <a:prstGeom prst="ellipse">
              <a:avLst/>
            </a:prstGeom>
            <a:solidFill>
              <a:schemeClr val="bg1"/>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1BE56940-9AB5-463B-91BA-80680A22C6F3}"/>
                </a:ext>
              </a:extLst>
            </p:cNvPr>
            <p:cNvSpPr/>
            <p:nvPr/>
          </p:nvSpPr>
          <p:spPr>
            <a:xfrm>
              <a:off x="2644020" y="4855878"/>
              <a:ext cx="3971003" cy="6645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76">
            <a:extLst>
              <a:ext uri="{FF2B5EF4-FFF2-40B4-BE49-F238E27FC236}">
                <a16:creationId xmlns:a16="http://schemas.microsoft.com/office/drawing/2014/main" id="{0EB33324-CDF8-47AB-9826-5421986BE2F0}"/>
              </a:ext>
            </a:extLst>
          </p:cNvPr>
          <p:cNvGrpSpPr/>
          <p:nvPr/>
        </p:nvGrpSpPr>
        <p:grpSpPr>
          <a:xfrm>
            <a:off x="461392" y="730796"/>
            <a:ext cx="7307776" cy="620316"/>
            <a:chOff x="333772" y="4524462"/>
            <a:chExt cx="8591499" cy="729284"/>
          </a:xfrm>
        </p:grpSpPr>
        <p:sp>
          <p:nvSpPr>
            <p:cNvPr id="78" name="Oval 77">
              <a:extLst>
                <a:ext uri="{FF2B5EF4-FFF2-40B4-BE49-F238E27FC236}">
                  <a16:creationId xmlns:a16="http://schemas.microsoft.com/office/drawing/2014/main" id="{09B6927D-B69B-44E4-9773-C49D535C45A8}"/>
                </a:ext>
              </a:extLst>
            </p:cNvPr>
            <p:cNvSpPr/>
            <p:nvPr/>
          </p:nvSpPr>
          <p:spPr>
            <a:xfrm>
              <a:off x="333772" y="4524462"/>
              <a:ext cx="8591499" cy="729284"/>
            </a:xfrm>
            <a:prstGeom prst="ellipse">
              <a:avLst/>
            </a:prstGeom>
            <a:solidFill>
              <a:schemeClr val="bg1"/>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70CA0D31-8EAB-4079-AAEC-11455C904ECA}"/>
                </a:ext>
              </a:extLst>
            </p:cNvPr>
            <p:cNvSpPr/>
            <p:nvPr/>
          </p:nvSpPr>
          <p:spPr>
            <a:xfrm>
              <a:off x="2644020" y="4855878"/>
              <a:ext cx="3971003" cy="66452"/>
            </a:xfrm>
            <a:prstGeom prst="ellipse">
              <a:avLst/>
            </a:prstGeom>
            <a:solidFill>
              <a:schemeClr val="bg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0" name="Rectangle 79">
            <a:extLst>
              <a:ext uri="{FF2B5EF4-FFF2-40B4-BE49-F238E27FC236}">
                <a16:creationId xmlns:a16="http://schemas.microsoft.com/office/drawing/2014/main" id="{9ADFB5E4-0201-484D-A5C9-2769D7791B82}"/>
              </a:ext>
            </a:extLst>
          </p:cNvPr>
          <p:cNvSpPr/>
          <p:nvPr/>
        </p:nvSpPr>
        <p:spPr>
          <a:xfrm>
            <a:off x="363691" y="4357963"/>
            <a:ext cx="11023099" cy="911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A6490A17-BC8A-42B3-B619-658C046BE27A}"/>
              </a:ext>
            </a:extLst>
          </p:cNvPr>
          <p:cNvSpPr/>
          <p:nvPr/>
        </p:nvSpPr>
        <p:spPr>
          <a:xfrm>
            <a:off x="398297" y="5313546"/>
            <a:ext cx="10553273" cy="54759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6FAE3A7-666A-4C40-9648-FF42ABD0EEC2}"/>
              </a:ext>
            </a:extLst>
          </p:cNvPr>
          <p:cNvSpPr txBox="1"/>
          <p:nvPr/>
        </p:nvSpPr>
        <p:spPr>
          <a:xfrm>
            <a:off x="448853" y="4646103"/>
            <a:ext cx="11023098" cy="369332"/>
          </a:xfrm>
          <a:prstGeom prst="rect">
            <a:avLst/>
          </a:prstGeom>
          <a:noFill/>
        </p:spPr>
        <p:txBody>
          <a:bodyPr wrap="square" lIns="0" tIns="0" rIns="0" bIns="0" rtlCol="0" anchor="ctr">
            <a:noAutofit/>
          </a:bodyPr>
          <a:lstStyle/>
          <a:p>
            <a:r>
              <a:rPr lang="en-US" sz="2800" b="1" kern="0" dirty="0">
                <a:solidFill>
                  <a:schemeClr val="tx1">
                    <a:lumMod val="95000"/>
                    <a:lumOff val="5000"/>
                  </a:schemeClr>
                </a:solidFill>
                <a:ea typeface="Calibri Light" charset="0"/>
                <a:cs typeface="Calibri Light" charset="0"/>
              </a:rPr>
              <a:t>Application mobile </a:t>
            </a:r>
            <a:r>
              <a:rPr lang="en-US" sz="2800" b="1" kern="0" dirty="0" err="1">
                <a:solidFill>
                  <a:schemeClr val="tx1">
                    <a:lumMod val="95000"/>
                    <a:lumOff val="5000"/>
                  </a:schemeClr>
                </a:solidFill>
                <a:ea typeface="Calibri Light" charset="0"/>
                <a:cs typeface="Calibri Light" charset="0"/>
              </a:rPr>
              <a:t>développée</a:t>
            </a:r>
            <a:r>
              <a:rPr lang="en-US" sz="2800" b="1" kern="0" dirty="0">
                <a:solidFill>
                  <a:schemeClr val="tx1">
                    <a:lumMod val="95000"/>
                    <a:lumOff val="5000"/>
                  </a:schemeClr>
                </a:solidFill>
                <a:ea typeface="Calibri Light" charset="0"/>
                <a:cs typeface="Calibri Light" charset="0"/>
              </a:rPr>
              <a:t> par flutter  et firebase </a:t>
            </a:r>
            <a:r>
              <a:rPr lang="en-US" sz="2800" b="1" kern="0" dirty="0" err="1">
                <a:solidFill>
                  <a:schemeClr val="tx1">
                    <a:lumMod val="95000"/>
                    <a:lumOff val="5000"/>
                  </a:schemeClr>
                </a:solidFill>
                <a:ea typeface="Calibri Light" charset="0"/>
                <a:cs typeface="Calibri Light" charset="0"/>
              </a:rPr>
              <a:t>ayant</a:t>
            </a:r>
            <a:r>
              <a:rPr lang="en-US" sz="2800" b="1" kern="0" dirty="0">
                <a:solidFill>
                  <a:schemeClr val="tx1">
                    <a:lumMod val="95000"/>
                    <a:lumOff val="5000"/>
                  </a:schemeClr>
                </a:solidFill>
                <a:ea typeface="Calibri Light" charset="0"/>
                <a:cs typeface="Calibri Light" charset="0"/>
              </a:rPr>
              <a:t> pour but principal :</a:t>
            </a:r>
            <a:endParaRPr lang="en-IN" sz="2800" b="1" dirty="0">
              <a:solidFill>
                <a:schemeClr val="tx1">
                  <a:lumMod val="95000"/>
                  <a:lumOff val="5000"/>
                </a:schemeClr>
              </a:solidFill>
            </a:endParaRPr>
          </a:p>
        </p:txBody>
      </p:sp>
      <p:sp>
        <p:nvSpPr>
          <p:cNvPr id="98" name="Rectangle 97">
            <a:extLst>
              <a:ext uri="{FF2B5EF4-FFF2-40B4-BE49-F238E27FC236}">
                <a16:creationId xmlns:a16="http://schemas.microsoft.com/office/drawing/2014/main" id="{0B6F7C35-6FD9-4569-8405-EF6DCC9EA1AA}"/>
              </a:ext>
            </a:extLst>
          </p:cNvPr>
          <p:cNvSpPr/>
          <p:nvPr/>
        </p:nvSpPr>
        <p:spPr>
          <a:xfrm>
            <a:off x="269408" y="3700720"/>
            <a:ext cx="4412540" cy="6238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Box 93">
            <a:extLst>
              <a:ext uri="{FF2B5EF4-FFF2-40B4-BE49-F238E27FC236}">
                <a16:creationId xmlns:a16="http://schemas.microsoft.com/office/drawing/2014/main" id="{2C7276A9-5EB3-4681-B3A8-79465FC5DE45}"/>
              </a:ext>
            </a:extLst>
          </p:cNvPr>
          <p:cNvSpPr txBox="1"/>
          <p:nvPr/>
        </p:nvSpPr>
        <p:spPr>
          <a:xfrm>
            <a:off x="408195" y="3860929"/>
            <a:ext cx="4212011" cy="424837"/>
          </a:xfrm>
          <a:prstGeom prst="rect">
            <a:avLst/>
          </a:prstGeom>
          <a:noFill/>
        </p:spPr>
        <p:txBody>
          <a:bodyPr wrap="square" lIns="0" tIns="0" rIns="0" bIns="0" rtlCol="0" anchor="ctr">
            <a:noAutofit/>
          </a:bodyPr>
          <a:lstStyle/>
          <a:p>
            <a:r>
              <a:rPr lang="en-IN" sz="3600" b="1" dirty="0">
                <a:solidFill>
                  <a:schemeClr val="bg1"/>
                </a:solidFill>
                <a:ea typeface="Segoe UI Black" panose="020B0A02040204020203" pitchFamily="34" charset="0"/>
              </a:rPr>
              <a:t>Notifications</a:t>
            </a:r>
          </a:p>
        </p:txBody>
      </p:sp>
      <p:sp>
        <p:nvSpPr>
          <p:cNvPr id="100" name="TextBox 95">
            <a:extLst>
              <a:ext uri="{FF2B5EF4-FFF2-40B4-BE49-F238E27FC236}">
                <a16:creationId xmlns:a16="http://schemas.microsoft.com/office/drawing/2014/main" id="{CEC11C27-8926-4736-B672-282D3B2C90B3}"/>
              </a:ext>
            </a:extLst>
          </p:cNvPr>
          <p:cNvSpPr txBox="1"/>
          <p:nvPr/>
        </p:nvSpPr>
        <p:spPr>
          <a:xfrm>
            <a:off x="549265" y="5384536"/>
            <a:ext cx="10275890" cy="369332"/>
          </a:xfrm>
          <a:prstGeom prst="rect">
            <a:avLst/>
          </a:prstGeom>
          <a:noFill/>
        </p:spPr>
        <p:txBody>
          <a:bodyPr wrap="square" lIns="0" tIns="0" rIns="0" bIns="0" rtlCol="0" anchor="ctr">
            <a:noAutofit/>
          </a:bodyPr>
          <a:lstStyle/>
          <a:p>
            <a:r>
              <a:rPr lang="en-US" b="1" kern="0" dirty="0" err="1">
                <a:solidFill>
                  <a:schemeClr val="bg1"/>
                </a:solidFill>
                <a:ea typeface="Calibri Light" charset="0"/>
                <a:cs typeface="Calibri Light" charset="0"/>
              </a:rPr>
              <a:t>L’</a:t>
            </a:r>
            <a:r>
              <a:rPr lang="en-US" sz="2400" b="1" kern="0" dirty="0" err="1">
                <a:solidFill>
                  <a:schemeClr val="bg1"/>
                </a:solidFill>
                <a:ea typeface="Calibri Light" charset="0"/>
                <a:cs typeface="Calibri Light" charset="0"/>
              </a:rPr>
              <a:t>élimination</a:t>
            </a:r>
            <a:r>
              <a:rPr lang="en-US" sz="2400" b="1" kern="0" dirty="0">
                <a:solidFill>
                  <a:schemeClr val="bg1"/>
                </a:solidFill>
                <a:ea typeface="Calibri Light" charset="0"/>
                <a:cs typeface="Calibri Light" charset="0"/>
              </a:rPr>
              <a:t> </a:t>
            </a:r>
            <a:r>
              <a:rPr lang="en-US" b="1" kern="0" dirty="0">
                <a:solidFill>
                  <a:schemeClr val="bg1"/>
                </a:solidFill>
                <a:ea typeface="Calibri Light" charset="0"/>
                <a:cs typeface="Calibri Light" charset="0"/>
              </a:rPr>
              <a:t>d</a:t>
            </a:r>
            <a:r>
              <a:rPr lang="en-US" sz="2400" b="1" kern="0" dirty="0">
                <a:solidFill>
                  <a:schemeClr val="bg1"/>
                </a:solidFill>
                <a:ea typeface="Calibri Light" charset="0"/>
                <a:cs typeface="Calibri Light" charset="0"/>
              </a:rPr>
              <a:t>e minimum possible de </a:t>
            </a:r>
            <a:r>
              <a:rPr lang="en-US" sz="2400" b="1" kern="0" dirty="0" err="1">
                <a:solidFill>
                  <a:schemeClr val="bg1"/>
                </a:solidFill>
                <a:ea typeface="Calibri Light" charset="0"/>
                <a:cs typeface="Calibri Light" charset="0"/>
              </a:rPr>
              <a:t>victimes</a:t>
            </a:r>
            <a:endParaRPr lang="en-IN" sz="2400" b="1" dirty="0">
              <a:solidFill>
                <a:schemeClr val="bg1"/>
              </a:solidFill>
            </a:endParaRPr>
          </a:p>
        </p:txBody>
      </p:sp>
      <p:pic>
        <p:nvPicPr>
          <p:cNvPr id="101" name="Picture 6" descr="Google Alerts [ Download - Logo - icon ] png svg">
            <a:extLst>
              <a:ext uri="{FF2B5EF4-FFF2-40B4-BE49-F238E27FC236}">
                <a16:creationId xmlns:a16="http://schemas.microsoft.com/office/drawing/2014/main" id="{6A2D21FF-F98E-4EEE-8481-618A26A902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102" name="ZoneTexte 101">
            <a:extLst>
              <a:ext uri="{FF2B5EF4-FFF2-40B4-BE49-F238E27FC236}">
                <a16:creationId xmlns:a16="http://schemas.microsoft.com/office/drawing/2014/main" id="{0C7CF157-741E-4C03-A59E-E4BB18285A7E}"/>
              </a:ext>
            </a:extLst>
          </p:cNvPr>
          <p:cNvSpPr txBox="1"/>
          <p:nvPr/>
        </p:nvSpPr>
        <p:spPr>
          <a:xfrm>
            <a:off x="11540766" y="6153530"/>
            <a:ext cx="457729" cy="461665"/>
          </a:xfrm>
          <a:prstGeom prst="rect">
            <a:avLst/>
          </a:prstGeom>
          <a:noFill/>
        </p:spPr>
        <p:txBody>
          <a:bodyPr wrap="square" rtlCol="0">
            <a:spAutoFit/>
          </a:bodyPr>
          <a:lstStyle/>
          <a:p>
            <a:r>
              <a:rPr lang="fr-FR" dirty="0">
                <a:solidFill>
                  <a:schemeClr val="bg1"/>
                </a:solidFill>
              </a:rPr>
              <a:t>2</a:t>
            </a:r>
          </a:p>
        </p:txBody>
      </p:sp>
    </p:spTree>
    <p:extLst>
      <p:ext uri="{BB962C8B-B14F-4D97-AF65-F5344CB8AC3E}">
        <p14:creationId xmlns:p14="http://schemas.microsoft.com/office/powerpoint/2010/main" val="204039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750"/>
                                        <p:tgtEl>
                                          <p:spTgt spid="98"/>
                                        </p:tgtEl>
                                      </p:cBhvr>
                                    </p:animEffect>
                                    <p:anim calcmode="lin" valueType="num">
                                      <p:cBhvr>
                                        <p:cTn id="8" dur="750" fill="hold"/>
                                        <p:tgtEl>
                                          <p:spTgt spid="98"/>
                                        </p:tgtEl>
                                        <p:attrNameLst>
                                          <p:attrName>ppt_x</p:attrName>
                                        </p:attrNameLst>
                                      </p:cBhvr>
                                      <p:tavLst>
                                        <p:tav tm="0">
                                          <p:val>
                                            <p:strVal val="#ppt_x"/>
                                          </p:val>
                                        </p:tav>
                                        <p:tav tm="100000">
                                          <p:val>
                                            <p:strVal val="#ppt_x"/>
                                          </p:val>
                                        </p:tav>
                                      </p:tavLst>
                                    </p:anim>
                                    <p:anim calcmode="lin" valueType="num">
                                      <p:cBhvr>
                                        <p:cTn id="9" dur="750" fill="hold"/>
                                        <p:tgtEl>
                                          <p:spTgt spid="9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750"/>
                                        <p:tgtEl>
                                          <p:spTgt spid="99"/>
                                        </p:tgtEl>
                                      </p:cBhvr>
                                    </p:animEffect>
                                    <p:anim calcmode="lin" valueType="num">
                                      <p:cBhvr>
                                        <p:cTn id="14" dur="750" fill="hold"/>
                                        <p:tgtEl>
                                          <p:spTgt spid="99"/>
                                        </p:tgtEl>
                                        <p:attrNameLst>
                                          <p:attrName>ppt_x</p:attrName>
                                        </p:attrNameLst>
                                      </p:cBhvr>
                                      <p:tavLst>
                                        <p:tav tm="0">
                                          <p:val>
                                            <p:strVal val="#ppt_x"/>
                                          </p:val>
                                        </p:tav>
                                        <p:tav tm="100000">
                                          <p:val>
                                            <p:strVal val="#ppt_x"/>
                                          </p:val>
                                        </p:tav>
                                      </p:tavLst>
                                    </p:anim>
                                    <p:anim calcmode="lin" valueType="num">
                                      <p:cBhvr>
                                        <p:cTn id="15" dur="750" fill="hold"/>
                                        <p:tgtEl>
                                          <p:spTgt spid="9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anim calcmode="lin" valueType="num">
                                      <p:cBhvr>
                                        <p:cTn id="20" dur="750" fill="hold"/>
                                        <p:tgtEl>
                                          <p:spTgt spid="6"/>
                                        </p:tgtEl>
                                        <p:attrNameLst>
                                          <p:attrName>ppt_x</p:attrName>
                                        </p:attrNameLst>
                                      </p:cBhvr>
                                      <p:tavLst>
                                        <p:tav tm="0">
                                          <p:val>
                                            <p:strVal val="#ppt_x"/>
                                          </p:val>
                                        </p:tav>
                                        <p:tav tm="100000">
                                          <p:val>
                                            <p:strVal val="#ppt_x"/>
                                          </p:val>
                                        </p:tav>
                                      </p:tavLst>
                                    </p:anim>
                                    <p:anim calcmode="lin" valueType="num">
                                      <p:cBhvr>
                                        <p:cTn id="21" dur="75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2" presetClass="entr" presetSubtype="0" fill="hold" grpId="0" nodeType="after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250"/>
                                        <p:tgtEl>
                                          <p:spTgt spid="80"/>
                                        </p:tgtEl>
                                      </p:cBhvr>
                                    </p:animEffect>
                                    <p:anim calcmode="lin" valueType="num">
                                      <p:cBhvr>
                                        <p:cTn id="26" dur="250" fill="hold"/>
                                        <p:tgtEl>
                                          <p:spTgt spid="80"/>
                                        </p:tgtEl>
                                        <p:attrNameLst>
                                          <p:attrName>ppt_x</p:attrName>
                                        </p:attrNameLst>
                                      </p:cBhvr>
                                      <p:tavLst>
                                        <p:tav tm="0">
                                          <p:val>
                                            <p:strVal val="#ppt_x"/>
                                          </p:val>
                                        </p:tav>
                                        <p:tav tm="100000">
                                          <p:val>
                                            <p:strVal val="#ppt_x"/>
                                          </p:val>
                                        </p:tav>
                                      </p:tavLst>
                                    </p:anim>
                                    <p:anim calcmode="lin" valueType="num">
                                      <p:cBhvr>
                                        <p:cTn id="27" dur="250" fill="hold"/>
                                        <p:tgtEl>
                                          <p:spTgt spid="80"/>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750"/>
                                        <p:tgtEl>
                                          <p:spTgt spid="100"/>
                                        </p:tgtEl>
                                      </p:cBhvr>
                                    </p:animEffect>
                                    <p:anim calcmode="lin" valueType="num">
                                      <p:cBhvr>
                                        <p:cTn id="32" dur="750" fill="hold"/>
                                        <p:tgtEl>
                                          <p:spTgt spid="100"/>
                                        </p:tgtEl>
                                        <p:attrNameLst>
                                          <p:attrName>ppt_x</p:attrName>
                                        </p:attrNameLst>
                                      </p:cBhvr>
                                      <p:tavLst>
                                        <p:tav tm="0">
                                          <p:val>
                                            <p:strVal val="#ppt_x"/>
                                          </p:val>
                                        </p:tav>
                                        <p:tav tm="100000">
                                          <p:val>
                                            <p:strVal val="#ppt_x"/>
                                          </p:val>
                                        </p:tav>
                                      </p:tavLst>
                                    </p:anim>
                                    <p:anim calcmode="lin" valueType="num">
                                      <p:cBhvr>
                                        <p:cTn id="33" dur="750" fill="hold"/>
                                        <p:tgtEl>
                                          <p:spTgt spid="100"/>
                                        </p:tgtEl>
                                        <p:attrNameLst>
                                          <p:attrName>ppt_y</p:attrName>
                                        </p:attrNameLst>
                                      </p:cBhvr>
                                      <p:tavLst>
                                        <p:tav tm="0">
                                          <p:val>
                                            <p:strVal val="#ppt_y+.1"/>
                                          </p:val>
                                        </p:tav>
                                        <p:tav tm="100000">
                                          <p:val>
                                            <p:strVal val="#ppt_y"/>
                                          </p:val>
                                        </p:tav>
                                      </p:tavLst>
                                    </p:anim>
                                  </p:childTnLst>
                                </p:cTn>
                              </p:par>
                            </p:childTnLst>
                          </p:cTn>
                        </p:par>
                        <p:par>
                          <p:cTn id="34" fill="hold">
                            <p:stCondLst>
                              <p:cond delay="3250"/>
                            </p:stCondLst>
                            <p:childTnLst>
                              <p:par>
                                <p:cTn id="35" presetID="42" presetClass="entr" presetSubtype="0" fill="hold" grpId="0" nodeType="after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750"/>
                                        <p:tgtEl>
                                          <p:spTgt spid="81"/>
                                        </p:tgtEl>
                                      </p:cBhvr>
                                    </p:animEffect>
                                    <p:anim calcmode="lin" valueType="num">
                                      <p:cBhvr>
                                        <p:cTn id="38" dur="750" fill="hold"/>
                                        <p:tgtEl>
                                          <p:spTgt spid="81"/>
                                        </p:tgtEl>
                                        <p:attrNameLst>
                                          <p:attrName>ppt_x</p:attrName>
                                        </p:attrNameLst>
                                      </p:cBhvr>
                                      <p:tavLst>
                                        <p:tav tm="0">
                                          <p:val>
                                            <p:strVal val="#ppt_x"/>
                                          </p:val>
                                        </p:tav>
                                        <p:tav tm="100000">
                                          <p:val>
                                            <p:strVal val="#ppt_x"/>
                                          </p:val>
                                        </p:tav>
                                      </p:tavLst>
                                    </p:anim>
                                    <p:anim calcmode="lin" valueType="num">
                                      <p:cBhvr>
                                        <p:cTn id="39" dur="75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6" grpId="0"/>
      <p:bldP spid="98" grpId="0" animBg="1"/>
      <p:bldP spid="99" grpId="0"/>
      <p:bldP spid="1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731B99B-BD4F-4B11-835E-1D3917709B5F}"/>
              </a:ext>
            </a:extLst>
          </p:cNvPr>
          <p:cNvSpPr/>
          <p:nvPr/>
        </p:nvSpPr>
        <p:spPr>
          <a:xfrm rot="19813210">
            <a:off x="5673879" y="3672731"/>
            <a:ext cx="1822243" cy="1958747"/>
          </a:xfrm>
          <a:prstGeom prst="rect">
            <a:avLst/>
          </a:prstGeom>
          <a:gradFill flip="none" rotWithShape="1">
            <a:gsLst>
              <a:gs pos="28000">
                <a:schemeClr val="tx1">
                  <a:alpha val="14000"/>
                </a:schemeClr>
              </a:gs>
              <a:gs pos="78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E9BACE97-E943-4961-B210-66E0D6EE7F7D}"/>
              </a:ext>
            </a:extLst>
          </p:cNvPr>
          <p:cNvGrpSpPr/>
          <p:nvPr/>
        </p:nvGrpSpPr>
        <p:grpSpPr>
          <a:xfrm>
            <a:off x="5128571" y="2794466"/>
            <a:ext cx="1859060" cy="1859061"/>
            <a:chOff x="4620835" y="2564296"/>
            <a:chExt cx="2346850" cy="2346850"/>
          </a:xfrm>
        </p:grpSpPr>
        <p:sp>
          <p:nvSpPr>
            <p:cNvPr id="4" name="Oval 3">
              <a:extLst>
                <a:ext uri="{FF2B5EF4-FFF2-40B4-BE49-F238E27FC236}">
                  <a16:creationId xmlns:a16="http://schemas.microsoft.com/office/drawing/2014/main" id="{C277EDFB-8B73-41DF-9748-A4E19AD78358}"/>
                </a:ext>
              </a:extLst>
            </p:cNvPr>
            <p:cNvSpPr/>
            <p:nvPr/>
          </p:nvSpPr>
          <p:spPr>
            <a:xfrm>
              <a:off x="4620835" y="2564296"/>
              <a:ext cx="2346850" cy="2346850"/>
            </a:xfrm>
            <a:prstGeom prst="ellipse">
              <a:avLst/>
            </a:prstGeom>
            <a:gradFill flip="none" rotWithShape="1">
              <a:gsLst>
                <a:gs pos="28000">
                  <a:schemeClr val="bg1">
                    <a:lumMod val="95000"/>
                  </a:schemeClr>
                </a:gs>
                <a:gs pos="100000">
                  <a:schemeClr val="bg1">
                    <a:lumMod val="9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183D087F-ACB1-4859-83A7-F73F16746712}"/>
                </a:ext>
              </a:extLst>
            </p:cNvPr>
            <p:cNvSpPr/>
            <p:nvPr/>
          </p:nvSpPr>
          <p:spPr>
            <a:xfrm>
              <a:off x="4689203" y="2632664"/>
              <a:ext cx="2210114" cy="2210114"/>
            </a:xfrm>
            <a:prstGeom prst="ellipse">
              <a:avLst/>
            </a:prstGeom>
            <a:gradFill flip="none" rotWithShape="1">
              <a:gsLst>
                <a:gs pos="28000">
                  <a:schemeClr val="bg1"/>
                </a:gs>
                <a:gs pos="100000">
                  <a:schemeClr val="bg1">
                    <a:lumMod val="9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Isosceles Triangle 6">
            <a:extLst>
              <a:ext uri="{FF2B5EF4-FFF2-40B4-BE49-F238E27FC236}">
                <a16:creationId xmlns:a16="http://schemas.microsoft.com/office/drawing/2014/main" id="{467284B7-9F5D-4D8C-839A-5D8A12DA2863}"/>
              </a:ext>
            </a:extLst>
          </p:cNvPr>
          <p:cNvSpPr/>
          <p:nvPr/>
        </p:nvSpPr>
        <p:spPr>
          <a:xfrm rot="5400000">
            <a:off x="4161535" y="3592886"/>
            <a:ext cx="502703" cy="433362"/>
          </a:xfrm>
          <a:custGeom>
            <a:avLst/>
            <a:gdLst>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Lst>
            <a:ahLst/>
            <a:cxnLst>
              <a:cxn ang="0">
                <a:pos x="connsiteX0" y="connsiteY0"/>
              </a:cxn>
              <a:cxn ang="0">
                <a:pos x="connsiteX1" y="connsiteY1"/>
              </a:cxn>
              <a:cxn ang="0">
                <a:pos x="connsiteX2" y="connsiteY2"/>
              </a:cxn>
              <a:cxn ang="0">
                <a:pos x="connsiteX3" y="connsiteY3"/>
              </a:cxn>
            </a:cxnLst>
            <a:rect l="l" t="t" r="r" b="b"/>
            <a:pathLst>
              <a:path w="711081" h="613000">
                <a:moveTo>
                  <a:pt x="0" y="613000"/>
                </a:moveTo>
                <a:lnTo>
                  <a:pt x="355541" y="0"/>
                </a:lnTo>
                <a:lnTo>
                  <a:pt x="711081" y="613000"/>
                </a:lnTo>
                <a:cubicBezTo>
                  <a:pt x="434650" y="549938"/>
                  <a:pt x="292214" y="547310"/>
                  <a:pt x="0" y="6130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6">
            <a:extLst>
              <a:ext uri="{FF2B5EF4-FFF2-40B4-BE49-F238E27FC236}">
                <a16:creationId xmlns:a16="http://schemas.microsoft.com/office/drawing/2014/main" id="{9756225C-EFEA-4580-9720-C1793AE37180}"/>
              </a:ext>
            </a:extLst>
          </p:cNvPr>
          <p:cNvSpPr/>
          <p:nvPr/>
        </p:nvSpPr>
        <p:spPr>
          <a:xfrm rot="16200000" flipH="1">
            <a:off x="7455855" y="3543055"/>
            <a:ext cx="502701" cy="433364"/>
          </a:xfrm>
          <a:custGeom>
            <a:avLst/>
            <a:gdLst>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Lst>
            <a:ahLst/>
            <a:cxnLst>
              <a:cxn ang="0">
                <a:pos x="connsiteX0" y="connsiteY0"/>
              </a:cxn>
              <a:cxn ang="0">
                <a:pos x="connsiteX1" y="connsiteY1"/>
              </a:cxn>
              <a:cxn ang="0">
                <a:pos x="connsiteX2" y="connsiteY2"/>
              </a:cxn>
              <a:cxn ang="0">
                <a:pos x="connsiteX3" y="connsiteY3"/>
              </a:cxn>
            </a:cxnLst>
            <a:rect l="l" t="t" r="r" b="b"/>
            <a:pathLst>
              <a:path w="711081" h="613000">
                <a:moveTo>
                  <a:pt x="0" y="613000"/>
                </a:moveTo>
                <a:lnTo>
                  <a:pt x="355541" y="0"/>
                </a:lnTo>
                <a:lnTo>
                  <a:pt x="711081" y="613000"/>
                </a:lnTo>
                <a:cubicBezTo>
                  <a:pt x="434650" y="549938"/>
                  <a:pt x="292214" y="547310"/>
                  <a:pt x="0" y="613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6">
            <a:extLst>
              <a:ext uri="{FF2B5EF4-FFF2-40B4-BE49-F238E27FC236}">
                <a16:creationId xmlns:a16="http://schemas.microsoft.com/office/drawing/2014/main" id="{D579D539-5BB1-4091-8C0E-92158E6B9614}"/>
              </a:ext>
            </a:extLst>
          </p:cNvPr>
          <p:cNvSpPr/>
          <p:nvPr/>
        </p:nvSpPr>
        <p:spPr>
          <a:xfrm rot="14353481" flipH="1">
            <a:off x="7214741" y="2632026"/>
            <a:ext cx="502703" cy="433362"/>
          </a:xfrm>
          <a:custGeom>
            <a:avLst/>
            <a:gdLst>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Lst>
            <a:ahLst/>
            <a:cxnLst>
              <a:cxn ang="0">
                <a:pos x="connsiteX0" y="connsiteY0"/>
              </a:cxn>
              <a:cxn ang="0">
                <a:pos x="connsiteX1" y="connsiteY1"/>
              </a:cxn>
              <a:cxn ang="0">
                <a:pos x="connsiteX2" y="connsiteY2"/>
              </a:cxn>
              <a:cxn ang="0">
                <a:pos x="connsiteX3" y="connsiteY3"/>
              </a:cxn>
            </a:cxnLst>
            <a:rect l="l" t="t" r="r" b="b"/>
            <a:pathLst>
              <a:path w="711081" h="613000">
                <a:moveTo>
                  <a:pt x="0" y="613000"/>
                </a:moveTo>
                <a:lnTo>
                  <a:pt x="355541" y="0"/>
                </a:lnTo>
                <a:lnTo>
                  <a:pt x="711081" y="613000"/>
                </a:lnTo>
                <a:cubicBezTo>
                  <a:pt x="434650" y="549938"/>
                  <a:pt x="292214" y="547310"/>
                  <a:pt x="0" y="613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08A21E9B-9A83-425F-8FEC-94FA2786050D}"/>
              </a:ext>
            </a:extLst>
          </p:cNvPr>
          <p:cNvGrpSpPr/>
          <p:nvPr/>
        </p:nvGrpSpPr>
        <p:grpSpPr>
          <a:xfrm flipH="1">
            <a:off x="7807890" y="1778975"/>
            <a:ext cx="1128117" cy="1128115"/>
            <a:chOff x="9461596" y="1229846"/>
            <a:chExt cx="1424118" cy="1424116"/>
          </a:xfrm>
        </p:grpSpPr>
        <p:sp>
          <p:nvSpPr>
            <p:cNvPr id="18" name="Oval 17">
              <a:extLst>
                <a:ext uri="{FF2B5EF4-FFF2-40B4-BE49-F238E27FC236}">
                  <a16:creationId xmlns:a16="http://schemas.microsoft.com/office/drawing/2014/main" id="{B7D6EAFC-0EF8-41BE-9750-08C15A2E82E1}"/>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0">
                    <a:schemeClr val="accent6"/>
                  </a:gs>
                  <a:gs pos="100000">
                    <a:schemeClr val="accent5"/>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7">
              <a:extLst>
                <a:ext uri="{FF2B5EF4-FFF2-40B4-BE49-F238E27FC236}">
                  <a16:creationId xmlns:a16="http://schemas.microsoft.com/office/drawing/2014/main" id="{62333AE3-B4E6-4EEA-B74C-A43AFA7C4D9F}"/>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2000">
                    <a:schemeClr val="accent6"/>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Isosceles Triangle 6">
            <a:extLst>
              <a:ext uri="{FF2B5EF4-FFF2-40B4-BE49-F238E27FC236}">
                <a16:creationId xmlns:a16="http://schemas.microsoft.com/office/drawing/2014/main" id="{BE1DCD86-BF41-4887-8EB7-19D2C5078900}"/>
              </a:ext>
            </a:extLst>
          </p:cNvPr>
          <p:cNvSpPr/>
          <p:nvPr/>
        </p:nvSpPr>
        <p:spPr>
          <a:xfrm rot="7299902">
            <a:off x="4405830" y="2522207"/>
            <a:ext cx="502703" cy="433362"/>
          </a:xfrm>
          <a:custGeom>
            <a:avLst/>
            <a:gdLst>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Lst>
            <a:ahLst/>
            <a:cxnLst>
              <a:cxn ang="0">
                <a:pos x="connsiteX0" y="connsiteY0"/>
              </a:cxn>
              <a:cxn ang="0">
                <a:pos x="connsiteX1" y="connsiteY1"/>
              </a:cxn>
              <a:cxn ang="0">
                <a:pos x="connsiteX2" y="connsiteY2"/>
              </a:cxn>
              <a:cxn ang="0">
                <a:pos x="connsiteX3" y="connsiteY3"/>
              </a:cxn>
            </a:cxnLst>
            <a:rect l="l" t="t" r="r" b="b"/>
            <a:pathLst>
              <a:path w="711081" h="613000">
                <a:moveTo>
                  <a:pt x="0" y="613000"/>
                </a:moveTo>
                <a:lnTo>
                  <a:pt x="355541" y="0"/>
                </a:lnTo>
                <a:lnTo>
                  <a:pt x="711081" y="613000"/>
                </a:lnTo>
                <a:cubicBezTo>
                  <a:pt x="434650" y="549938"/>
                  <a:pt x="292214" y="547310"/>
                  <a:pt x="0" y="613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6">
            <a:extLst>
              <a:ext uri="{FF2B5EF4-FFF2-40B4-BE49-F238E27FC236}">
                <a16:creationId xmlns:a16="http://schemas.microsoft.com/office/drawing/2014/main" id="{8A5BCEDD-DB00-4ACA-B5DF-A8ABB1D77F74}"/>
              </a:ext>
            </a:extLst>
          </p:cNvPr>
          <p:cNvSpPr/>
          <p:nvPr/>
        </p:nvSpPr>
        <p:spPr>
          <a:xfrm rot="7092213" flipH="1" flipV="1">
            <a:off x="7214741" y="4454086"/>
            <a:ext cx="502703" cy="433362"/>
          </a:xfrm>
          <a:custGeom>
            <a:avLst/>
            <a:gdLst>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Lst>
            <a:ahLst/>
            <a:cxnLst>
              <a:cxn ang="0">
                <a:pos x="connsiteX0" y="connsiteY0"/>
              </a:cxn>
              <a:cxn ang="0">
                <a:pos x="connsiteX1" y="connsiteY1"/>
              </a:cxn>
              <a:cxn ang="0">
                <a:pos x="connsiteX2" y="connsiteY2"/>
              </a:cxn>
              <a:cxn ang="0">
                <a:pos x="connsiteX3" y="connsiteY3"/>
              </a:cxn>
            </a:cxnLst>
            <a:rect l="l" t="t" r="r" b="b"/>
            <a:pathLst>
              <a:path w="711081" h="613000">
                <a:moveTo>
                  <a:pt x="0" y="613000"/>
                </a:moveTo>
                <a:lnTo>
                  <a:pt x="355541" y="0"/>
                </a:lnTo>
                <a:lnTo>
                  <a:pt x="711081" y="613000"/>
                </a:lnTo>
                <a:cubicBezTo>
                  <a:pt x="434650" y="549938"/>
                  <a:pt x="292214" y="547310"/>
                  <a:pt x="0" y="61300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Isosceles Triangle 6">
            <a:extLst>
              <a:ext uri="{FF2B5EF4-FFF2-40B4-BE49-F238E27FC236}">
                <a16:creationId xmlns:a16="http://schemas.microsoft.com/office/drawing/2014/main" id="{11A23839-79E8-413C-BC1F-0A3C3EE1657E}"/>
              </a:ext>
            </a:extLst>
          </p:cNvPr>
          <p:cNvSpPr/>
          <p:nvPr/>
        </p:nvSpPr>
        <p:spPr>
          <a:xfrm rot="14507787" flipV="1">
            <a:off x="4369362" y="4454086"/>
            <a:ext cx="502703" cy="433362"/>
          </a:xfrm>
          <a:custGeom>
            <a:avLst/>
            <a:gdLst>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 name="connsiteX0" fmla="*/ 0 w 711081"/>
              <a:gd name="connsiteY0" fmla="*/ 613000 h 613000"/>
              <a:gd name="connsiteX1" fmla="*/ 355541 w 711081"/>
              <a:gd name="connsiteY1" fmla="*/ 0 h 613000"/>
              <a:gd name="connsiteX2" fmla="*/ 711081 w 711081"/>
              <a:gd name="connsiteY2" fmla="*/ 613000 h 613000"/>
              <a:gd name="connsiteX3" fmla="*/ 0 w 711081"/>
              <a:gd name="connsiteY3" fmla="*/ 613000 h 613000"/>
            </a:gdLst>
            <a:ahLst/>
            <a:cxnLst>
              <a:cxn ang="0">
                <a:pos x="connsiteX0" y="connsiteY0"/>
              </a:cxn>
              <a:cxn ang="0">
                <a:pos x="connsiteX1" y="connsiteY1"/>
              </a:cxn>
              <a:cxn ang="0">
                <a:pos x="connsiteX2" y="connsiteY2"/>
              </a:cxn>
              <a:cxn ang="0">
                <a:pos x="connsiteX3" y="connsiteY3"/>
              </a:cxn>
            </a:cxnLst>
            <a:rect l="l" t="t" r="r" b="b"/>
            <a:pathLst>
              <a:path w="711081" h="613000">
                <a:moveTo>
                  <a:pt x="0" y="613000"/>
                </a:moveTo>
                <a:lnTo>
                  <a:pt x="355541" y="0"/>
                </a:lnTo>
                <a:lnTo>
                  <a:pt x="711081" y="613000"/>
                </a:lnTo>
                <a:cubicBezTo>
                  <a:pt x="434650" y="549938"/>
                  <a:pt x="292214" y="547310"/>
                  <a:pt x="0" y="613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a:extLst>
              <a:ext uri="{FF2B5EF4-FFF2-40B4-BE49-F238E27FC236}">
                <a16:creationId xmlns:a16="http://schemas.microsoft.com/office/drawing/2014/main" id="{8B10CEC5-C641-4027-9703-961BC7DC4528}"/>
              </a:ext>
            </a:extLst>
          </p:cNvPr>
          <p:cNvGrpSpPr/>
          <p:nvPr/>
        </p:nvGrpSpPr>
        <p:grpSpPr>
          <a:xfrm flipH="1">
            <a:off x="3209303" y="4626017"/>
            <a:ext cx="1128117" cy="1128115"/>
            <a:chOff x="9461596" y="1229846"/>
            <a:chExt cx="1424118" cy="1424116"/>
          </a:xfrm>
        </p:grpSpPr>
        <p:sp>
          <p:nvSpPr>
            <p:cNvPr id="33" name="Oval 17">
              <a:extLst>
                <a:ext uri="{FF2B5EF4-FFF2-40B4-BE49-F238E27FC236}">
                  <a16:creationId xmlns:a16="http://schemas.microsoft.com/office/drawing/2014/main" id="{2D7A202F-63AC-4326-A4A1-88999C3FA0C2}"/>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0">
                    <a:schemeClr val="accent1"/>
                  </a:gs>
                  <a:gs pos="100000">
                    <a:schemeClr val="accent2"/>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17">
              <a:extLst>
                <a:ext uri="{FF2B5EF4-FFF2-40B4-BE49-F238E27FC236}">
                  <a16:creationId xmlns:a16="http://schemas.microsoft.com/office/drawing/2014/main" id="{44C7CF9D-0433-4A2D-A21A-048F7EE5637C}"/>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200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AD786A0E-05A4-4946-8A75-F10EECF9B81B}"/>
              </a:ext>
            </a:extLst>
          </p:cNvPr>
          <p:cNvGrpSpPr/>
          <p:nvPr/>
        </p:nvGrpSpPr>
        <p:grpSpPr>
          <a:xfrm flipH="1">
            <a:off x="7807890" y="4591585"/>
            <a:ext cx="1128117" cy="1128115"/>
            <a:chOff x="9461596" y="1229846"/>
            <a:chExt cx="1424118" cy="1424116"/>
          </a:xfrm>
        </p:grpSpPr>
        <p:sp>
          <p:nvSpPr>
            <p:cNvPr id="39" name="Oval 17">
              <a:extLst>
                <a:ext uri="{FF2B5EF4-FFF2-40B4-BE49-F238E27FC236}">
                  <a16:creationId xmlns:a16="http://schemas.microsoft.com/office/drawing/2014/main" id="{E26A589E-3944-4BE7-A2FE-2ACB3D16B2C2}"/>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0">
                    <a:schemeClr val="accent4"/>
                  </a:gs>
                  <a:gs pos="100000">
                    <a:schemeClr val="accent3"/>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17">
              <a:extLst>
                <a:ext uri="{FF2B5EF4-FFF2-40B4-BE49-F238E27FC236}">
                  <a16:creationId xmlns:a16="http://schemas.microsoft.com/office/drawing/2014/main" id="{882B720A-1408-4BCA-BC9E-FF7337D89C64}"/>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2000">
                    <a:schemeClr val="accent4"/>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a:extLst>
              <a:ext uri="{FF2B5EF4-FFF2-40B4-BE49-F238E27FC236}">
                <a16:creationId xmlns:a16="http://schemas.microsoft.com/office/drawing/2014/main" id="{E8CC1706-DAD9-4700-AFF5-CB480FEC8E35}"/>
              </a:ext>
            </a:extLst>
          </p:cNvPr>
          <p:cNvGrpSpPr/>
          <p:nvPr/>
        </p:nvGrpSpPr>
        <p:grpSpPr>
          <a:xfrm flipH="1">
            <a:off x="3207542" y="1809274"/>
            <a:ext cx="1128117" cy="1128115"/>
            <a:chOff x="9461596" y="1229846"/>
            <a:chExt cx="1424118" cy="1424116"/>
          </a:xfrm>
        </p:grpSpPr>
        <p:sp>
          <p:nvSpPr>
            <p:cNvPr id="45" name="Oval 17">
              <a:extLst>
                <a:ext uri="{FF2B5EF4-FFF2-40B4-BE49-F238E27FC236}">
                  <a16:creationId xmlns:a16="http://schemas.microsoft.com/office/drawing/2014/main" id="{C9F87B23-12D2-4782-8DF8-BCA75F15D882}"/>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3000">
                    <a:schemeClr val="accent3"/>
                  </a:gs>
                  <a:gs pos="100000">
                    <a:schemeClr val="accent3"/>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17">
              <a:extLst>
                <a:ext uri="{FF2B5EF4-FFF2-40B4-BE49-F238E27FC236}">
                  <a16:creationId xmlns:a16="http://schemas.microsoft.com/office/drawing/2014/main" id="{3E44E3E0-9087-487F-BC5B-842864A87D7D}"/>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0" name="Group 49">
            <a:extLst>
              <a:ext uri="{FF2B5EF4-FFF2-40B4-BE49-F238E27FC236}">
                <a16:creationId xmlns:a16="http://schemas.microsoft.com/office/drawing/2014/main" id="{0AA7FC27-26E9-40FB-85E7-3725F41D12FC}"/>
              </a:ext>
            </a:extLst>
          </p:cNvPr>
          <p:cNvGrpSpPr/>
          <p:nvPr/>
        </p:nvGrpSpPr>
        <p:grpSpPr>
          <a:xfrm flipH="1">
            <a:off x="8195030" y="3192362"/>
            <a:ext cx="1128117" cy="1128115"/>
            <a:chOff x="9461596" y="1229846"/>
            <a:chExt cx="1424118" cy="1424116"/>
          </a:xfrm>
        </p:grpSpPr>
        <p:sp>
          <p:nvSpPr>
            <p:cNvPr id="51" name="Oval 17">
              <a:extLst>
                <a:ext uri="{FF2B5EF4-FFF2-40B4-BE49-F238E27FC236}">
                  <a16:creationId xmlns:a16="http://schemas.microsoft.com/office/drawing/2014/main" id="{7080CC9C-7BA1-4ED3-8852-437964D8F2CE}"/>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0">
                    <a:schemeClr val="accent5"/>
                  </a:gs>
                  <a:gs pos="100000">
                    <a:schemeClr val="accent4"/>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Oval 17">
              <a:extLst>
                <a:ext uri="{FF2B5EF4-FFF2-40B4-BE49-F238E27FC236}">
                  <a16:creationId xmlns:a16="http://schemas.microsoft.com/office/drawing/2014/main" id="{E895302D-2EA3-4C42-AA8E-855C25B39CA2}"/>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0">
                    <a:schemeClr val="accent5"/>
                  </a:gs>
                  <a:gs pos="100000">
                    <a:schemeClr val="accent4"/>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6" name="Group 55">
            <a:extLst>
              <a:ext uri="{FF2B5EF4-FFF2-40B4-BE49-F238E27FC236}">
                <a16:creationId xmlns:a16="http://schemas.microsoft.com/office/drawing/2014/main" id="{8285EAA5-6358-46BF-954B-C06701255C96}"/>
              </a:ext>
            </a:extLst>
          </p:cNvPr>
          <p:cNvGrpSpPr/>
          <p:nvPr/>
        </p:nvGrpSpPr>
        <p:grpSpPr>
          <a:xfrm flipH="1">
            <a:off x="2800985" y="3192362"/>
            <a:ext cx="1128117" cy="1128115"/>
            <a:chOff x="9461596" y="1229846"/>
            <a:chExt cx="1424118" cy="1424116"/>
          </a:xfrm>
        </p:grpSpPr>
        <p:sp>
          <p:nvSpPr>
            <p:cNvPr id="57" name="Oval 17">
              <a:extLst>
                <a:ext uri="{FF2B5EF4-FFF2-40B4-BE49-F238E27FC236}">
                  <a16:creationId xmlns:a16="http://schemas.microsoft.com/office/drawing/2014/main" id="{45C0641D-33B8-4E56-A071-274C0BBC9ED8}"/>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0">
                    <a:schemeClr val="accent2"/>
                  </a:gs>
                  <a:gs pos="100000">
                    <a:schemeClr val="accent3"/>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17">
              <a:extLst>
                <a:ext uri="{FF2B5EF4-FFF2-40B4-BE49-F238E27FC236}">
                  <a16:creationId xmlns:a16="http://schemas.microsoft.com/office/drawing/2014/main" id="{C8F225B6-A7EF-4FD1-A325-DFB3FAD9A1A7}"/>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2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6" name="Group 75">
            <a:extLst>
              <a:ext uri="{FF2B5EF4-FFF2-40B4-BE49-F238E27FC236}">
                <a16:creationId xmlns:a16="http://schemas.microsoft.com/office/drawing/2014/main" id="{D6F344EA-5706-465E-99DE-0F6DA84FABDE}"/>
              </a:ext>
            </a:extLst>
          </p:cNvPr>
          <p:cNvGrpSpPr/>
          <p:nvPr/>
        </p:nvGrpSpPr>
        <p:grpSpPr>
          <a:xfrm>
            <a:off x="4764714" y="2439447"/>
            <a:ext cx="2570792" cy="2575535"/>
            <a:chOff x="118046" y="2107439"/>
            <a:chExt cx="3537330" cy="3543856"/>
          </a:xfrm>
        </p:grpSpPr>
        <p:sp>
          <p:nvSpPr>
            <p:cNvPr id="77" name="Freeform: Shape 76">
              <a:extLst>
                <a:ext uri="{FF2B5EF4-FFF2-40B4-BE49-F238E27FC236}">
                  <a16:creationId xmlns:a16="http://schemas.microsoft.com/office/drawing/2014/main" id="{29AA1C0A-2F8D-4222-A07E-4D4FA332658F}"/>
                </a:ext>
              </a:extLst>
            </p:cNvPr>
            <p:cNvSpPr/>
            <p:nvPr/>
          </p:nvSpPr>
          <p:spPr>
            <a:xfrm>
              <a:off x="118046" y="2107439"/>
              <a:ext cx="1774169" cy="3543856"/>
            </a:xfrm>
            <a:custGeom>
              <a:avLst/>
              <a:gdLst>
                <a:gd name="connsiteX0" fmla="*/ 1771928 w 1774169"/>
                <a:gd name="connsiteY0" fmla="*/ 0 h 3543856"/>
                <a:gd name="connsiteX1" fmla="*/ 1774169 w 1774169"/>
                <a:gd name="connsiteY1" fmla="*/ 113 h 3543856"/>
                <a:gd name="connsiteX2" fmla="*/ 1774169 w 1774169"/>
                <a:gd name="connsiteY2" fmla="*/ 143533 h 3543856"/>
                <a:gd name="connsiteX3" fmla="*/ 1771928 w 1774169"/>
                <a:gd name="connsiteY3" fmla="*/ 143420 h 3543856"/>
                <a:gd name="connsiteX4" fmla="*/ 143420 w 1774169"/>
                <a:gd name="connsiteY4" fmla="*/ 1771928 h 3543856"/>
                <a:gd name="connsiteX5" fmla="*/ 1771928 w 1774169"/>
                <a:gd name="connsiteY5" fmla="*/ 3400436 h 3543856"/>
                <a:gd name="connsiteX6" fmla="*/ 1774169 w 1774169"/>
                <a:gd name="connsiteY6" fmla="*/ 3400323 h 3543856"/>
                <a:gd name="connsiteX7" fmla="*/ 1774169 w 1774169"/>
                <a:gd name="connsiteY7" fmla="*/ 3543743 h 3543856"/>
                <a:gd name="connsiteX8" fmla="*/ 1771928 w 1774169"/>
                <a:gd name="connsiteY8" fmla="*/ 3543856 h 3543856"/>
                <a:gd name="connsiteX9" fmla="*/ 0 w 1774169"/>
                <a:gd name="connsiteY9" fmla="*/ 1771928 h 3543856"/>
                <a:gd name="connsiteX10" fmla="*/ 1771928 w 1774169"/>
                <a:gd name="connsiteY10" fmla="*/ 0 h 35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4169" h="3543856">
                  <a:moveTo>
                    <a:pt x="1771928" y="0"/>
                  </a:moveTo>
                  <a:lnTo>
                    <a:pt x="1774169" y="113"/>
                  </a:lnTo>
                  <a:lnTo>
                    <a:pt x="1774169" y="143533"/>
                  </a:lnTo>
                  <a:lnTo>
                    <a:pt x="1771928" y="143420"/>
                  </a:lnTo>
                  <a:cubicBezTo>
                    <a:pt x="872528" y="143420"/>
                    <a:pt x="143420" y="872528"/>
                    <a:pt x="143420" y="1771928"/>
                  </a:cubicBezTo>
                  <a:cubicBezTo>
                    <a:pt x="143420" y="2671328"/>
                    <a:pt x="872528" y="3400436"/>
                    <a:pt x="1771928" y="3400436"/>
                  </a:cubicBezTo>
                  <a:lnTo>
                    <a:pt x="1774169" y="3400323"/>
                  </a:lnTo>
                  <a:lnTo>
                    <a:pt x="1774169" y="3543743"/>
                  </a:lnTo>
                  <a:lnTo>
                    <a:pt x="1771928" y="3543856"/>
                  </a:lnTo>
                  <a:cubicBezTo>
                    <a:pt x="793319" y="3543856"/>
                    <a:pt x="0" y="2750537"/>
                    <a:pt x="0" y="1771928"/>
                  </a:cubicBezTo>
                  <a:cubicBezTo>
                    <a:pt x="0" y="793319"/>
                    <a:pt x="793319" y="0"/>
                    <a:pt x="1771928" y="0"/>
                  </a:cubicBezTo>
                  <a:close/>
                </a:path>
              </a:pathLst>
            </a:custGeom>
            <a:gradFill flip="none" rotWithShape="1">
              <a:gsLst>
                <a:gs pos="2721">
                  <a:schemeClr val="accent6"/>
                </a:gs>
                <a:gs pos="25000">
                  <a:schemeClr val="accent1"/>
                </a:gs>
                <a:gs pos="88426">
                  <a:schemeClr val="accent3"/>
                </a:gs>
                <a:gs pos="49000">
                  <a:schemeClr val="accent2"/>
                </a:gs>
                <a:gs pos="100000">
                  <a:schemeClr val="accent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sp>
          <p:nvSpPr>
            <p:cNvPr id="78" name="Freeform: Shape 77">
              <a:extLst>
                <a:ext uri="{FF2B5EF4-FFF2-40B4-BE49-F238E27FC236}">
                  <a16:creationId xmlns:a16="http://schemas.microsoft.com/office/drawing/2014/main" id="{4E8E0654-D66D-4007-8C02-E3C46B10D6A9}"/>
                </a:ext>
              </a:extLst>
            </p:cNvPr>
            <p:cNvSpPr/>
            <p:nvPr/>
          </p:nvSpPr>
          <p:spPr>
            <a:xfrm flipH="1">
              <a:off x="1881207" y="2107439"/>
              <a:ext cx="1774169" cy="3543856"/>
            </a:xfrm>
            <a:custGeom>
              <a:avLst/>
              <a:gdLst>
                <a:gd name="connsiteX0" fmla="*/ 1771928 w 1774169"/>
                <a:gd name="connsiteY0" fmla="*/ 0 h 3543856"/>
                <a:gd name="connsiteX1" fmla="*/ 1774169 w 1774169"/>
                <a:gd name="connsiteY1" fmla="*/ 113 h 3543856"/>
                <a:gd name="connsiteX2" fmla="*/ 1774169 w 1774169"/>
                <a:gd name="connsiteY2" fmla="*/ 143533 h 3543856"/>
                <a:gd name="connsiteX3" fmla="*/ 1771928 w 1774169"/>
                <a:gd name="connsiteY3" fmla="*/ 143420 h 3543856"/>
                <a:gd name="connsiteX4" fmla="*/ 143420 w 1774169"/>
                <a:gd name="connsiteY4" fmla="*/ 1771928 h 3543856"/>
                <a:gd name="connsiteX5" fmla="*/ 1771928 w 1774169"/>
                <a:gd name="connsiteY5" fmla="*/ 3400436 h 3543856"/>
                <a:gd name="connsiteX6" fmla="*/ 1774169 w 1774169"/>
                <a:gd name="connsiteY6" fmla="*/ 3400323 h 3543856"/>
                <a:gd name="connsiteX7" fmla="*/ 1774169 w 1774169"/>
                <a:gd name="connsiteY7" fmla="*/ 3543743 h 3543856"/>
                <a:gd name="connsiteX8" fmla="*/ 1771928 w 1774169"/>
                <a:gd name="connsiteY8" fmla="*/ 3543856 h 3543856"/>
                <a:gd name="connsiteX9" fmla="*/ 0 w 1774169"/>
                <a:gd name="connsiteY9" fmla="*/ 1771928 h 3543856"/>
                <a:gd name="connsiteX10" fmla="*/ 1771928 w 1774169"/>
                <a:gd name="connsiteY10" fmla="*/ 0 h 354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4169" h="3543856">
                  <a:moveTo>
                    <a:pt x="1771928" y="0"/>
                  </a:moveTo>
                  <a:lnTo>
                    <a:pt x="1774169" y="113"/>
                  </a:lnTo>
                  <a:lnTo>
                    <a:pt x="1774169" y="143533"/>
                  </a:lnTo>
                  <a:lnTo>
                    <a:pt x="1771928" y="143420"/>
                  </a:lnTo>
                  <a:cubicBezTo>
                    <a:pt x="872528" y="143420"/>
                    <a:pt x="143420" y="872528"/>
                    <a:pt x="143420" y="1771928"/>
                  </a:cubicBezTo>
                  <a:cubicBezTo>
                    <a:pt x="143420" y="2671328"/>
                    <a:pt x="872528" y="3400436"/>
                    <a:pt x="1771928" y="3400436"/>
                  </a:cubicBezTo>
                  <a:lnTo>
                    <a:pt x="1774169" y="3400323"/>
                  </a:lnTo>
                  <a:lnTo>
                    <a:pt x="1774169" y="3543743"/>
                  </a:lnTo>
                  <a:lnTo>
                    <a:pt x="1771928" y="3543856"/>
                  </a:lnTo>
                  <a:cubicBezTo>
                    <a:pt x="793319" y="3543856"/>
                    <a:pt x="0" y="2750537"/>
                    <a:pt x="0" y="1771928"/>
                  </a:cubicBezTo>
                  <a:cubicBezTo>
                    <a:pt x="0" y="793319"/>
                    <a:pt x="793319" y="0"/>
                    <a:pt x="1771928" y="0"/>
                  </a:cubicBezTo>
                  <a:close/>
                </a:path>
              </a:pathLst>
            </a:custGeom>
            <a:gradFill>
              <a:gsLst>
                <a:gs pos="2721">
                  <a:schemeClr val="accent6"/>
                </a:gs>
                <a:gs pos="25000">
                  <a:schemeClr val="accent6"/>
                </a:gs>
                <a:gs pos="88426">
                  <a:schemeClr val="accent4"/>
                </a:gs>
                <a:gs pos="49000">
                  <a:schemeClr val="accent5"/>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chemeClr val="tx1"/>
                </a:solidFill>
              </a:endParaRPr>
            </a:p>
          </p:txBody>
        </p:sp>
      </p:grpSp>
      <p:sp>
        <p:nvSpPr>
          <p:cNvPr id="81" name="TextBox 80">
            <a:extLst>
              <a:ext uri="{FF2B5EF4-FFF2-40B4-BE49-F238E27FC236}">
                <a16:creationId xmlns:a16="http://schemas.microsoft.com/office/drawing/2014/main" id="{606BD1E8-DC46-42B6-BC21-99EAA157776E}"/>
              </a:ext>
            </a:extLst>
          </p:cNvPr>
          <p:cNvSpPr txBox="1"/>
          <p:nvPr/>
        </p:nvSpPr>
        <p:spPr>
          <a:xfrm>
            <a:off x="9528521" y="3200608"/>
            <a:ext cx="2431602" cy="923330"/>
          </a:xfrm>
          <a:prstGeom prst="rect">
            <a:avLst/>
          </a:prstGeom>
          <a:noFill/>
        </p:spPr>
        <p:txBody>
          <a:bodyPr wrap="square" lIns="0" tIns="0" rIns="0" bIns="0" rtlCol="0" anchor="b">
            <a:spAutoFit/>
          </a:bodyPr>
          <a:lstStyle/>
          <a:p>
            <a:r>
              <a:rPr lang="en-US" sz="2000" b="1" kern="0" dirty="0">
                <a:solidFill>
                  <a:schemeClr val="tx1">
                    <a:lumMod val="85000"/>
                    <a:lumOff val="15000"/>
                  </a:schemeClr>
                </a:solidFill>
                <a:ea typeface="Calibri Light" charset="0"/>
                <a:cs typeface="Calibri Light" charset="0"/>
              </a:rPr>
              <a:t>Notifications de maintenance des bateaux</a:t>
            </a:r>
            <a:endParaRPr lang="en-US" sz="2000" b="1" dirty="0">
              <a:solidFill>
                <a:schemeClr val="tx1">
                  <a:lumMod val="85000"/>
                  <a:lumOff val="15000"/>
                </a:schemeClr>
              </a:solidFill>
              <a:ea typeface="Calibri Light" charset="0"/>
              <a:cs typeface="Calibri Light" charset="0"/>
            </a:endParaRPr>
          </a:p>
        </p:txBody>
      </p:sp>
      <p:sp>
        <p:nvSpPr>
          <p:cNvPr id="94" name="TextBox 93">
            <a:extLst>
              <a:ext uri="{FF2B5EF4-FFF2-40B4-BE49-F238E27FC236}">
                <a16:creationId xmlns:a16="http://schemas.microsoft.com/office/drawing/2014/main" id="{FADCDBE9-00AF-470C-ACCF-20267D39F8EA}"/>
              </a:ext>
            </a:extLst>
          </p:cNvPr>
          <p:cNvSpPr txBox="1"/>
          <p:nvPr/>
        </p:nvSpPr>
        <p:spPr>
          <a:xfrm>
            <a:off x="9684108" y="4988873"/>
            <a:ext cx="1660335" cy="615553"/>
          </a:xfrm>
          <a:prstGeom prst="rect">
            <a:avLst/>
          </a:prstGeom>
          <a:noFill/>
        </p:spPr>
        <p:txBody>
          <a:bodyPr wrap="square" lIns="0" tIns="0" rIns="0" bIns="0" rtlCol="0" anchor="b">
            <a:spAutoFit/>
          </a:bodyPr>
          <a:lstStyle/>
          <a:p>
            <a:r>
              <a:rPr lang="en-US" sz="2000" b="1" kern="0" dirty="0">
                <a:solidFill>
                  <a:schemeClr val="tx1">
                    <a:lumMod val="85000"/>
                    <a:lumOff val="15000"/>
                  </a:schemeClr>
                </a:solidFill>
                <a:ea typeface="Calibri Light" charset="0"/>
                <a:cs typeface="Calibri Light" charset="0"/>
              </a:rPr>
              <a:t>Notifications de </a:t>
            </a:r>
            <a:r>
              <a:rPr lang="en-US" sz="2000" b="1" kern="0" dirty="0" err="1">
                <a:solidFill>
                  <a:schemeClr val="tx1">
                    <a:lumMod val="85000"/>
                    <a:lumOff val="15000"/>
                  </a:schemeClr>
                </a:solidFill>
                <a:ea typeface="Calibri Light" charset="0"/>
                <a:cs typeface="Calibri Light" charset="0"/>
              </a:rPr>
              <a:t>météo</a:t>
            </a:r>
            <a:endParaRPr lang="en-US" sz="2000" b="1" dirty="0">
              <a:solidFill>
                <a:schemeClr val="tx1">
                  <a:lumMod val="85000"/>
                  <a:lumOff val="15000"/>
                </a:schemeClr>
              </a:solidFill>
              <a:ea typeface="Calibri Light" charset="0"/>
              <a:cs typeface="Calibri Light" charset="0"/>
            </a:endParaRPr>
          </a:p>
        </p:txBody>
      </p:sp>
      <p:sp>
        <p:nvSpPr>
          <p:cNvPr id="97" name="TextBox 96">
            <a:extLst>
              <a:ext uri="{FF2B5EF4-FFF2-40B4-BE49-F238E27FC236}">
                <a16:creationId xmlns:a16="http://schemas.microsoft.com/office/drawing/2014/main" id="{3CE3480B-C32C-4832-99D1-3C745977B055}"/>
              </a:ext>
            </a:extLst>
          </p:cNvPr>
          <p:cNvSpPr txBox="1"/>
          <p:nvPr/>
        </p:nvSpPr>
        <p:spPr>
          <a:xfrm>
            <a:off x="636532" y="4862680"/>
            <a:ext cx="2286995" cy="615553"/>
          </a:xfrm>
          <a:prstGeom prst="rect">
            <a:avLst/>
          </a:prstGeom>
          <a:noFill/>
        </p:spPr>
        <p:txBody>
          <a:bodyPr wrap="square" lIns="0" tIns="0" rIns="0" bIns="0" rtlCol="0" anchor="b">
            <a:spAutoFit/>
          </a:bodyPr>
          <a:lstStyle/>
          <a:p>
            <a:r>
              <a:rPr lang="en-US" sz="2000" b="1" kern="0" dirty="0">
                <a:solidFill>
                  <a:schemeClr val="tx1">
                    <a:lumMod val="85000"/>
                    <a:lumOff val="15000"/>
                  </a:schemeClr>
                </a:solidFill>
                <a:ea typeface="Calibri Light" charset="0"/>
                <a:cs typeface="Calibri Light" charset="0"/>
              </a:rPr>
              <a:t>Notification de type </a:t>
            </a:r>
            <a:r>
              <a:rPr lang="en-US" sz="2000" b="1" kern="0" dirty="0" err="1">
                <a:solidFill>
                  <a:schemeClr val="tx1">
                    <a:lumMod val="85000"/>
                    <a:lumOff val="15000"/>
                  </a:schemeClr>
                </a:solidFill>
                <a:ea typeface="Calibri Light" charset="0"/>
                <a:cs typeface="Calibri Light" charset="0"/>
              </a:rPr>
              <a:t>sonore</a:t>
            </a:r>
            <a:endParaRPr lang="en-US" sz="2000" b="1" dirty="0">
              <a:solidFill>
                <a:schemeClr val="tx1">
                  <a:lumMod val="85000"/>
                  <a:lumOff val="15000"/>
                </a:schemeClr>
              </a:solidFill>
              <a:ea typeface="Calibri Light" charset="0"/>
              <a:cs typeface="Calibri Light" charset="0"/>
            </a:endParaRPr>
          </a:p>
        </p:txBody>
      </p:sp>
      <p:sp>
        <p:nvSpPr>
          <p:cNvPr id="100" name="TextBox 99">
            <a:extLst>
              <a:ext uri="{FF2B5EF4-FFF2-40B4-BE49-F238E27FC236}">
                <a16:creationId xmlns:a16="http://schemas.microsoft.com/office/drawing/2014/main" id="{235F8E26-C940-45E1-B415-4AC0F96256EC}"/>
              </a:ext>
            </a:extLst>
          </p:cNvPr>
          <p:cNvSpPr txBox="1"/>
          <p:nvPr/>
        </p:nvSpPr>
        <p:spPr>
          <a:xfrm>
            <a:off x="494324" y="3075771"/>
            <a:ext cx="2232461" cy="923330"/>
          </a:xfrm>
          <a:prstGeom prst="rect">
            <a:avLst/>
          </a:prstGeom>
          <a:noFill/>
        </p:spPr>
        <p:txBody>
          <a:bodyPr wrap="square" lIns="0" tIns="0" rIns="0" bIns="0" rtlCol="0" anchor="b">
            <a:spAutoFit/>
          </a:bodyPr>
          <a:lstStyle/>
          <a:p>
            <a:r>
              <a:rPr lang="en-US" sz="2000" b="1" kern="0" dirty="0">
                <a:solidFill>
                  <a:schemeClr val="tx1">
                    <a:lumMod val="85000"/>
                    <a:lumOff val="15000"/>
                  </a:schemeClr>
                </a:solidFill>
                <a:ea typeface="Calibri Light" charset="0"/>
                <a:cs typeface="Calibri Light" charset="0"/>
              </a:rPr>
              <a:t>Notification de type image qui attire </a:t>
            </a:r>
            <a:r>
              <a:rPr lang="en-US" sz="2000" b="1" kern="0" dirty="0" err="1">
                <a:solidFill>
                  <a:schemeClr val="tx1">
                    <a:lumMod val="85000"/>
                    <a:lumOff val="15000"/>
                  </a:schemeClr>
                </a:solidFill>
                <a:ea typeface="Calibri Light" charset="0"/>
                <a:cs typeface="Calibri Light" charset="0"/>
              </a:rPr>
              <a:t>l’attention</a:t>
            </a:r>
            <a:endParaRPr lang="en-US" sz="2000" b="1" dirty="0">
              <a:solidFill>
                <a:schemeClr val="tx1">
                  <a:lumMod val="85000"/>
                  <a:lumOff val="15000"/>
                </a:schemeClr>
              </a:solidFill>
              <a:ea typeface="Calibri Light" charset="0"/>
              <a:cs typeface="Calibri Light" charset="0"/>
            </a:endParaRPr>
          </a:p>
        </p:txBody>
      </p:sp>
      <p:sp>
        <p:nvSpPr>
          <p:cNvPr id="103" name="TextBox 102">
            <a:extLst>
              <a:ext uri="{FF2B5EF4-FFF2-40B4-BE49-F238E27FC236}">
                <a16:creationId xmlns:a16="http://schemas.microsoft.com/office/drawing/2014/main" id="{65C37AD5-BCB3-49FC-9EF2-31879C36EA0B}"/>
              </a:ext>
            </a:extLst>
          </p:cNvPr>
          <p:cNvSpPr txBox="1"/>
          <p:nvPr/>
        </p:nvSpPr>
        <p:spPr>
          <a:xfrm>
            <a:off x="637382" y="3845471"/>
            <a:ext cx="1660335"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107" name="TextBox 106">
            <a:extLst>
              <a:ext uri="{FF2B5EF4-FFF2-40B4-BE49-F238E27FC236}">
                <a16:creationId xmlns:a16="http://schemas.microsoft.com/office/drawing/2014/main" id="{B63ACD82-C901-4C29-8A58-64575BCD8D4D}"/>
              </a:ext>
            </a:extLst>
          </p:cNvPr>
          <p:cNvSpPr txBox="1"/>
          <p:nvPr/>
        </p:nvSpPr>
        <p:spPr>
          <a:xfrm>
            <a:off x="9159286" y="1836565"/>
            <a:ext cx="2582829" cy="615553"/>
          </a:xfrm>
          <a:prstGeom prst="rect">
            <a:avLst/>
          </a:prstGeom>
          <a:noFill/>
        </p:spPr>
        <p:txBody>
          <a:bodyPr wrap="square" lIns="0" tIns="0" rIns="0" bIns="0" rtlCol="0" anchor="ctr">
            <a:spAutoFit/>
          </a:bodyPr>
          <a:lstStyle/>
          <a:p>
            <a:r>
              <a:rPr lang="en-US" sz="2000" b="1" kern="0" dirty="0">
                <a:solidFill>
                  <a:schemeClr val="tx1">
                    <a:lumMod val="85000"/>
                    <a:lumOff val="15000"/>
                  </a:schemeClr>
                </a:solidFill>
                <a:ea typeface="Calibri Light" charset="0"/>
                <a:cs typeface="Calibri Light" charset="0"/>
              </a:rPr>
              <a:t>Notifications de </a:t>
            </a:r>
            <a:r>
              <a:rPr lang="en-US" sz="2000" b="1" kern="0" dirty="0" err="1">
                <a:solidFill>
                  <a:schemeClr val="tx1">
                    <a:lumMod val="85000"/>
                    <a:lumOff val="15000"/>
                  </a:schemeClr>
                </a:solidFill>
                <a:ea typeface="Calibri Light" charset="0"/>
                <a:cs typeface="Calibri Light" charset="0"/>
              </a:rPr>
              <a:t>sauvetage</a:t>
            </a:r>
            <a:endParaRPr lang="en-US" sz="2000" b="1" dirty="0">
              <a:solidFill>
                <a:schemeClr val="tx1">
                  <a:lumMod val="85000"/>
                  <a:lumOff val="15000"/>
                </a:schemeClr>
              </a:solidFill>
              <a:ea typeface="Calibri Light" charset="0"/>
              <a:cs typeface="Calibri Light" charset="0"/>
            </a:endParaRPr>
          </a:p>
        </p:txBody>
      </p:sp>
      <p:sp>
        <p:nvSpPr>
          <p:cNvPr id="71" name="TextBox 70">
            <a:extLst>
              <a:ext uri="{FF2B5EF4-FFF2-40B4-BE49-F238E27FC236}">
                <a16:creationId xmlns:a16="http://schemas.microsoft.com/office/drawing/2014/main" id="{28A560F8-029B-4EEA-BE8A-C41A39FB8041}"/>
              </a:ext>
            </a:extLst>
          </p:cNvPr>
          <p:cNvSpPr txBox="1"/>
          <p:nvPr/>
        </p:nvSpPr>
        <p:spPr>
          <a:xfrm>
            <a:off x="5153342" y="3501494"/>
            <a:ext cx="1854951" cy="307777"/>
          </a:xfrm>
          <a:prstGeom prst="rect">
            <a:avLst/>
          </a:prstGeom>
          <a:noFill/>
        </p:spPr>
        <p:txBody>
          <a:bodyPr wrap="square" lIns="0" tIns="0" rIns="0" bIns="0" rtlCol="0" anchor="ctr">
            <a:spAutoFit/>
          </a:bodyPr>
          <a:lstStyle/>
          <a:p>
            <a:pPr algn="ctr"/>
            <a:r>
              <a:rPr lang="en-US" sz="2000" b="1" dirty="0">
                <a:solidFill>
                  <a:schemeClr val="tx1">
                    <a:lumMod val="75000"/>
                    <a:lumOff val="25000"/>
                  </a:schemeClr>
                </a:solidFill>
                <a:latin typeface="Arial Black" panose="020B0A04020102020204" pitchFamily="34" charset="0"/>
              </a:rPr>
              <a:t>Notifications</a:t>
            </a:r>
            <a:endParaRPr lang="en-IN" sz="2000" b="1" dirty="0">
              <a:latin typeface="Arial Black" panose="020B0A04020102020204" pitchFamily="34" charset="0"/>
            </a:endParaRPr>
          </a:p>
        </p:txBody>
      </p:sp>
      <p:sp>
        <p:nvSpPr>
          <p:cNvPr id="80" name="Parallelogram 59">
            <a:extLst>
              <a:ext uri="{FF2B5EF4-FFF2-40B4-BE49-F238E27FC236}">
                <a16:creationId xmlns:a16="http://schemas.microsoft.com/office/drawing/2014/main" id="{3D49C391-ABE0-4383-9868-0CEA438274FD}"/>
              </a:ext>
            </a:extLst>
          </p:cNvPr>
          <p:cNvSpPr/>
          <p:nvPr/>
        </p:nvSpPr>
        <p:spPr>
          <a:xfrm>
            <a:off x="82700" y="755113"/>
            <a:ext cx="2205980" cy="386759"/>
          </a:xfrm>
          <a:prstGeom prst="parallelogram">
            <a:avLst>
              <a:gd name="adj" fmla="val 34705"/>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83" name="TextBox 60">
            <a:extLst>
              <a:ext uri="{FF2B5EF4-FFF2-40B4-BE49-F238E27FC236}">
                <a16:creationId xmlns:a16="http://schemas.microsoft.com/office/drawing/2014/main" id="{21E22C82-89D5-485E-A069-57F07BECBC2A}"/>
              </a:ext>
            </a:extLst>
          </p:cNvPr>
          <p:cNvSpPr txBox="1"/>
          <p:nvPr/>
        </p:nvSpPr>
        <p:spPr>
          <a:xfrm>
            <a:off x="20310" y="682729"/>
            <a:ext cx="2330760" cy="523220"/>
          </a:xfrm>
          <a:prstGeom prst="rect">
            <a:avLst/>
          </a:prstGeom>
          <a:noFill/>
        </p:spPr>
        <p:txBody>
          <a:bodyPr wrap="square" rtlCol="0" anchor="ctr">
            <a:spAutoFit/>
          </a:bodyPr>
          <a:lstStyle/>
          <a:p>
            <a:pPr algn="ct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Si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tu</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peux</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p>
        </p:txBody>
      </p:sp>
      <p:sp>
        <p:nvSpPr>
          <p:cNvPr id="85" name="Parallelogram 52">
            <a:extLst>
              <a:ext uri="{FF2B5EF4-FFF2-40B4-BE49-F238E27FC236}">
                <a16:creationId xmlns:a16="http://schemas.microsoft.com/office/drawing/2014/main" id="{74DDF867-1EA9-4550-8E5D-FDF5E45E0179}"/>
              </a:ext>
            </a:extLst>
          </p:cNvPr>
          <p:cNvSpPr/>
          <p:nvPr/>
        </p:nvSpPr>
        <p:spPr>
          <a:xfrm>
            <a:off x="241502" y="246895"/>
            <a:ext cx="3240360" cy="474220"/>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88" name="TextBox 57">
            <a:extLst>
              <a:ext uri="{FF2B5EF4-FFF2-40B4-BE49-F238E27FC236}">
                <a16:creationId xmlns:a16="http://schemas.microsoft.com/office/drawing/2014/main" id="{4B61C462-DFD6-4D9C-85C2-640268F05EE4}"/>
              </a:ext>
            </a:extLst>
          </p:cNvPr>
          <p:cNvSpPr txBox="1"/>
          <p:nvPr/>
        </p:nvSpPr>
        <p:spPr>
          <a:xfrm>
            <a:off x="-277565" y="160839"/>
            <a:ext cx="3955950" cy="646331"/>
          </a:xfrm>
          <a:prstGeom prst="rect">
            <a:avLst/>
          </a:prstGeom>
          <a:noFill/>
        </p:spPr>
        <p:txBody>
          <a:bodyPr wrap="square" rtlCol="0" anchor="ctr">
            <a:spAutoFit/>
          </a:bodyPr>
          <a:lstStyle/>
          <a:p>
            <a:pPr algn="ctr"/>
            <a:r>
              <a:rPr lang="en-IN" sz="3600" i="1" dirty="0" err="1">
                <a:solidFill>
                  <a:schemeClr val="bg1"/>
                </a:solidFill>
                <a:latin typeface="Segoe UI Black" panose="020B0A02040204020203" pitchFamily="34" charset="0"/>
                <a:ea typeface="Segoe UI Black" panose="020B0A02040204020203" pitchFamily="34" charset="0"/>
              </a:rPr>
              <a:t>Alerte</a:t>
            </a:r>
            <a:r>
              <a:rPr lang="en-IN" sz="3600" i="1" dirty="0">
                <a:solidFill>
                  <a:schemeClr val="bg1"/>
                </a:solidFill>
                <a:latin typeface="Segoe UI Black" panose="020B0A02040204020203" pitchFamily="34" charset="0"/>
                <a:ea typeface="Segoe UI Black" panose="020B0A02040204020203" pitchFamily="34" charset="0"/>
              </a:rPr>
              <a:t> </a:t>
            </a:r>
            <a:r>
              <a:rPr lang="en-IN" sz="3600" i="1" dirty="0" err="1">
                <a:solidFill>
                  <a:schemeClr val="bg1"/>
                </a:solidFill>
                <a:latin typeface="Segoe UI Black" panose="020B0A02040204020203" pitchFamily="34" charset="0"/>
                <a:ea typeface="Segoe UI Black" panose="020B0A02040204020203" pitchFamily="34" charset="0"/>
              </a:rPr>
              <a:t>moi</a:t>
            </a:r>
            <a:endParaRPr lang="en-IN" sz="3600" i="1" dirty="0">
              <a:solidFill>
                <a:schemeClr val="bg1"/>
              </a:solidFill>
              <a:latin typeface="Segoe UI Black" panose="020B0A02040204020203" pitchFamily="34" charset="0"/>
              <a:ea typeface="Segoe UI Black" panose="020B0A02040204020203" pitchFamily="34" charset="0"/>
            </a:endParaRPr>
          </a:p>
        </p:txBody>
      </p:sp>
      <p:pic>
        <p:nvPicPr>
          <p:cNvPr id="89" name="Picture 2" descr="attention - URPS Médecin libéraux Hauts de France">
            <a:extLst>
              <a:ext uri="{FF2B5EF4-FFF2-40B4-BE49-F238E27FC236}">
                <a16:creationId xmlns:a16="http://schemas.microsoft.com/office/drawing/2014/main" id="{BA51CFC9-8D9D-4E74-A6DF-BC60538813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637" y="4689196"/>
            <a:ext cx="1001755" cy="10017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cônes attention à télécharger gratuitement - Icône.com">
            <a:extLst>
              <a:ext uri="{FF2B5EF4-FFF2-40B4-BE49-F238E27FC236}">
                <a16:creationId xmlns:a16="http://schemas.microsoft.com/office/drawing/2014/main" id="{5F92E174-B9FA-40D8-9286-A3AF090D30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4434" y="3285523"/>
            <a:ext cx="838415" cy="838415"/>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98">
            <a:extLst>
              <a:ext uri="{FF2B5EF4-FFF2-40B4-BE49-F238E27FC236}">
                <a16:creationId xmlns:a16="http://schemas.microsoft.com/office/drawing/2014/main" id="{38D85587-EDF0-4C7C-ABFA-A74D624C0317}"/>
              </a:ext>
            </a:extLst>
          </p:cNvPr>
          <p:cNvSpPr txBox="1"/>
          <p:nvPr/>
        </p:nvSpPr>
        <p:spPr>
          <a:xfrm>
            <a:off x="942317" y="2369852"/>
            <a:ext cx="1660335" cy="215444"/>
          </a:xfrm>
          <a:prstGeom prst="rect">
            <a:avLst/>
          </a:prstGeom>
          <a:noFill/>
        </p:spPr>
        <p:txBody>
          <a:bodyPr wrap="square" lIns="0" tIns="0" rIns="0" bIns="0" rtlCol="0">
            <a:spAutoFit/>
          </a:bodyPr>
          <a:lstStyle/>
          <a:p>
            <a:pPr algn="r"/>
            <a:r>
              <a:rPr lang="en-US" sz="1400" kern="0" dirty="0">
                <a:solidFill>
                  <a:schemeClr val="tx1">
                    <a:lumMod val="75000"/>
                    <a:lumOff val="25000"/>
                  </a:schemeClr>
                </a:solidFill>
                <a:ea typeface="Calibri Light" charset="0"/>
                <a:cs typeface="Calibri Light" charset="0"/>
              </a:rPr>
              <a:t>.</a:t>
            </a:r>
            <a:endParaRPr lang="en-US" sz="1400" dirty="0">
              <a:solidFill>
                <a:schemeClr val="tx1">
                  <a:lumMod val="75000"/>
                  <a:lumOff val="25000"/>
                </a:schemeClr>
              </a:solidFill>
              <a:ea typeface="Calibri Light" charset="0"/>
              <a:cs typeface="Calibri Light" charset="0"/>
            </a:endParaRPr>
          </a:p>
        </p:txBody>
      </p:sp>
      <p:pic>
        <p:nvPicPr>
          <p:cNvPr id="3080" name="Picture 8" descr="Weather App - Lazure: Forecast and Widget:Amazon.fr:Appstore for Android">
            <a:extLst>
              <a:ext uri="{FF2B5EF4-FFF2-40B4-BE49-F238E27FC236}">
                <a16:creationId xmlns:a16="http://schemas.microsoft.com/office/drawing/2014/main" id="{A467CF07-AE0C-471F-86B9-5F87437A20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1734" y="4670767"/>
            <a:ext cx="958441" cy="95844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Vue Frontale Dun Navire Flottant Remorqueur Ou En Bateau Logo Pour  Entreprise De Transport Maritime Océan Ou Fluvial Vecteurs libres de droits  et plus d&amp;#39;images vectorielles de Transport nautique - iStock">
            <a:extLst>
              <a:ext uri="{FF2B5EF4-FFF2-40B4-BE49-F238E27FC236}">
                <a16:creationId xmlns:a16="http://schemas.microsoft.com/office/drawing/2014/main" id="{247FA7C6-6EF1-4CA2-A5AE-C35E57F5C5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9588" y="3318506"/>
            <a:ext cx="908371" cy="8387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84" name="Picture 12" descr="Se noyer dans un verre d&amp;#39;eau -Une Plume &amp;amp; Une Voix">
            <a:extLst>
              <a:ext uri="{FF2B5EF4-FFF2-40B4-BE49-F238E27FC236}">
                <a16:creationId xmlns:a16="http://schemas.microsoft.com/office/drawing/2014/main" id="{05AD7A6F-00DB-4339-96C7-608B34FD355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7265" y="1909974"/>
            <a:ext cx="867724" cy="86611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nvGrpSpPr>
          <p:cNvPr id="119" name="Group 101">
            <a:extLst>
              <a:ext uri="{FF2B5EF4-FFF2-40B4-BE49-F238E27FC236}">
                <a16:creationId xmlns:a16="http://schemas.microsoft.com/office/drawing/2014/main" id="{162C3ECD-D745-4ED4-9044-9058090F9577}"/>
              </a:ext>
            </a:extLst>
          </p:cNvPr>
          <p:cNvGrpSpPr/>
          <p:nvPr/>
        </p:nvGrpSpPr>
        <p:grpSpPr>
          <a:xfrm>
            <a:off x="637117" y="1775044"/>
            <a:ext cx="2485014" cy="2285872"/>
            <a:chOff x="9390194" y="428650"/>
            <a:chExt cx="3164741" cy="2285872"/>
          </a:xfrm>
        </p:grpSpPr>
        <p:sp>
          <p:nvSpPr>
            <p:cNvPr id="120" name="TextBox 102">
              <a:extLst>
                <a:ext uri="{FF2B5EF4-FFF2-40B4-BE49-F238E27FC236}">
                  <a16:creationId xmlns:a16="http://schemas.microsoft.com/office/drawing/2014/main" id="{4572AE54-5974-4097-B123-92A1B09BEBF9}"/>
                </a:ext>
              </a:extLst>
            </p:cNvPr>
            <p:cNvSpPr txBox="1"/>
            <p:nvPr/>
          </p:nvSpPr>
          <p:spPr>
            <a:xfrm>
              <a:off x="9390194" y="2499078"/>
              <a:ext cx="2114487"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121" name="TextBox 103">
              <a:extLst>
                <a:ext uri="{FF2B5EF4-FFF2-40B4-BE49-F238E27FC236}">
                  <a16:creationId xmlns:a16="http://schemas.microsoft.com/office/drawing/2014/main" id="{9FFF166A-55B3-47A1-92DD-87538467CC49}"/>
                </a:ext>
              </a:extLst>
            </p:cNvPr>
            <p:cNvSpPr txBox="1"/>
            <p:nvPr/>
          </p:nvSpPr>
          <p:spPr>
            <a:xfrm>
              <a:off x="9711828" y="428650"/>
              <a:ext cx="2843107" cy="615553"/>
            </a:xfrm>
            <a:prstGeom prst="rect">
              <a:avLst/>
            </a:prstGeom>
            <a:noFill/>
          </p:spPr>
          <p:txBody>
            <a:bodyPr wrap="square" lIns="0" tIns="0" rIns="0" bIns="0" rtlCol="0" anchor="ctr">
              <a:spAutoFit/>
            </a:bodyPr>
            <a:lstStyle/>
            <a:p>
              <a:r>
                <a:rPr lang="en-US" sz="2000" b="1" kern="0" dirty="0">
                  <a:solidFill>
                    <a:schemeClr val="tx1">
                      <a:lumMod val="85000"/>
                      <a:lumOff val="15000"/>
                    </a:schemeClr>
                  </a:solidFill>
                  <a:ea typeface="Calibri Light" charset="0"/>
                  <a:cs typeface="Calibri Light" charset="0"/>
                </a:rPr>
                <a:t>Notification de type Message </a:t>
              </a:r>
              <a:endParaRPr lang="en-US" sz="2000" b="1" dirty="0">
                <a:solidFill>
                  <a:schemeClr val="tx1">
                    <a:lumMod val="85000"/>
                    <a:lumOff val="15000"/>
                  </a:schemeClr>
                </a:solidFill>
                <a:ea typeface="Calibri Light" charset="0"/>
                <a:cs typeface="Calibri Light" charset="0"/>
              </a:endParaRPr>
            </a:p>
          </p:txBody>
        </p:sp>
      </p:grpSp>
      <p:pic>
        <p:nvPicPr>
          <p:cNvPr id="127" name="Picture 6" descr="icône de notification de nouveau message de vecteur, alerte par courrier  électronique, illustration de notification de chat avec écran du  smartphone. concept de web de rappel mobile isolé, enveloppes, numéro un.  logo">
            <a:extLst>
              <a:ext uri="{FF2B5EF4-FFF2-40B4-BE49-F238E27FC236}">
                <a16:creationId xmlns:a16="http://schemas.microsoft.com/office/drawing/2014/main" id="{0BAD7359-66D7-4EB1-9B16-4920AE1C82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13531" y="1922972"/>
            <a:ext cx="925652" cy="92565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28" name="Picture 6" descr="Google Alerts [ Download - Logo - icon ] png svg">
            <a:extLst>
              <a:ext uri="{FF2B5EF4-FFF2-40B4-BE49-F238E27FC236}">
                <a16:creationId xmlns:a16="http://schemas.microsoft.com/office/drawing/2014/main" id="{A77D5323-971F-484A-B8F1-C20414FE432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129" name="ZoneTexte 128">
            <a:extLst>
              <a:ext uri="{FF2B5EF4-FFF2-40B4-BE49-F238E27FC236}">
                <a16:creationId xmlns:a16="http://schemas.microsoft.com/office/drawing/2014/main" id="{24CC640E-0F85-4965-8AAA-3306286C0D31}"/>
              </a:ext>
            </a:extLst>
          </p:cNvPr>
          <p:cNvSpPr txBox="1"/>
          <p:nvPr/>
        </p:nvSpPr>
        <p:spPr>
          <a:xfrm>
            <a:off x="11540766" y="6153530"/>
            <a:ext cx="457729" cy="461665"/>
          </a:xfrm>
          <a:prstGeom prst="rect">
            <a:avLst/>
          </a:prstGeom>
          <a:noFill/>
        </p:spPr>
        <p:txBody>
          <a:bodyPr wrap="square" rtlCol="0">
            <a:spAutoFit/>
          </a:bodyPr>
          <a:lstStyle/>
          <a:p>
            <a:r>
              <a:rPr lang="fr-FR" dirty="0">
                <a:solidFill>
                  <a:schemeClr val="bg1"/>
                </a:solidFill>
              </a:rPr>
              <a:t>3</a:t>
            </a:r>
          </a:p>
        </p:txBody>
      </p:sp>
    </p:spTree>
    <p:extLst>
      <p:ext uri="{BB962C8B-B14F-4D97-AF65-F5344CB8AC3E}">
        <p14:creationId xmlns:p14="http://schemas.microsoft.com/office/powerpoint/2010/main" val="256401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1000"/>
                                        <p:tgtEl>
                                          <p:spTgt spid="71"/>
                                        </p:tgtEl>
                                      </p:cBhvr>
                                    </p:animEffect>
                                    <p:anim calcmode="lin" valueType="num">
                                      <p:cBhvr>
                                        <p:cTn id="14" dur="1000" fill="hold"/>
                                        <p:tgtEl>
                                          <p:spTgt spid="71"/>
                                        </p:tgtEl>
                                        <p:attrNameLst>
                                          <p:attrName>ppt_x</p:attrName>
                                        </p:attrNameLst>
                                      </p:cBhvr>
                                      <p:tavLst>
                                        <p:tav tm="0">
                                          <p:val>
                                            <p:strVal val="#ppt_x"/>
                                          </p:val>
                                        </p:tav>
                                        <p:tav tm="100000">
                                          <p:val>
                                            <p:strVal val="#ppt_x"/>
                                          </p:val>
                                        </p:tav>
                                      </p:tavLst>
                                    </p:anim>
                                    <p:anim calcmode="lin" valueType="num">
                                      <p:cBhvr>
                                        <p:cTn id="15" dur="1000" fill="hold"/>
                                        <p:tgtEl>
                                          <p:spTgt spid="7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1000"/>
                                        <p:tgtEl>
                                          <p:spTgt spid="76"/>
                                        </p:tgtEl>
                                      </p:cBhvr>
                                    </p:animEffect>
                                    <p:anim calcmode="lin" valueType="num">
                                      <p:cBhvr>
                                        <p:cTn id="26" dur="1000" fill="hold"/>
                                        <p:tgtEl>
                                          <p:spTgt spid="76"/>
                                        </p:tgtEl>
                                        <p:attrNameLst>
                                          <p:attrName>ppt_x</p:attrName>
                                        </p:attrNameLst>
                                      </p:cBhvr>
                                      <p:tavLst>
                                        <p:tav tm="0">
                                          <p:val>
                                            <p:strVal val="#ppt_x"/>
                                          </p:val>
                                        </p:tav>
                                        <p:tav tm="100000">
                                          <p:val>
                                            <p:strVal val="#ppt_x"/>
                                          </p:val>
                                        </p:tav>
                                      </p:tavLst>
                                    </p:anim>
                                    <p:anim calcmode="lin" valueType="num">
                                      <p:cBhvr>
                                        <p:cTn id="27" dur="1000" fill="hold"/>
                                        <p:tgtEl>
                                          <p:spTgt spid="7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anim calcmode="lin" valueType="num">
                                      <p:cBhvr>
                                        <p:cTn id="38" dur="500" fill="hold"/>
                                        <p:tgtEl>
                                          <p:spTgt spid="127"/>
                                        </p:tgtEl>
                                        <p:attrNameLst>
                                          <p:attrName>ppt_x</p:attrName>
                                        </p:attrNameLst>
                                      </p:cBhvr>
                                      <p:tavLst>
                                        <p:tav tm="0">
                                          <p:val>
                                            <p:strVal val="#ppt_x"/>
                                          </p:val>
                                        </p:tav>
                                        <p:tav tm="100000">
                                          <p:val>
                                            <p:strVal val="#ppt_x"/>
                                          </p:val>
                                        </p:tav>
                                      </p:tavLst>
                                    </p:anim>
                                    <p:anim calcmode="lin" valueType="num">
                                      <p:cBhvr>
                                        <p:cTn id="39" dur="500" fill="hold"/>
                                        <p:tgtEl>
                                          <p:spTgt spid="127"/>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42" presetClass="entr" presetSubtype="0"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750"/>
                                        <p:tgtEl>
                                          <p:spTgt spid="44"/>
                                        </p:tgtEl>
                                      </p:cBhvr>
                                    </p:animEffect>
                                    <p:anim calcmode="lin" valueType="num">
                                      <p:cBhvr>
                                        <p:cTn id="44" dur="750" fill="hold"/>
                                        <p:tgtEl>
                                          <p:spTgt spid="44"/>
                                        </p:tgtEl>
                                        <p:attrNameLst>
                                          <p:attrName>ppt_x</p:attrName>
                                        </p:attrNameLst>
                                      </p:cBhvr>
                                      <p:tavLst>
                                        <p:tav tm="0">
                                          <p:val>
                                            <p:strVal val="#ppt_x"/>
                                          </p:val>
                                        </p:tav>
                                        <p:tav tm="100000">
                                          <p:val>
                                            <p:strVal val="#ppt_x"/>
                                          </p:val>
                                        </p:tav>
                                      </p:tavLst>
                                    </p:anim>
                                    <p:anim calcmode="lin" valueType="num">
                                      <p:cBhvr>
                                        <p:cTn id="45" dur="750" fill="hold"/>
                                        <p:tgtEl>
                                          <p:spTgt spid="44"/>
                                        </p:tgtEl>
                                        <p:attrNameLst>
                                          <p:attrName>ppt_y</p:attrName>
                                        </p:attrNameLst>
                                      </p:cBhvr>
                                      <p:tavLst>
                                        <p:tav tm="0">
                                          <p:val>
                                            <p:strVal val="#ppt_y+.1"/>
                                          </p:val>
                                        </p:tav>
                                        <p:tav tm="100000">
                                          <p:val>
                                            <p:strVal val="#ppt_y"/>
                                          </p:val>
                                        </p:tav>
                                      </p:tavLst>
                                    </p:anim>
                                  </p:childTnLst>
                                </p:cTn>
                              </p:par>
                            </p:childTnLst>
                          </p:cTn>
                        </p:par>
                        <p:par>
                          <p:cTn id="46" fill="hold">
                            <p:stCondLst>
                              <p:cond delay="6250"/>
                            </p:stCondLst>
                            <p:childTnLst>
                              <p:par>
                                <p:cTn id="47" presetID="42" presetClass="entr" presetSubtype="0" fill="hold" nodeType="afterEffect">
                                  <p:stCondLst>
                                    <p:cond delay="0"/>
                                  </p:stCondLst>
                                  <p:childTnLst>
                                    <p:set>
                                      <p:cBhvr>
                                        <p:cTn id="48" dur="1" fill="hold">
                                          <p:stCondLst>
                                            <p:cond delay="0"/>
                                          </p:stCondLst>
                                        </p:cTn>
                                        <p:tgtEl>
                                          <p:spTgt spid="119"/>
                                        </p:tgtEl>
                                        <p:attrNameLst>
                                          <p:attrName>style.visibility</p:attrName>
                                        </p:attrNameLst>
                                      </p:cBhvr>
                                      <p:to>
                                        <p:strVal val="visible"/>
                                      </p:to>
                                    </p:set>
                                    <p:animEffect transition="in" filter="fade">
                                      <p:cBhvr>
                                        <p:cTn id="49" dur="750"/>
                                        <p:tgtEl>
                                          <p:spTgt spid="119"/>
                                        </p:tgtEl>
                                      </p:cBhvr>
                                    </p:animEffect>
                                    <p:anim calcmode="lin" valueType="num">
                                      <p:cBhvr>
                                        <p:cTn id="50" dur="750" fill="hold"/>
                                        <p:tgtEl>
                                          <p:spTgt spid="119"/>
                                        </p:tgtEl>
                                        <p:attrNameLst>
                                          <p:attrName>ppt_x</p:attrName>
                                        </p:attrNameLst>
                                      </p:cBhvr>
                                      <p:tavLst>
                                        <p:tav tm="0">
                                          <p:val>
                                            <p:strVal val="#ppt_x"/>
                                          </p:val>
                                        </p:tav>
                                        <p:tav tm="100000">
                                          <p:val>
                                            <p:strVal val="#ppt_x"/>
                                          </p:val>
                                        </p:tav>
                                      </p:tavLst>
                                    </p:anim>
                                    <p:anim calcmode="lin" valueType="num">
                                      <p:cBhvr>
                                        <p:cTn id="51" dur="750" fill="hold"/>
                                        <p:tgtEl>
                                          <p:spTgt spid="119"/>
                                        </p:tgtEl>
                                        <p:attrNameLst>
                                          <p:attrName>ppt_y</p:attrName>
                                        </p:attrNameLst>
                                      </p:cBhvr>
                                      <p:tavLst>
                                        <p:tav tm="0">
                                          <p:val>
                                            <p:strVal val="#ppt_y+.1"/>
                                          </p:val>
                                        </p:tav>
                                        <p:tav tm="100000">
                                          <p:val>
                                            <p:strVal val="#ppt_y"/>
                                          </p:val>
                                        </p:tav>
                                      </p:tavLst>
                                    </p:anim>
                                  </p:childTnLst>
                                </p:cTn>
                              </p:par>
                            </p:childTnLst>
                          </p:cTn>
                        </p:par>
                        <p:par>
                          <p:cTn id="52" fill="hold">
                            <p:stCondLst>
                              <p:cond delay="7000"/>
                            </p:stCondLst>
                            <p:childTnLst>
                              <p:par>
                                <p:cTn id="53" presetID="42" presetClass="entr" presetSubtype="0"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childTnLst>
                          </p:cTn>
                        </p:par>
                        <p:par>
                          <p:cTn id="58" fill="hold">
                            <p:stCondLst>
                              <p:cond delay="8000"/>
                            </p:stCondLst>
                            <p:childTnLst>
                              <p:par>
                                <p:cTn id="59" presetID="42" presetClass="entr" presetSubtype="0" fill="hold" nodeType="after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strVal val="#ppt_x"/>
                                          </p:val>
                                        </p:tav>
                                        <p:tav tm="100000">
                                          <p:val>
                                            <p:strVal val="#ppt_x"/>
                                          </p:val>
                                        </p:tav>
                                      </p:tavLst>
                                    </p:anim>
                                    <p:anim calcmode="lin" valueType="num">
                                      <p:cBhvr>
                                        <p:cTn id="63" dur="1000" fill="hold"/>
                                        <p:tgtEl>
                                          <p:spTgt spid="56"/>
                                        </p:tgtEl>
                                        <p:attrNameLst>
                                          <p:attrName>ppt_y</p:attrName>
                                        </p:attrNameLst>
                                      </p:cBhvr>
                                      <p:tavLst>
                                        <p:tav tm="0">
                                          <p:val>
                                            <p:strVal val="#ppt_y+.1"/>
                                          </p:val>
                                        </p:tav>
                                        <p:tav tm="100000">
                                          <p:val>
                                            <p:strVal val="#ppt_y"/>
                                          </p:val>
                                        </p:tav>
                                      </p:tavLst>
                                    </p:anim>
                                  </p:childTnLst>
                                </p:cTn>
                              </p:par>
                            </p:childTnLst>
                          </p:cTn>
                        </p:par>
                        <p:par>
                          <p:cTn id="64" fill="hold">
                            <p:stCondLst>
                              <p:cond delay="9000"/>
                            </p:stCondLst>
                            <p:childTnLst>
                              <p:par>
                                <p:cTn id="65" presetID="42" presetClass="entr" presetSubtype="0" fill="hold" nodeType="afterEffect">
                                  <p:stCondLst>
                                    <p:cond delay="0"/>
                                  </p:stCondLst>
                                  <p:childTnLst>
                                    <p:set>
                                      <p:cBhvr>
                                        <p:cTn id="66" dur="1" fill="hold">
                                          <p:stCondLst>
                                            <p:cond delay="0"/>
                                          </p:stCondLst>
                                        </p:cTn>
                                        <p:tgtEl>
                                          <p:spTgt spid="3076"/>
                                        </p:tgtEl>
                                        <p:attrNameLst>
                                          <p:attrName>style.visibility</p:attrName>
                                        </p:attrNameLst>
                                      </p:cBhvr>
                                      <p:to>
                                        <p:strVal val="visible"/>
                                      </p:to>
                                    </p:set>
                                    <p:animEffect transition="in" filter="fade">
                                      <p:cBhvr>
                                        <p:cTn id="67" dur="500"/>
                                        <p:tgtEl>
                                          <p:spTgt spid="3076"/>
                                        </p:tgtEl>
                                      </p:cBhvr>
                                    </p:animEffect>
                                    <p:anim calcmode="lin" valueType="num">
                                      <p:cBhvr>
                                        <p:cTn id="68" dur="500" fill="hold"/>
                                        <p:tgtEl>
                                          <p:spTgt spid="3076"/>
                                        </p:tgtEl>
                                        <p:attrNameLst>
                                          <p:attrName>ppt_x</p:attrName>
                                        </p:attrNameLst>
                                      </p:cBhvr>
                                      <p:tavLst>
                                        <p:tav tm="0">
                                          <p:val>
                                            <p:strVal val="#ppt_x"/>
                                          </p:val>
                                        </p:tav>
                                        <p:tav tm="100000">
                                          <p:val>
                                            <p:strVal val="#ppt_x"/>
                                          </p:val>
                                        </p:tav>
                                      </p:tavLst>
                                    </p:anim>
                                    <p:anim calcmode="lin" valueType="num">
                                      <p:cBhvr>
                                        <p:cTn id="69" dur="500" fill="hold"/>
                                        <p:tgtEl>
                                          <p:spTgt spid="3076"/>
                                        </p:tgtEl>
                                        <p:attrNameLst>
                                          <p:attrName>ppt_y</p:attrName>
                                        </p:attrNameLst>
                                      </p:cBhvr>
                                      <p:tavLst>
                                        <p:tav tm="0">
                                          <p:val>
                                            <p:strVal val="#ppt_y+.1"/>
                                          </p:val>
                                        </p:tav>
                                        <p:tav tm="100000">
                                          <p:val>
                                            <p:strVal val="#ppt_y"/>
                                          </p:val>
                                        </p:tav>
                                      </p:tavLst>
                                    </p:anim>
                                  </p:childTnLst>
                                </p:cTn>
                              </p:par>
                            </p:childTnLst>
                          </p:cTn>
                        </p:par>
                        <p:par>
                          <p:cTn id="70" fill="hold">
                            <p:stCondLst>
                              <p:cond delay="9500"/>
                            </p:stCondLst>
                            <p:childTnLst>
                              <p:par>
                                <p:cTn id="71" presetID="42" presetClass="entr" presetSubtype="0" fill="hold" grpId="0" nodeType="afterEffect">
                                  <p:stCondLst>
                                    <p:cond delay="0"/>
                                  </p:stCondLst>
                                  <p:childTnLst>
                                    <p:set>
                                      <p:cBhvr>
                                        <p:cTn id="72" dur="1" fill="hold">
                                          <p:stCondLst>
                                            <p:cond delay="0"/>
                                          </p:stCondLst>
                                        </p:cTn>
                                        <p:tgtEl>
                                          <p:spTgt spid="100"/>
                                        </p:tgtEl>
                                        <p:attrNameLst>
                                          <p:attrName>style.visibility</p:attrName>
                                        </p:attrNameLst>
                                      </p:cBhvr>
                                      <p:to>
                                        <p:strVal val="visible"/>
                                      </p:to>
                                    </p:set>
                                    <p:animEffect transition="in" filter="fade">
                                      <p:cBhvr>
                                        <p:cTn id="73" dur="500"/>
                                        <p:tgtEl>
                                          <p:spTgt spid="100"/>
                                        </p:tgtEl>
                                      </p:cBhvr>
                                    </p:animEffect>
                                    <p:anim calcmode="lin" valueType="num">
                                      <p:cBhvr>
                                        <p:cTn id="74" dur="500" fill="hold"/>
                                        <p:tgtEl>
                                          <p:spTgt spid="100"/>
                                        </p:tgtEl>
                                        <p:attrNameLst>
                                          <p:attrName>ppt_x</p:attrName>
                                        </p:attrNameLst>
                                      </p:cBhvr>
                                      <p:tavLst>
                                        <p:tav tm="0">
                                          <p:val>
                                            <p:strVal val="#ppt_x"/>
                                          </p:val>
                                        </p:tav>
                                        <p:tav tm="100000">
                                          <p:val>
                                            <p:strVal val="#ppt_x"/>
                                          </p:val>
                                        </p:tav>
                                      </p:tavLst>
                                    </p:anim>
                                    <p:anim calcmode="lin" valueType="num">
                                      <p:cBhvr>
                                        <p:cTn id="75" dur="500" fill="hold"/>
                                        <p:tgtEl>
                                          <p:spTgt spid="100"/>
                                        </p:tgtEl>
                                        <p:attrNameLst>
                                          <p:attrName>ppt_y</p:attrName>
                                        </p:attrNameLst>
                                      </p:cBhvr>
                                      <p:tavLst>
                                        <p:tav tm="0">
                                          <p:val>
                                            <p:strVal val="#ppt_y+.1"/>
                                          </p:val>
                                        </p:tav>
                                        <p:tav tm="100000">
                                          <p:val>
                                            <p:strVal val="#ppt_y"/>
                                          </p:val>
                                        </p:tav>
                                      </p:tavLst>
                                    </p:anim>
                                  </p:childTnLst>
                                </p:cTn>
                              </p:par>
                            </p:childTnLst>
                          </p:cTn>
                        </p:par>
                        <p:par>
                          <p:cTn id="76" fill="hold">
                            <p:stCondLst>
                              <p:cond delay="10000"/>
                            </p:stCondLst>
                            <p:childTnLst>
                              <p:par>
                                <p:cTn id="77" presetID="42" presetClass="entr" presetSubtype="0"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1000"/>
                                        <p:tgtEl>
                                          <p:spTgt spid="28"/>
                                        </p:tgtEl>
                                      </p:cBhvr>
                                    </p:animEffect>
                                    <p:anim calcmode="lin" valueType="num">
                                      <p:cBhvr>
                                        <p:cTn id="80" dur="1000" fill="hold"/>
                                        <p:tgtEl>
                                          <p:spTgt spid="28"/>
                                        </p:tgtEl>
                                        <p:attrNameLst>
                                          <p:attrName>ppt_x</p:attrName>
                                        </p:attrNameLst>
                                      </p:cBhvr>
                                      <p:tavLst>
                                        <p:tav tm="0">
                                          <p:val>
                                            <p:strVal val="#ppt_x"/>
                                          </p:val>
                                        </p:tav>
                                        <p:tav tm="100000">
                                          <p:val>
                                            <p:strVal val="#ppt_x"/>
                                          </p:val>
                                        </p:tav>
                                      </p:tavLst>
                                    </p:anim>
                                    <p:anim calcmode="lin" valueType="num">
                                      <p:cBhvr>
                                        <p:cTn id="81" dur="1000" fill="hold"/>
                                        <p:tgtEl>
                                          <p:spTgt spid="28"/>
                                        </p:tgtEl>
                                        <p:attrNameLst>
                                          <p:attrName>ppt_y</p:attrName>
                                        </p:attrNameLst>
                                      </p:cBhvr>
                                      <p:tavLst>
                                        <p:tav tm="0">
                                          <p:val>
                                            <p:strVal val="#ppt_y+.1"/>
                                          </p:val>
                                        </p:tav>
                                        <p:tav tm="100000">
                                          <p:val>
                                            <p:strVal val="#ppt_y"/>
                                          </p:val>
                                        </p:tav>
                                      </p:tavLst>
                                    </p:anim>
                                  </p:childTnLst>
                                </p:cTn>
                              </p:par>
                            </p:childTnLst>
                          </p:cTn>
                        </p:par>
                        <p:par>
                          <p:cTn id="82" fill="hold">
                            <p:stCondLst>
                              <p:cond delay="11000"/>
                            </p:stCondLst>
                            <p:childTnLst>
                              <p:par>
                                <p:cTn id="83" presetID="42" presetClass="entr" presetSubtype="0" fill="hold" nodeType="afterEffect">
                                  <p:stCondLst>
                                    <p:cond delay="0"/>
                                  </p:stCondLst>
                                  <p:childTnLst>
                                    <p:set>
                                      <p:cBhvr>
                                        <p:cTn id="84" dur="1" fill="hold">
                                          <p:stCondLst>
                                            <p:cond delay="0"/>
                                          </p:stCondLst>
                                        </p:cTn>
                                        <p:tgtEl>
                                          <p:spTgt spid="89"/>
                                        </p:tgtEl>
                                        <p:attrNameLst>
                                          <p:attrName>style.visibility</p:attrName>
                                        </p:attrNameLst>
                                      </p:cBhvr>
                                      <p:to>
                                        <p:strVal val="visible"/>
                                      </p:to>
                                    </p:set>
                                    <p:animEffect transition="in" filter="fade">
                                      <p:cBhvr>
                                        <p:cTn id="85" dur="1000"/>
                                        <p:tgtEl>
                                          <p:spTgt spid="89"/>
                                        </p:tgtEl>
                                      </p:cBhvr>
                                    </p:animEffect>
                                    <p:anim calcmode="lin" valueType="num">
                                      <p:cBhvr>
                                        <p:cTn id="86" dur="1000" fill="hold"/>
                                        <p:tgtEl>
                                          <p:spTgt spid="89"/>
                                        </p:tgtEl>
                                        <p:attrNameLst>
                                          <p:attrName>ppt_x</p:attrName>
                                        </p:attrNameLst>
                                      </p:cBhvr>
                                      <p:tavLst>
                                        <p:tav tm="0">
                                          <p:val>
                                            <p:strVal val="#ppt_x"/>
                                          </p:val>
                                        </p:tav>
                                        <p:tav tm="100000">
                                          <p:val>
                                            <p:strVal val="#ppt_x"/>
                                          </p:val>
                                        </p:tav>
                                      </p:tavLst>
                                    </p:anim>
                                    <p:anim calcmode="lin" valueType="num">
                                      <p:cBhvr>
                                        <p:cTn id="87" dur="1000" fill="hold"/>
                                        <p:tgtEl>
                                          <p:spTgt spid="89"/>
                                        </p:tgtEl>
                                        <p:attrNameLst>
                                          <p:attrName>ppt_y</p:attrName>
                                        </p:attrNameLst>
                                      </p:cBhvr>
                                      <p:tavLst>
                                        <p:tav tm="0">
                                          <p:val>
                                            <p:strVal val="#ppt_y+.1"/>
                                          </p:val>
                                        </p:tav>
                                        <p:tav tm="100000">
                                          <p:val>
                                            <p:strVal val="#ppt_y"/>
                                          </p:val>
                                        </p:tav>
                                      </p:tavLst>
                                    </p:anim>
                                  </p:childTnLst>
                                </p:cTn>
                              </p:par>
                            </p:childTnLst>
                          </p:cTn>
                        </p:par>
                        <p:par>
                          <p:cTn id="88" fill="hold">
                            <p:stCondLst>
                              <p:cond delay="12000"/>
                            </p:stCondLst>
                            <p:childTnLst>
                              <p:par>
                                <p:cTn id="89" presetID="42" presetClass="entr" presetSubtype="0" fill="hold"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1000"/>
                                        <p:tgtEl>
                                          <p:spTgt spid="32"/>
                                        </p:tgtEl>
                                      </p:cBhvr>
                                    </p:animEffect>
                                    <p:anim calcmode="lin" valueType="num">
                                      <p:cBhvr>
                                        <p:cTn id="92" dur="1000" fill="hold"/>
                                        <p:tgtEl>
                                          <p:spTgt spid="32"/>
                                        </p:tgtEl>
                                        <p:attrNameLst>
                                          <p:attrName>ppt_x</p:attrName>
                                        </p:attrNameLst>
                                      </p:cBhvr>
                                      <p:tavLst>
                                        <p:tav tm="0">
                                          <p:val>
                                            <p:strVal val="#ppt_x"/>
                                          </p:val>
                                        </p:tav>
                                        <p:tav tm="100000">
                                          <p:val>
                                            <p:strVal val="#ppt_x"/>
                                          </p:val>
                                        </p:tav>
                                      </p:tavLst>
                                    </p:anim>
                                    <p:anim calcmode="lin" valueType="num">
                                      <p:cBhvr>
                                        <p:cTn id="93" dur="1000" fill="hold"/>
                                        <p:tgtEl>
                                          <p:spTgt spid="32"/>
                                        </p:tgtEl>
                                        <p:attrNameLst>
                                          <p:attrName>ppt_y</p:attrName>
                                        </p:attrNameLst>
                                      </p:cBhvr>
                                      <p:tavLst>
                                        <p:tav tm="0">
                                          <p:val>
                                            <p:strVal val="#ppt_y+.1"/>
                                          </p:val>
                                        </p:tav>
                                        <p:tav tm="100000">
                                          <p:val>
                                            <p:strVal val="#ppt_y"/>
                                          </p:val>
                                        </p:tav>
                                      </p:tavLst>
                                    </p:anim>
                                  </p:childTnLst>
                                </p:cTn>
                              </p:par>
                            </p:childTnLst>
                          </p:cTn>
                        </p:par>
                        <p:par>
                          <p:cTn id="94" fill="hold">
                            <p:stCondLst>
                              <p:cond delay="13000"/>
                            </p:stCondLst>
                            <p:childTnLst>
                              <p:par>
                                <p:cTn id="95" presetID="42" presetClass="entr" presetSubtype="0" fill="hold" grpId="0" nodeType="afterEffect">
                                  <p:stCondLst>
                                    <p:cond delay="0"/>
                                  </p:stCondLst>
                                  <p:childTnLst>
                                    <p:set>
                                      <p:cBhvr>
                                        <p:cTn id="96" dur="1" fill="hold">
                                          <p:stCondLst>
                                            <p:cond delay="0"/>
                                          </p:stCondLst>
                                        </p:cTn>
                                        <p:tgtEl>
                                          <p:spTgt spid="97"/>
                                        </p:tgtEl>
                                        <p:attrNameLst>
                                          <p:attrName>style.visibility</p:attrName>
                                        </p:attrNameLst>
                                      </p:cBhvr>
                                      <p:to>
                                        <p:strVal val="visible"/>
                                      </p:to>
                                    </p:set>
                                    <p:animEffect transition="in" filter="fade">
                                      <p:cBhvr>
                                        <p:cTn id="97" dur="1000"/>
                                        <p:tgtEl>
                                          <p:spTgt spid="97"/>
                                        </p:tgtEl>
                                      </p:cBhvr>
                                    </p:animEffect>
                                    <p:anim calcmode="lin" valueType="num">
                                      <p:cBhvr>
                                        <p:cTn id="98" dur="1000" fill="hold"/>
                                        <p:tgtEl>
                                          <p:spTgt spid="97"/>
                                        </p:tgtEl>
                                        <p:attrNameLst>
                                          <p:attrName>ppt_x</p:attrName>
                                        </p:attrNameLst>
                                      </p:cBhvr>
                                      <p:tavLst>
                                        <p:tav tm="0">
                                          <p:val>
                                            <p:strVal val="#ppt_x"/>
                                          </p:val>
                                        </p:tav>
                                        <p:tav tm="100000">
                                          <p:val>
                                            <p:strVal val="#ppt_x"/>
                                          </p:val>
                                        </p:tav>
                                      </p:tavLst>
                                    </p:anim>
                                    <p:anim calcmode="lin" valueType="num">
                                      <p:cBhvr>
                                        <p:cTn id="99" dur="1000" fill="hold"/>
                                        <p:tgtEl>
                                          <p:spTgt spid="97"/>
                                        </p:tgtEl>
                                        <p:attrNameLst>
                                          <p:attrName>ppt_y</p:attrName>
                                        </p:attrNameLst>
                                      </p:cBhvr>
                                      <p:tavLst>
                                        <p:tav tm="0">
                                          <p:val>
                                            <p:strVal val="#ppt_y+.1"/>
                                          </p:val>
                                        </p:tav>
                                        <p:tav tm="100000">
                                          <p:val>
                                            <p:strVal val="#ppt_y"/>
                                          </p:val>
                                        </p:tav>
                                      </p:tavLst>
                                    </p:anim>
                                  </p:childTnLst>
                                </p:cTn>
                              </p:par>
                            </p:childTnLst>
                          </p:cTn>
                        </p:par>
                        <p:par>
                          <p:cTn id="100" fill="hold">
                            <p:stCondLst>
                              <p:cond delay="14000"/>
                            </p:stCondLst>
                            <p:childTnLst>
                              <p:par>
                                <p:cTn id="101" presetID="42" presetClass="entr" presetSubtype="0" fill="hold" grpId="0" nodeType="afterEffect">
                                  <p:stCondLst>
                                    <p:cond delay="0"/>
                                  </p:stCondLst>
                                  <p:childTnLst>
                                    <p:set>
                                      <p:cBhvr>
                                        <p:cTn id="102" dur="1" fill="hold">
                                          <p:stCondLst>
                                            <p:cond delay="0"/>
                                          </p:stCondLst>
                                        </p:cTn>
                                        <p:tgtEl>
                                          <p:spTgt spid="13"/>
                                        </p:tgtEl>
                                        <p:attrNameLst>
                                          <p:attrName>style.visibility</p:attrName>
                                        </p:attrNameLst>
                                      </p:cBhvr>
                                      <p:to>
                                        <p:strVal val="visible"/>
                                      </p:to>
                                    </p:set>
                                    <p:animEffect transition="in" filter="fade">
                                      <p:cBhvr>
                                        <p:cTn id="103" dur="1000"/>
                                        <p:tgtEl>
                                          <p:spTgt spid="13"/>
                                        </p:tgtEl>
                                      </p:cBhvr>
                                    </p:animEffect>
                                    <p:anim calcmode="lin" valueType="num">
                                      <p:cBhvr>
                                        <p:cTn id="104" dur="1000" fill="hold"/>
                                        <p:tgtEl>
                                          <p:spTgt spid="13"/>
                                        </p:tgtEl>
                                        <p:attrNameLst>
                                          <p:attrName>ppt_x</p:attrName>
                                        </p:attrNameLst>
                                      </p:cBhvr>
                                      <p:tavLst>
                                        <p:tav tm="0">
                                          <p:val>
                                            <p:strVal val="#ppt_x"/>
                                          </p:val>
                                        </p:tav>
                                        <p:tav tm="100000">
                                          <p:val>
                                            <p:strVal val="#ppt_x"/>
                                          </p:val>
                                        </p:tav>
                                      </p:tavLst>
                                    </p:anim>
                                    <p:anim calcmode="lin" valueType="num">
                                      <p:cBhvr>
                                        <p:cTn id="105" dur="1000" fill="hold"/>
                                        <p:tgtEl>
                                          <p:spTgt spid="13"/>
                                        </p:tgtEl>
                                        <p:attrNameLst>
                                          <p:attrName>ppt_y</p:attrName>
                                        </p:attrNameLst>
                                      </p:cBhvr>
                                      <p:tavLst>
                                        <p:tav tm="0">
                                          <p:val>
                                            <p:strVal val="#ppt_y+.1"/>
                                          </p:val>
                                        </p:tav>
                                        <p:tav tm="100000">
                                          <p:val>
                                            <p:strVal val="#ppt_y"/>
                                          </p:val>
                                        </p:tav>
                                      </p:tavLst>
                                    </p:anim>
                                  </p:childTnLst>
                                </p:cTn>
                              </p:par>
                            </p:childTnLst>
                          </p:cTn>
                        </p:par>
                        <p:par>
                          <p:cTn id="106" fill="hold">
                            <p:stCondLst>
                              <p:cond delay="15000"/>
                            </p:stCondLst>
                            <p:childTnLst>
                              <p:par>
                                <p:cTn id="107" presetID="42" presetClass="entr" presetSubtype="0" fill="hold" nodeType="afterEffect">
                                  <p:stCondLst>
                                    <p:cond delay="0"/>
                                  </p:stCondLst>
                                  <p:childTnLst>
                                    <p:set>
                                      <p:cBhvr>
                                        <p:cTn id="108" dur="1" fill="hold">
                                          <p:stCondLst>
                                            <p:cond delay="0"/>
                                          </p:stCondLst>
                                        </p:cTn>
                                        <p:tgtEl>
                                          <p:spTgt spid="3084"/>
                                        </p:tgtEl>
                                        <p:attrNameLst>
                                          <p:attrName>style.visibility</p:attrName>
                                        </p:attrNameLst>
                                      </p:cBhvr>
                                      <p:to>
                                        <p:strVal val="visible"/>
                                      </p:to>
                                    </p:set>
                                    <p:animEffect transition="in" filter="fade">
                                      <p:cBhvr>
                                        <p:cTn id="109" dur="500"/>
                                        <p:tgtEl>
                                          <p:spTgt spid="3084"/>
                                        </p:tgtEl>
                                      </p:cBhvr>
                                    </p:animEffect>
                                    <p:anim calcmode="lin" valueType="num">
                                      <p:cBhvr>
                                        <p:cTn id="110" dur="500" fill="hold"/>
                                        <p:tgtEl>
                                          <p:spTgt spid="3084"/>
                                        </p:tgtEl>
                                        <p:attrNameLst>
                                          <p:attrName>ppt_x</p:attrName>
                                        </p:attrNameLst>
                                      </p:cBhvr>
                                      <p:tavLst>
                                        <p:tav tm="0">
                                          <p:val>
                                            <p:strVal val="#ppt_x"/>
                                          </p:val>
                                        </p:tav>
                                        <p:tav tm="100000">
                                          <p:val>
                                            <p:strVal val="#ppt_x"/>
                                          </p:val>
                                        </p:tav>
                                      </p:tavLst>
                                    </p:anim>
                                    <p:anim calcmode="lin" valueType="num">
                                      <p:cBhvr>
                                        <p:cTn id="111" dur="500" fill="hold"/>
                                        <p:tgtEl>
                                          <p:spTgt spid="3084"/>
                                        </p:tgtEl>
                                        <p:attrNameLst>
                                          <p:attrName>ppt_y</p:attrName>
                                        </p:attrNameLst>
                                      </p:cBhvr>
                                      <p:tavLst>
                                        <p:tav tm="0">
                                          <p:val>
                                            <p:strVal val="#ppt_y+.1"/>
                                          </p:val>
                                        </p:tav>
                                        <p:tav tm="100000">
                                          <p:val>
                                            <p:strVal val="#ppt_y"/>
                                          </p:val>
                                        </p:tav>
                                      </p:tavLst>
                                    </p:anim>
                                  </p:childTnLst>
                                </p:cTn>
                              </p:par>
                            </p:childTnLst>
                          </p:cTn>
                        </p:par>
                        <p:par>
                          <p:cTn id="112" fill="hold">
                            <p:stCondLst>
                              <p:cond delay="15500"/>
                            </p:stCondLst>
                            <p:childTnLst>
                              <p:par>
                                <p:cTn id="113" presetID="42" presetClass="entr" presetSubtype="0" fill="hold" nodeType="after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fade">
                                      <p:cBhvr>
                                        <p:cTn id="115" dur="500"/>
                                        <p:tgtEl>
                                          <p:spTgt spid="23"/>
                                        </p:tgtEl>
                                      </p:cBhvr>
                                    </p:animEffect>
                                    <p:anim calcmode="lin" valueType="num">
                                      <p:cBhvr>
                                        <p:cTn id="116" dur="500" fill="hold"/>
                                        <p:tgtEl>
                                          <p:spTgt spid="23"/>
                                        </p:tgtEl>
                                        <p:attrNameLst>
                                          <p:attrName>ppt_x</p:attrName>
                                        </p:attrNameLst>
                                      </p:cBhvr>
                                      <p:tavLst>
                                        <p:tav tm="0">
                                          <p:val>
                                            <p:strVal val="#ppt_x"/>
                                          </p:val>
                                        </p:tav>
                                        <p:tav tm="100000">
                                          <p:val>
                                            <p:strVal val="#ppt_x"/>
                                          </p:val>
                                        </p:tav>
                                      </p:tavLst>
                                    </p:anim>
                                    <p:anim calcmode="lin" valueType="num">
                                      <p:cBhvr>
                                        <p:cTn id="117" dur="500" fill="hold"/>
                                        <p:tgtEl>
                                          <p:spTgt spid="23"/>
                                        </p:tgtEl>
                                        <p:attrNameLst>
                                          <p:attrName>ppt_y</p:attrName>
                                        </p:attrNameLst>
                                      </p:cBhvr>
                                      <p:tavLst>
                                        <p:tav tm="0">
                                          <p:val>
                                            <p:strVal val="#ppt_y+.1"/>
                                          </p:val>
                                        </p:tav>
                                        <p:tav tm="100000">
                                          <p:val>
                                            <p:strVal val="#ppt_y"/>
                                          </p:val>
                                        </p:tav>
                                      </p:tavLst>
                                    </p:anim>
                                  </p:childTnLst>
                                </p:cTn>
                              </p:par>
                            </p:childTnLst>
                          </p:cTn>
                        </p:par>
                        <p:par>
                          <p:cTn id="118" fill="hold">
                            <p:stCondLst>
                              <p:cond delay="16000"/>
                            </p:stCondLst>
                            <p:childTnLst>
                              <p:par>
                                <p:cTn id="119" presetID="42" presetClass="entr" presetSubtype="0" fill="hold" grpId="0" nodeType="afterEffect">
                                  <p:stCondLst>
                                    <p:cond delay="0"/>
                                  </p:stCondLst>
                                  <p:childTnLst>
                                    <p:set>
                                      <p:cBhvr>
                                        <p:cTn id="120" dur="1" fill="hold">
                                          <p:stCondLst>
                                            <p:cond delay="0"/>
                                          </p:stCondLst>
                                        </p:cTn>
                                        <p:tgtEl>
                                          <p:spTgt spid="107"/>
                                        </p:tgtEl>
                                        <p:attrNameLst>
                                          <p:attrName>style.visibility</p:attrName>
                                        </p:attrNameLst>
                                      </p:cBhvr>
                                      <p:to>
                                        <p:strVal val="visible"/>
                                      </p:to>
                                    </p:set>
                                    <p:animEffect transition="in" filter="fade">
                                      <p:cBhvr>
                                        <p:cTn id="121" dur="500"/>
                                        <p:tgtEl>
                                          <p:spTgt spid="107"/>
                                        </p:tgtEl>
                                      </p:cBhvr>
                                    </p:animEffect>
                                    <p:anim calcmode="lin" valueType="num">
                                      <p:cBhvr>
                                        <p:cTn id="122" dur="500" fill="hold"/>
                                        <p:tgtEl>
                                          <p:spTgt spid="107"/>
                                        </p:tgtEl>
                                        <p:attrNameLst>
                                          <p:attrName>ppt_x</p:attrName>
                                        </p:attrNameLst>
                                      </p:cBhvr>
                                      <p:tavLst>
                                        <p:tav tm="0">
                                          <p:val>
                                            <p:strVal val="#ppt_x"/>
                                          </p:val>
                                        </p:tav>
                                        <p:tav tm="100000">
                                          <p:val>
                                            <p:strVal val="#ppt_x"/>
                                          </p:val>
                                        </p:tav>
                                      </p:tavLst>
                                    </p:anim>
                                    <p:anim calcmode="lin" valueType="num">
                                      <p:cBhvr>
                                        <p:cTn id="123" dur="500" fill="hold"/>
                                        <p:tgtEl>
                                          <p:spTgt spid="107"/>
                                        </p:tgtEl>
                                        <p:attrNameLst>
                                          <p:attrName>ppt_y</p:attrName>
                                        </p:attrNameLst>
                                      </p:cBhvr>
                                      <p:tavLst>
                                        <p:tav tm="0">
                                          <p:val>
                                            <p:strVal val="#ppt_y+.1"/>
                                          </p:val>
                                        </p:tav>
                                        <p:tav tm="100000">
                                          <p:val>
                                            <p:strVal val="#ppt_y"/>
                                          </p:val>
                                        </p:tav>
                                      </p:tavLst>
                                    </p:anim>
                                  </p:childTnLst>
                                </p:cTn>
                              </p:par>
                            </p:childTnLst>
                          </p:cTn>
                        </p:par>
                        <p:par>
                          <p:cTn id="124" fill="hold">
                            <p:stCondLst>
                              <p:cond delay="16500"/>
                            </p:stCondLst>
                            <p:childTnLst>
                              <p:par>
                                <p:cTn id="125" presetID="42" presetClass="entr" presetSubtype="0" fill="hold" grpId="0" nodeType="after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fade">
                                      <p:cBhvr>
                                        <p:cTn id="127" dur="1000"/>
                                        <p:tgtEl>
                                          <p:spTgt spid="10"/>
                                        </p:tgtEl>
                                      </p:cBhvr>
                                    </p:animEffect>
                                    <p:anim calcmode="lin" valueType="num">
                                      <p:cBhvr>
                                        <p:cTn id="128" dur="1000" fill="hold"/>
                                        <p:tgtEl>
                                          <p:spTgt spid="10"/>
                                        </p:tgtEl>
                                        <p:attrNameLst>
                                          <p:attrName>ppt_x</p:attrName>
                                        </p:attrNameLst>
                                      </p:cBhvr>
                                      <p:tavLst>
                                        <p:tav tm="0">
                                          <p:val>
                                            <p:strVal val="#ppt_x"/>
                                          </p:val>
                                        </p:tav>
                                        <p:tav tm="100000">
                                          <p:val>
                                            <p:strVal val="#ppt_x"/>
                                          </p:val>
                                        </p:tav>
                                      </p:tavLst>
                                    </p:anim>
                                    <p:anim calcmode="lin" valueType="num">
                                      <p:cBhvr>
                                        <p:cTn id="129" dur="1000" fill="hold"/>
                                        <p:tgtEl>
                                          <p:spTgt spid="10"/>
                                        </p:tgtEl>
                                        <p:attrNameLst>
                                          <p:attrName>ppt_y</p:attrName>
                                        </p:attrNameLst>
                                      </p:cBhvr>
                                      <p:tavLst>
                                        <p:tav tm="0">
                                          <p:val>
                                            <p:strVal val="#ppt_y+.1"/>
                                          </p:val>
                                        </p:tav>
                                        <p:tav tm="100000">
                                          <p:val>
                                            <p:strVal val="#ppt_y"/>
                                          </p:val>
                                        </p:tav>
                                      </p:tavLst>
                                    </p:anim>
                                  </p:childTnLst>
                                </p:cTn>
                              </p:par>
                            </p:childTnLst>
                          </p:cTn>
                        </p:par>
                        <p:par>
                          <p:cTn id="130" fill="hold">
                            <p:stCondLst>
                              <p:cond delay="17500"/>
                            </p:stCondLst>
                            <p:childTnLst>
                              <p:par>
                                <p:cTn id="131" presetID="42" presetClass="entr" presetSubtype="0" fill="hold" nodeType="afterEffect">
                                  <p:stCondLst>
                                    <p:cond delay="0"/>
                                  </p:stCondLst>
                                  <p:childTnLst>
                                    <p:set>
                                      <p:cBhvr>
                                        <p:cTn id="132" dur="1" fill="hold">
                                          <p:stCondLst>
                                            <p:cond delay="0"/>
                                          </p:stCondLst>
                                        </p:cTn>
                                        <p:tgtEl>
                                          <p:spTgt spid="3082"/>
                                        </p:tgtEl>
                                        <p:attrNameLst>
                                          <p:attrName>style.visibility</p:attrName>
                                        </p:attrNameLst>
                                      </p:cBhvr>
                                      <p:to>
                                        <p:strVal val="visible"/>
                                      </p:to>
                                    </p:set>
                                    <p:animEffect transition="in" filter="fade">
                                      <p:cBhvr>
                                        <p:cTn id="133" dur="750"/>
                                        <p:tgtEl>
                                          <p:spTgt spid="3082"/>
                                        </p:tgtEl>
                                      </p:cBhvr>
                                    </p:animEffect>
                                    <p:anim calcmode="lin" valueType="num">
                                      <p:cBhvr>
                                        <p:cTn id="134" dur="750" fill="hold"/>
                                        <p:tgtEl>
                                          <p:spTgt spid="3082"/>
                                        </p:tgtEl>
                                        <p:attrNameLst>
                                          <p:attrName>ppt_x</p:attrName>
                                        </p:attrNameLst>
                                      </p:cBhvr>
                                      <p:tavLst>
                                        <p:tav tm="0">
                                          <p:val>
                                            <p:strVal val="#ppt_x"/>
                                          </p:val>
                                        </p:tav>
                                        <p:tav tm="100000">
                                          <p:val>
                                            <p:strVal val="#ppt_x"/>
                                          </p:val>
                                        </p:tav>
                                      </p:tavLst>
                                    </p:anim>
                                    <p:anim calcmode="lin" valueType="num">
                                      <p:cBhvr>
                                        <p:cTn id="135" dur="750" fill="hold"/>
                                        <p:tgtEl>
                                          <p:spTgt spid="3082"/>
                                        </p:tgtEl>
                                        <p:attrNameLst>
                                          <p:attrName>ppt_y</p:attrName>
                                        </p:attrNameLst>
                                      </p:cBhvr>
                                      <p:tavLst>
                                        <p:tav tm="0">
                                          <p:val>
                                            <p:strVal val="#ppt_y+.1"/>
                                          </p:val>
                                        </p:tav>
                                        <p:tav tm="100000">
                                          <p:val>
                                            <p:strVal val="#ppt_y"/>
                                          </p:val>
                                        </p:tav>
                                      </p:tavLst>
                                    </p:anim>
                                  </p:childTnLst>
                                </p:cTn>
                              </p:par>
                            </p:childTnLst>
                          </p:cTn>
                        </p:par>
                        <p:par>
                          <p:cTn id="136" fill="hold">
                            <p:stCondLst>
                              <p:cond delay="18250"/>
                            </p:stCondLst>
                            <p:childTnLst>
                              <p:par>
                                <p:cTn id="137" presetID="42" presetClass="entr" presetSubtype="0" fill="hold"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fade">
                                      <p:cBhvr>
                                        <p:cTn id="139" dur="1000"/>
                                        <p:tgtEl>
                                          <p:spTgt spid="50"/>
                                        </p:tgtEl>
                                      </p:cBhvr>
                                    </p:animEffect>
                                    <p:anim calcmode="lin" valueType="num">
                                      <p:cBhvr>
                                        <p:cTn id="140" dur="1000" fill="hold"/>
                                        <p:tgtEl>
                                          <p:spTgt spid="50"/>
                                        </p:tgtEl>
                                        <p:attrNameLst>
                                          <p:attrName>ppt_x</p:attrName>
                                        </p:attrNameLst>
                                      </p:cBhvr>
                                      <p:tavLst>
                                        <p:tav tm="0">
                                          <p:val>
                                            <p:strVal val="#ppt_x"/>
                                          </p:val>
                                        </p:tav>
                                        <p:tav tm="100000">
                                          <p:val>
                                            <p:strVal val="#ppt_x"/>
                                          </p:val>
                                        </p:tav>
                                      </p:tavLst>
                                    </p:anim>
                                    <p:anim calcmode="lin" valueType="num">
                                      <p:cBhvr>
                                        <p:cTn id="141" dur="1000" fill="hold"/>
                                        <p:tgtEl>
                                          <p:spTgt spid="50"/>
                                        </p:tgtEl>
                                        <p:attrNameLst>
                                          <p:attrName>ppt_y</p:attrName>
                                        </p:attrNameLst>
                                      </p:cBhvr>
                                      <p:tavLst>
                                        <p:tav tm="0">
                                          <p:val>
                                            <p:strVal val="#ppt_y+.1"/>
                                          </p:val>
                                        </p:tav>
                                        <p:tav tm="100000">
                                          <p:val>
                                            <p:strVal val="#ppt_y"/>
                                          </p:val>
                                        </p:tav>
                                      </p:tavLst>
                                    </p:anim>
                                  </p:childTnLst>
                                </p:cTn>
                              </p:par>
                            </p:childTnLst>
                          </p:cTn>
                        </p:par>
                        <p:par>
                          <p:cTn id="142" fill="hold">
                            <p:stCondLst>
                              <p:cond delay="19250"/>
                            </p:stCondLst>
                            <p:childTnLst>
                              <p:par>
                                <p:cTn id="143" presetID="42" presetClass="entr" presetSubtype="0" fill="hold" grpId="0" nodeType="afterEffect">
                                  <p:stCondLst>
                                    <p:cond delay="0"/>
                                  </p:stCondLst>
                                  <p:childTnLst>
                                    <p:set>
                                      <p:cBhvr>
                                        <p:cTn id="144" dur="1" fill="hold">
                                          <p:stCondLst>
                                            <p:cond delay="0"/>
                                          </p:stCondLst>
                                        </p:cTn>
                                        <p:tgtEl>
                                          <p:spTgt spid="81"/>
                                        </p:tgtEl>
                                        <p:attrNameLst>
                                          <p:attrName>style.visibility</p:attrName>
                                        </p:attrNameLst>
                                      </p:cBhvr>
                                      <p:to>
                                        <p:strVal val="visible"/>
                                      </p:to>
                                    </p:set>
                                    <p:animEffect transition="in" filter="fade">
                                      <p:cBhvr>
                                        <p:cTn id="145" dur="750"/>
                                        <p:tgtEl>
                                          <p:spTgt spid="81"/>
                                        </p:tgtEl>
                                      </p:cBhvr>
                                    </p:animEffect>
                                    <p:anim calcmode="lin" valueType="num">
                                      <p:cBhvr>
                                        <p:cTn id="146" dur="750" fill="hold"/>
                                        <p:tgtEl>
                                          <p:spTgt spid="81"/>
                                        </p:tgtEl>
                                        <p:attrNameLst>
                                          <p:attrName>ppt_x</p:attrName>
                                        </p:attrNameLst>
                                      </p:cBhvr>
                                      <p:tavLst>
                                        <p:tav tm="0">
                                          <p:val>
                                            <p:strVal val="#ppt_x"/>
                                          </p:val>
                                        </p:tav>
                                        <p:tav tm="100000">
                                          <p:val>
                                            <p:strVal val="#ppt_x"/>
                                          </p:val>
                                        </p:tav>
                                      </p:tavLst>
                                    </p:anim>
                                    <p:anim calcmode="lin" valueType="num">
                                      <p:cBhvr>
                                        <p:cTn id="147" dur="750" fill="hold"/>
                                        <p:tgtEl>
                                          <p:spTgt spid="81"/>
                                        </p:tgtEl>
                                        <p:attrNameLst>
                                          <p:attrName>ppt_y</p:attrName>
                                        </p:attrNameLst>
                                      </p:cBhvr>
                                      <p:tavLst>
                                        <p:tav tm="0">
                                          <p:val>
                                            <p:strVal val="#ppt_y+.1"/>
                                          </p:val>
                                        </p:tav>
                                        <p:tav tm="100000">
                                          <p:val>
                                            <p:strVal val="#ppt_y"/>
                                          </p:val>
                                        </p:tav>
                                      </p:tavLst>
                                    </p:anim>
                                  </p:childTnLst>
                                </p:cTn>
                              </p:par>
                            </p:childTnLst>
                          </p:cTn>
                        </p:par>
                        <p:par>
                          <p:cTn id="148" fill="hold">
                            <p:stCondLst>
                              <p:cond delay="20000"/>
                            </p:stCondLst>
                            <p:childTnLst>
                              <p:par>
                                <p:cTn id="149" presetID="42" presetClass="entr" presetSubtype="0" fill="hold" grpId="0" nodeType="after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fade">
                                      <p:cBhvr>
                                        <p:cTn id="151" dur="1000"/>
                                        <p:tgtEl>
                                          <p:spTgt spid="27"/>
                                        </p:tgtEl>
                                      </p:cBhvr>
                                    </p:animEffect>
                                    <p:anim calcmode="lin" valueType="num">
                                      <p:cBhvr>
                                        <p:cTn id="152" dur="1000" fill="hold"/>
                                        <p:tgtEl>
                                          <p:spTgt spid="27"/>
                                        </p:tgtEl>
                                        <p:attrNameLst>
                                          <p:attrName>ppt_x</p:attrName>
                                        </p:attrNameLst>
                                      </p:cBhvr>
                                      <p:tavLst>
                                        <p:tav tm="0">
                                          <p:val>
                                            <p:strVal val="#ppt_x"/>
                                          </p:val>
                                        </p:tav>
                                        <p:tav tm="100000">
                                          <p:val>
                                            <p:strVal val="#ppt_x"/>
                                          </p:val>
                                        </p:tav>
                                      </p:tavLst>
                                    </p:anim>
                                    <p:anim calcmode="lin" valueType="num">
                                      <p:cBhvr>
                                        <p:cTn id="153" dur="1000" fill="hold"/>
                                        <p:tgtEl>
                                          <p:spTgt spid="27"/>
                                        </p:tgtEl>
                                        <p:attrNameLst>
                                          <p:attrName>ppt_y</p:attrName>
                                        </p:attrNameLst>
                                      </p:cBhvr>
                                      <p:tavLst>
                                        <p:tav tm="0">
                                          <p:val>
                                            <p:strVal val="#ppt_y+.1"/>
                                          </p:val>
                                        </p:tav>
                                        <p:tav tm="100000">
                                          <p:val>
                                            <p:strVal val="#ppt_y"/>
                                          </p:val>
                                        </p:tav>
                                      </p:tavLst>
                                    </p:anim>
                                  </p:childTnLst>
                                </p:cTn>
                              </p:par>
                            </p:childTnLst>
                          </p:cTn>
                        </p:par>
                        <p:par>
                          <p:cTn id="154" fill="hold">
                            <p:stCondLst>
                              <p:cond delay="21000"/>
                            </p:stCondLst>
                            <p:childTnLst>
                              <p:par>
                                <p:cTn id="155" presetID="42" presetClass="entr" presetSubtype="0" fill="hold" nodeType="afterEffect">
                                  <p:stCondLst>
                                    <p:cond delay="0"/>
                                  </p:stCondLst>
                                  <p:childTnLst>
                                    <p:set>
                                      <p:cBhvr>
                                        <p:cTn id="156" dur="1" fill="hold">
                                          <p:stCondLst>
                                            <p:cond delay="0"/>
                                          </p:stCondLst>
                                        </p:cTn>
                                        <p:tgtEl>
                                          <p:spTgt spid="3080"/>
                                        </p:tgtEl>
                                        <p:attrNameLst>
                                          <p:attrName>style.visibility</p:attrName>
                                        </p:attrNameLst>
                                      </p:cBhvr>
                                      <p:to>
                                        <p:strVal val="visible"/>
                                      </p:to>
                                    </p:set>
                                    <p:animEffect transition="in" filter="fade">
                                      <p:cBhvr>
                                        <p:cTn id="157" dur="1000"/>
                                        <p:tgtEl>
                                          <p:spTgt spid="3080"/>
                                        </p:tgtEl>
                                      </p:cBhvr>
                                    </p:animEffect>
                                    <p:anim calcmode="lin" valueType="num">
                                      <p:cBhvr>
                                        <p:cTn id="158" dur="1000" fill="hold"/>
                                        <p:tgtEl>
                                          <p:spTgt spid="3080"/>
                                        </p:tgtEl>
                                        <p:attrNameLst>
                                          <p:attrName>ppt_x</p:attrName>
                                        </p:attrNameLst>
                                      </p:cBhvr>
                                      <p:tavLst>
                                        <p:tav tm="0">
                                          <p:val>
                                            <p:strVal val="#ppt_x"/>
                                          </p:val>
                                        </p:tav>
                                        <p:tav tm="100000">
                                          <p:val>
                                            <p:strVal val="#ppt_x"/>
                                          </p:val>
                                        </p:tav>
                                      </p:tavLst>
                                    </p:anim>
                                    <p:anim calcmode="lin" valueType="num">
                                      <p:cBhvr>
                                        <p:cTn id="159" dur="1000" fill="hold"/>
                                        <p:tgtEl>
                                          <p:spTgt spid="3080"/>
                                        </p:tgtEl>
                                        <p:attrNameLst>
                                          <p:attrName>ppt_y</p:attrName>
                                        </p:attrNameLst>
                                      </p:cBhvr>
                                      <p:tavLst>
                                        <p:tav tm="0">
                                          <p:val>
                                            <p:strVal val="#ppt_y+.1"/>
                                          </p:val>
                                        </p:tav>
                                        <p:tav tm="100000">
                                          <p:val>
                                            <p:strVal val="#ppt_y"/>
                                          </p:val>
                                        </p:tav>
                                      </p:tavLst>
                                    </p:anim>
                                  </p:childTnLst>
                                </p:cTn>
                              </p:par>
                            </p:childTnLst>
                          </p:cTn>
                        </p:par>
                        <p:par>
                          <p:cTn id="160" fill="hold">
                            <p:stCondLst>
                              <p:cond delay="22000"/>
                            </p:stCondLst>
                            <p:childTnLst>
                              <p:par>
                                <p:cTn id="161" presetID="42" presetClass="entr" presetSubtype="0" fill="hold" nodeType="after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fade">
                                      <p:cBhvr>
                                        <p:cTn id="163" dur="1000"/>
                                        <p:tgtEl>
                                          <p:spTgt spid="38"/>
                                        </p:tgtEl>
                                      </p:cBhvr>
                                    </p:animEffect>
                                    <p:anim calcmode="lin" valueType="num">
                                      <p:cBhvr>
                                        <p:cTn id="164" dur="1000" fill="hold"/>
                                        <p:tgtEl>
                                          <p:spTgt spid="38"/>
                                        </p:tgtEl>
                                        <p:attrNameLst>
                                          <p:attrName>ppt_x</p:attrName>
                                        </p:attrNameLst>
                                      </p:cBhvr>
                                      <p:tavLst>
                                        <p:tav tm="0">
                                          <p:val>
                                            <p:strVal val="#ppt_x"/>
                                          </p:val>
                                        </p:tav>
                                        <p:tav tm="100000">
                                          <p:val>
                                            <p:strVal val="#ppt_x"/>
                                          </p:val>
                                        </p:tav>
                                      </p:tavLst>
                                    </p:anim>
                                    <p:anim calcmode="lin" valueType="num">
                                      <p:cBhvr>
                                        <p:cTn id="165" dur="1000" fill="hold"/>
                                        <p:tgtEl>
                                          <p:spTgt spid="38"/>
                                        </p:tgtEl>
                                        <p:attrNameLst>
                                          <p:attrName>ppt_y</p:attrName>
                                        </p:attrNameLst>
                                      </p:cBhvr>
                                      <p:tavLst>
                                        <p:tav tm="0">
                                          <p:val>
                                            <p:strVal val="#ppt_y+.1"/>
                                          </p:val>
                                        </p:tav>
                                        <p:tav tm="100000">
                                          <p:val>
                                            <p:strVal val="#ppt_y"/>
                                          </p:val>
                                        </p:tav>
                                      </p:tavLst>
                                    </p:anim>
                                  </p:childTnLst>
                                </p:cTn>
                              </p:par>
                            </p:childTnLst>
                          </p:cTn>
                        </p:par>
                        <p:par>
                          <p:cTn id="166" fill="hold">
                            <p:stCondLst>
                              <p:cond delay="23000"/>
                            </p:stCondLst>
                            <p:childTnLst>
                              <p:par>
                                <p:cTn id="167" presetID="42" presetClass="entr" presetSubtype="0" fill="hold" grpId="0" nodeType="after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fade">
                                      <p:cBhvr>
                                        <p:cTn id="169" dur="1000"/>
                                        <p:tgtEl>
                                          <p:spTgt spid="94"/>
                                        </p:tgtEl>
                                      </p:cBhvr>
                                    </p:animEffect>
                                    <p:anim calcmode="lin" valueType="num">
                                      <p:cBhvr>
                                        <p:cTn id="170" dur="1000" fill="hold"/>
                                        <p:tgtEl>
                                          <p:spTgt spid="94"/>
                                        </p:tgtEl>
                                        <p:attrNameLst>
                                          <p:attrName>ppt_x</p:attrName>
                                        </p:attrNameLst>
                                      </p:cBhvr>
                                      <p:tavLst>
                                        <p:tav tm="0">
                                          <p:val>
                                            <p:strVal val="#ppt_x"/>
                                          </p:val>
                                        </p:tav>
                                        <p:tav tm="100000">
                                          <p:val>
                                            <p:strVal val="#ppt_x"/>
                                          </p:val>
                                        </p:tav>
                                      </p:tavLst>
                                    </p:anim>
                                    <p:anim calcmode="lin" valueType="num">
                                      <p:cBhvr>
                                        <p:cTn id="171"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10" grpId="0" animBg="1"/>
      <p:bldP spid="13" grpId="0" animBg="1"/>
      <p:bldP spid="26" grpId="0" animBg="1"/>
      <p:bldP spid="27" grpId="0" animBg="1"/>
      <p:bldP spid="28" grpId="0" animBg="1"/>
      <p:bldP spid="81" grpId="0"/>
      <p:bldP spid="94" grpId="0"/>
      <p:bldP spid="97" grpId="0"/>
      <p:bldP spid="100" grpId="0"/>
      <p:bldP spid="107" grpId="0"/>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a:extLst>
              <a:ext uri="{FF2B5EF4-FFF2-40B4-BE49-F238E27FC236}">
                <a16:creationId xmlns:a16="http://schemas.microsoft.com/office/drawing/2014/main" id="{65C37AD5-BCB3-49FC-9EF2-31879C36EA0B}"/>
              </a:ext>
            </a:extLst>
          </p:cNvPr>
          <p:cNvSpPr txBox="1"/>
          <p:nvPr/>
        </p:nvSpPr>
        <p:spPr>
          <a:xfrm>
            <a:off x="615996" y="4477312"/>
            <a:ext cx="1660335"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80" name="Parallelogram 59">
            <a:extLst>
              <a:ext uri="{FF2B5EF4-FFF2-40B4-BE49-F238E27FC236}">
                <a16:creationId xmlns:a16="http://schemas.microsoft.com/office/drawing/2014/main" id="{3D49C391-ABE0-4383-9868-0CEA438274FD}"/>
              </a:ext>
            </a:extLst>
          </p:cNvPr>
          <p:cNvSpPr/>
          <p:nvPr/>
        </p:nvSpPr>
        <p:spPr>
          <a:xfrm>
            <a:off x="82700" y="755113"/>
            <a:ext cx="2205980" cy="386759"/>
          </a:xfrm>
          <a:prstGeom prst="parallelogram">
            <a:avLst>
              <a:gd name="adj" fmla="val 34705"/>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83" name="TextBox 60">
            <a:extLst>
              <a:ext uri="{FF2B5EF4-FFF2-40B4-BE49-F238E27FC236}">
                <a16:creationId xmlns:a16="http://schemas.microsoft.com/office/drawing/2014/main" id="{21E22C82-89D5-485E-A069-57F07BECBC2A}"/>
              </a:ext>
            </a:extLst>
          </p:cNvPr>
          <p:cNvSpPr txBox="1"/>
          <p:nvPr/>
        </p:nvSpPr>
        <p:spPr>
          <a:xfrm>
            <a:off x="20310" y="682729"/>
            <a:ext cx="2330760" cy="523220"/>
          </a:xfrm>
          <a:prstGeom prst="rect">
            <a:avLst/>
          </a:prstGeom>
          <a:noFill/>
        </p:spPr>
        <p:txBody>
          <a:bodyPr wrap="square" rtlCol="0" anchor="ctr">
            <a:spAutoFit/>
          </a:bodyPr>
          <a:lstStyle/>
          <a:p>
            <a:pPr algn="ct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Si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tu</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peux</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p>
        </p:txBody>
      </p:sp>
      <p:sp>
        <p:nvSpPr>
          <p:cNvPr id="85" name="Parallelogram 52">
            <a:extLst>
              <a:ext uri="{FF2B5EF4-FFF2-40B4-BE49-F238E27FC236}">
                <a16:creationId xmlns:a16="http://schemas.microsoft.com/office/drawing/2014/main" id="{74DDF867-1EA9-4550-8E5D-FDF5E45E0179}"/>
              </a:ext>
            </a:extLst>
          </p:cNvPr>
          <p:cNvSpPr/>
          <p:nvPr/>
        </p:nvSpPr>
        <p:spPr>
          <a:xfrm>
            <a:off x="241502" y="246895"/>
            <a:ext cx="3240360" cy="474220"/>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88" name="TextBox 57">
            <a:extLst>
              <a:ext uri="{FF2B5EF4-FFF2-40B4-BE49-F238E27FC236}">
                <a16:creationId xmlns:a16="http://schemas.microsoft.com/office/drawing/2014/main" id="{4B61C462-DFD6-4D9C-85C2-640268F05EE4}"/>
              </a:ext>
            </a:extLst>
          </p:cNvPr>
          <p:cNvSpPr txBox="1"/>
          <p:nvPr/>
        </p:nvSpPr>
        <p:spPr>
          <a:xfrm>
            <a:off x="-277565" y="160839"/>
            <a:ext cx="3955950" cy="646331"/>
          </a:xfrm>
          <a:prstGeom prst="rect">
            <a:avLst/>
          </a:prstGeom>
          <a:noFill/>
        </p:spPr>
        <p:txBody>
          <a:bodyPr wrap="square" rtlCol="0" anchor="ctr">
            <a:spAutoFit/>
          </a:bodyPr>
          <a:lstStyle/>
          <a:p>
            <a:pPr algn="ctr"/>
            <a:r>
              <a:rPr lang="en-IN" sz="3600" i="1" dirty="0" err="1">
                <a:solidFill>
                  <a:schemeClr val="bg1"/>
                </a:solidFill>
                <a:latin typeface="Segoe UI Black" panose="020B0A02040204020203" pitchFamily="34" charset="0"/>
                <a:ea typeface="Segoe UI Black" panose="020B0A02040204020203" pitchFamily="34" charset="0"/>
              </a:rPr>
              <a:t>Alerte</a:t>
            </a:r>
            <a:r>
              <a:rPr lang="en-IN" sz="3600" i="1" dirty="0">
                <a:solidFill>
                  <a:schemeClr val="bg1"/>
                </a:solidFill>
                <a:latin typeface="Segoe UI Black" panose="020B0A02040204020203" pitchFamily="34" charset="0"/>
                <a:ea typeface="Segoe UI Black" panose="020B0A02040204020203" pitchFamily="34" charset="0"/>
              </a:rPr>
              <a:t> </a:t>
            </a:r>
            <a:r>
              <a:rPr lang="en-IN" sz="3600" i="1" dirty="0" err="1">
                <a:solidFill>
                  <a:schemeClr val="bg1"/>
                </a:solidFill>
                <a:latin typeface="Segoe UI Black" panose="020B0A02040204020203" pitchFamily="34" charset="0"/>
                <a:ea typeface="Segoe UI Black" panose="020B0A02040204020203" pitchFamily="34" charset="0"/>
              </a:rPr>
              <a:t>moi</a:t>
            </a:r>
            <a:endParaRPr lang="en-IN" sz="3600" i="1" dirty="0">
              <a:solidFill>
                <a:schemeClr val="bg1"/>
              </a:solidFill>
              <a:latin typeface="Segoe UI Black" panose="020B0A02040204020203" pitchFamily="34" charset="0"/>
              <a:ea typeface="Segoe UI Black" panose="020B0A02040204020203" pitchFamily="34" charset="0"/>
            </a:endParaRPr>
          </a:p>
        </p:txBody>
      </p:sp>
      <p:sp>
        <p:nvSpPr>
          <p:cNvPr id="90" name="TextBox 98">
            <a:extLst>
              <a:ext uri="{FF2B5EF4-FFF2-40B4-BE49-F238E27FC236}">
                <a16:creationId xmlns:a16="http://schemas.microsoft.com/office/drawing/2014/main" id="{38D85587-EDF0-4C7C-ABFA-A74D624C0317}"/>
              </a:ext>
            </a:extLst>
          </p:cNvPr>
          <p:cNvSpPr txBox="1"/>
          <p:nvPr/>
        </p:nvSpPr>
        <p:spPr>
          <a:xfrm>
            <a:off x="920932" y="3001693"/>
            <a:ext cx="1660335" cy="215444"/>
          </a:xfrm>
          <a:prstGeom prst="rect">
            <a:avLst/>
          </a:prstGeom>
          <a:noFill/>
        </p:spPr>
        <p:txBody>
          <a:bodyPr wrap="square" lIns="0" tIns="0" rIns="0" bIns="0" rtlCol="0">
            <a:spAutoFit/>
          </a:bodyPr>
          <a:lstStyle/>
          <a:p>
            <a:pPr algn="r"/>
            <a:r>
              <a:rPr lang="en-US" sz="1400" kern="0" dirty="0">
                <a:solidFill>
                  <a:schemeClr val="tx1">
                    <a:lumMod val="75000"/>
                    <a:lumOff val="25000"/>
                  </a:schemeClr>
                </a:solidFill>
                <a:ea typeface="Calibri Light" charset="0"/>
                <a:cs typeface="Calibri Light" charset="0"/>
              </a:rPr>
              <a:t>.</a:t>
            </a:r>
            <a:endParaRPr lang="en-US" sz="1400" dirty="0">
              <a:solidFill>
                <a:schemeClr val="tx1">
                  <a:lumMod val="75000"/>
                  <a:lumOff val="25000"/>
                </a:schemeClr>
              </a:solidFill>
              <a:ea typeface="Calibri Light" charset="0"/>
              <a:cs typeface="Calibri Light" charset="0"/>
            </a:endParaRPr>
          </a:p>
        </p:txBody>
      </p:sp>
      <p:sp>
        <p:nvSpPr>
          <p:cNvPr id="65" name="Rectangle 64">
            <a:extLst>
              <a:ext uri="{FF2B5EF4-FFF2-40B4-BE49-F238E27FC236}">
                <a16:creationId xmlns:a16="http://schemas.microsoft.com/office/drawing/2014/main" id="{26757CEB-47F6-4B72-B057-0DFE471A4CB6}"/>
              </a:ext>
            </a:extLst>
          </p:cNvPr>
          <p:cNvSpPr/>
          <p:nvPr/>
        </p:nvSpPr>
        <p:spPr>
          <a:xfrm rot="19813210">
            <a:off x="10995957" y="697092"/>
            <a:ext cx="889907" cy="782224"/>
          </a:xfrm>
          <a:prstGeom prst="rect">
            <a:avLst/>
          </a:prstGeom>
          <a:gradFill flip="none" rotWithShape="1">
            <a:gsLst>
              <a:gs pos="32000">
                <a:schemeClr val="tx1">
                  <a:alpha val="16000"/>
                </a:schemeClr>
              </a:gs>
              <a:gs pos="8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30">
            <a:extLst>
              <a:ext uri="{FF2B5EF4-FFF2-40B4-BE49-F238E27FC236}">
                <a16:creationId xmlns:a16="http://schemas.microsoft.com/office/drawing/2014/main" id="{5B192D90-6A39-4AAB-8B71-FAF5B60065A9}"/>
              </a:ext>
            </a:extLst>
          </p:cNvPr>
          <p:cNvSpPr/>
          <p:nvPr/>
        </p:nvSpPr>
        <p:spPr>
          <a:xfrm>
            <a:off x="10802928" y="321585"/>
            <a:ext cx="908371" cy="908371"/>
          </a:xfrm>
          <a:prstGeom prst="ellipse">
            <a:avLst/>
          </a:prstGeom>
          <a:gradFill>
            <a:gsLst>
              <a:gs pos="28000">
                <a:schemeClr val="bg1"/>
              </a:gs>
              <a:gs pos="100000">
                <a:schemeClr val="bg1">
                  <a:lumMod val="8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7" name="Group 43">
            <a:extLst>
              <a:ext uri="{FF2B5EF4-FFF2-40B4-BE49-F238E27FC236}">
                <a16:creationId xmlns:a16="http://schemas.microsoft.com/office/drawing/2014/main" id="{52B9F54A-DCBD-45C5-804C-1156E15D8587}"/>
              </a:ext>
            </a:extLst>
          </p:cNvPr>
          <p:cNvGrpSpPr/>
          <p:nvPr/>
        </p:nvGrpSpPr>
        <p:grpSpPr>
          <a:xfrm flipH="1">
            <a:off x="10700819" y="245402"/>
            <a:ext cx="1128117" cy="1128115"/>
            <a:chOff x="9461596" y="1229846"/>
            <a:chExt cx="1424118" cy="1424116"/>
          </a:xfrm>
        </p:grpSpPr>
        <p:sp>
          <p:nvSpPr>
            <p:cNvPr id="68" name="Oval 17">
              <a:extLst>
                <a:ext uri="{FF2B5EF4-FFF2-40B4-BE49-F238E27FC236}">
                  <a16:creationId xmlns:a16="http://schemas.microsoft.com/office/drawing/2014/main" id="{2265D7C5-D5D1-4314-B2C9-50D51F917465}"/>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3000">
                    <a:schemeClr val="accent3"/>
                  </a:gs>
                  <a:gs pos="100000">
                    <a:schemeClr val="accent3"/>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Oval 17">
              <a:extLst>
                <a:ext uri="{FF2B5EF4-FFF2-40B4-BE49-F238E27FC236}">
                  <a16:creationId xmlns:a16="http://schemas.microsoft.com/office/drawing/2014/main" id="{E7AB1249-908D-44D3-BCA7-C434A0BA8A6F}"/>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0" name="Group 101">
            <a:extLst>
              <a:ext uri="{FF2B5EF4-FFF2-40B4-BE49-F238E27FC236}">
                <a16:creationId xmlns:a16="http://schemas.microsoft.com/office/drawing/2014/main" id="{23B9FE59-5806-4D64-8430-2EB81AD9041A}"/>
              </a:ext>
            </a:extLst>
          </p:cNvPr>
          <p:cNvGrpSpPr/>
          <p:nvPr/>
        </p:nvGrpSpPr>
        <p:grpSpPr>
          <a:xfrm>
            <a:off x="8029480" y="475527"/>
            <a:ext cx="2308917" cy="1987982"/>
            <a:chOff x="9390194" y="726540"/>
            <a:chExt cx="2940476" cy="1987982"/>
          </a:xfrm>
        </p:grpSpPr>
        <p:sp>
          <p:nvSpPr>
            <p:cNvPr id="72" name="TextBox 102">
              <a:extLst>
                <a:ext uri="{FF2B5EF4-FFF2-40B4-BE49-F238E27FC236}">
                  <a16:creationId xmlns:a16="http://schemas.microsoft.com/office/drawing/2014/main" id="{0755843A-EC1B-4225-84E2-8944F1175BE9}"/>
                </a:ext>
              </a:extLst>
            </p:cNvPr>
            <p:cNvSpPr txBox="1"/>
            <p:nvPr/>
          </p:nvSpPr>
          <p:spPr>
            <a:xfrm>
              <a:off x="9390194" y="2499078"/>
              <a:ext cx="2114487"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73" name="TextBox 103">
              <a:extLst>
                <a:ext uri="{FF2B5EF4-FFF2-40B4-BE49-F238E27FC236}">
                  <a16:creationId xmlns:a16="http://schemas.microsoft.com/office/drawing/2014/main" id="{D2A7168F-D4E9-4E4A-AA84-F79AE2F504E6}"/>
                </a:ext>
              </a:extLst>
            </p:cNvPr>
            <p:cNvSpPr txBox="1"/>
            <p:nvPr/>
          </p:nvSpPr>
          <p:spPr>
            <a:xfrm>
              <a:off x="10216183" y="726540"/>
              <a:ext cx="2114487" cy="430887"/>
            </a:xfrm>
            <a:prstGeom prst="rect">
              <a:avLst/>
            </a:prstGeom>
            <a:noFill/>
          </p:spPr>
          <p:txBody>
            <a:bodyPr wrap="square" lIns="0" tIns="0" rIns="0" bIns="0" rtlCol="0" anchor="ctr">
              <a:spAutoFit/>
            </a:bodyPr>
            <a:lstStyle/>
            <a:p>
              <a:pPr algn="r"/>
              <a:r>
                <a:rPr lang="en-US" sz="2800" b="1" kern="0" dirty="0">
                  <a:solidFill>
                    <a:schemeClr val="tx1">
                      <a:lumMod val="85000"/>
                      <a:lumOff val="15000"/>
                    </a:schemeClr>
                  </a:solidFill>
                  <a:ea typeface="Calibri Light" charset="0"/>
                  <a:cs typeface="Calibri Light" charset="0"/>
                </a:rPr>
                <a:t>Message </a:t>
              </a:r>
              <a:endParaRPr lang="en-US" sz="2800" b="1" dirty="0">
                <a:solidFill>
                  <a:schemeClr val="tx1">
                    <a:lumMod val="85000"/>
                    <a:lumOff val="15000"/>
                  </a:schemeClr>
                </a:solidFill>
                <a:ea typeface="Calibri Light" charset="0"/>
                <a:cs typeface="Calibri Light" charset="0"/>
              </a:endParaRPr>
            </a:p>
          </p:txBody>
        </p:sp>
      </p:grpSp>
      <p:pic>
        <p:nvPicPr>
          <p:cNvPr id="74" name="Picture 6" descr="icône de notification de nouveau message de vecteur, alerte par courrier  électronique, illustration de notification de chat avec écran du  smartphone. concept de web de rappel mobile isolé, enveloppes, numéro un.  logo">
            <a:extLst>
              <a:ext uri="{FF2B5EF4-FFF2-40B4-BE49-F238E27FC236}">
                <a16:creationId xmlns:a16="http://schemas.microsoft.com/office/drawing/2014/main" id="{D590E99F-59F6-4F71-97F4-588C611828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3682" y="345109"/>
            <a:ext cx="925652" cy="92565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nvGrpSpPr>
          <p:cNvPr id="79" name="Group 76">
            <a:extLst>
              <a:ext uri="{FF2B5EF4-FFF2-40B4-BE49-F238E27FC236}">
                <a16:creationId xmlns:a16="http://schemas.microsoft.com/office/drawing/2014/main" id="{659BEB89-8DE7-4215-88D9-2969E89A0397}"/>
              </a:ext>
            </a:extLst>
          </p:cNvPr>
          <p:cNvGrpSpPr/>
          <p:nvPr/>
        </p:nvGrpSpPr>
        <p:grpSpPr>
          <a:xfrm>
            <a:off x="1053852" y="3028652"/>
            <a:ext cx="4479393" cy="1279827"/>
            <a:chOff x="613207" y="863892"/>
            <a:chExt cx="4480560" cy="1280160"/>
          </a:xfrm>
        </p:grpSpPr>
        <p:grpSp>
          <p:nvGrpSpPr>
            <p:cNvPr id="82" name="Group 44">
              <a:extLst>
                <a:ext uri="{FF2B5EF4-FFF2-40B4-BE49-F238E27FC236}">
                  <a16:creationId xmlns:a16="http://schemas.microsoft.com/office/drawing/2014/main" id="{B71BE630-AFE6-4BB2-A4F7-7E21513B4929}"/>
                </a:ext>
              </a:extLst>
            </p:cNvPr>
            <p:cNvGrpSpPr/>
            <p:nvPr/>
          </p:nvGrpSpPr>
          <p:grpSpPr>
            <a:xfrm>
              <a:off x="613207" y="863892"/>
              <a:ext cx="4480560" cy="1280160"/>
              <a:chOff x="1064900" y="1238466"/>
              <a:chExt cx="4480560" cy="1280160"/>
            </a:xfrm>
            <a:effectLst>
              <a:outerShdw blurRad="355600" dist="38100" dir="5400000" algn="t" rotWithShape="0">
                <a:prstClr val="black">
                  <a:alpha val="50000"/>
                </a:prstClr>
              </a:outerShdw>
            </a:effectLst>
          </p:grpSpPr>
          <p:sp>
            <p:nvSpPr>
              <p:cNvPr id="86" name="Freeform 27">
                <a:extLst>
                  <a:ext uri="{FF2B5EF4-FFF2-40B4-BE49-F238E27FC236}">
                    <a16:creationId xmlns:a16="http://schemas.microsoft.com/office/drawing/2014/main" id="{B5AD2801-2755-46A6-B6A1-EF244197C4DE}"/>
                  </a:ext>
                </a:extLst>
              </p:cNvPr>
              <p:cNvSpPr/>
              <p:nvPr/>
            </p:nvSpPr>
            <p:spPr>
              <a:xfrm>
                <a:off x="1064900" y="1238466"/>
                <a:ext cx="4480560" cy="1280160"/>
              </a:xfrm>
              <a:custGeom>
                <a:avLst/>
                <a:gdLst>
                  <a:gd name="connsiteX0" fmla="*/ 640080 w 4314206"/>
                  <a:gd name="connsiteY0" fmla="*/ 0 h 1280160"/>
                  <a:gd name="connsiteX1" fmla="*/ 997955 w 4314206"/>
                  <a:gd name="connsiteY1" fmla="*/ 109316 h 1280160"/>
                  <a:gd name="connsiteX2" fmla="*/ 1033706 w 4314206"/>
                  <a:gd name="connsiteY2" fmla="*/ 138813 h 1280160"/>
                  <a:gd name="connsiteX3" fmla="*/ 3812938 w 4314206"/>
                  <a:gd name="connsiteY3" fmla="*/ 138813 h 1280160"/>
                  <a:gd name="connsiteX4" fmla="*/ 4314206 w 4314206"/>
                  <a:gd name="connsiteY4" fmla="*/ 640081 h 1280160"/>
                  <a:gd name="connsiteX5" fmla="*/ 4314205 w 4314206"/>
                  <a:gd name="connsiteY5" fmla="*/ 640081 h 1280160"/>
                  <a:gd name="connsiteX6" fmla="*/ 3812937 w 4314206"/>
                  <a:gd name="connsiteY6" fmla="*/ 1141349 h 1280160"/>
                  <a:gd name="connsiteX7" fmla="*/ 1033705 w 4314206"/>
                  <a:gd name="connsiteY7" fmla="*/ 1141348 h 1280160"/>
                  <a:gd name="connsiteX8" fmla="*/ 997955 w 4314206"/>
                  <a:gd name="connsiteY8" fmla="*/ 1170844 h 1280160"/>
                  <a:gd name="connsiteX9" fmla="*/ 640080 w 4314206"/>
                  <a:gd name="connsiteY9" fmla="*/ 1280160 h 1280160"/>
                  <a:gd name="connsiteX10" fmla="*/ 0 w 4314206"/>
                  <a:gd name="connsiteY10" fmla="*/ 640080 h 1280160"/>
                  <a:gd name="connsiteX11" fmla="*/ 640080 w 4314206"/>
                  <a:gd name="connsiteY11"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14206" h="1280160">
                    <a:moveTo>
                      <a:pt x="640080" y="0"/>
                    </a:moveTo>
                    <a:cubicBezTo>
                      <a:pt x="772645" y="0"/>
                      <a:pt x="895797" y="40300"/>
                      <a:pt x="997955" y="109316"/>
                    </a:cubicBezTo>
                    <a:lnTo>
                      <a:pt x="1033706" y="138813"/>
                    </a:lnTo>
                    <a:lnTo>
                      <a:pt x="3812938" y="138813"/>
                    </a:lnTo>
                    <a:cubicBezTo>
                      <a:pt x="4089781" y="138813"/>
                      <a:pt x="4314206" y="363238"/>
                      <a:pt x="4314206" y="640081"/>
                    </a:cubicBezTo>
                    <a:lnTo>
                      <a:pt x="4314205" y="640081"/>
                    </a:lnTo>
                    <a:cubicBezTo>
                      <a:pt x="4314205" y="916924"/>
                      <a:pt x="4089780" y="1141349"/>
                      <a:pt x="3812937" y="1141349"/>
                    </a:cubicBezTo>
                    <a:lnTo>
                      <a:pt x="1033705" y="1141348"/>
                    </a:lnTo>
                    <a:lnTo>
                      <a:pt x="997955" y="1170844"/>
                    </a:lnTo>
                    <a:cubicBezTo>
                      <a:pt x="895797" y="1239861"/>
                      <a:pt x="772645" y="1280160"/>
                      <a:pt x="640080" y="1280160"/>
                    </a:cubicBezTo>
                    <a:cubicBezTo>
                      <a:pt x="286574" y="1280160"/>
                      <a:pt x="0" y="993586"/>
                      <a:pt x="0" y="640080"/>
                    </a:cubicBezTo>
                    <a:cubicBezTo>
                      <a:pt x="0" y="286574"/>
                      <a:pt x="286574" y="0"/>
                      <a:pt x="640080" y="0"/>
                    </a:cubicBezTo>
                    <a:close/>
                  </a:path>
                </a:pathLst>
              </a:cu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399"/>
              </a:p>
            </p:txBody>
          </p:sp>
          <p:sp>
            <p:nvSpPr>
              <p:cNvPr id="91" name="Oval 2">
                <a:extLst>
                  <a:ext uri="{FF2B5EF4-FFF2-40B4-BE49-F238E27FC236}">
                    <a16:creationId xmlns:a16="http://schemas.microsoft.com/office/drawing/2014/main" id="{00D44716-312A-473C-ABFD-406F5B2D6554}"/>
                  </a:ext>
                </a:extLst>
              </p:cNvPr>
              <p:cNvSpPr/>
              <p:nvPr/>
            </p:nvSpPr>
            <p:spPr>
              <a:xfrm>
                <a:off x="1279129" y="1474136"/>
                <a:ext cx="822960" cy="822960"/>
              </a:xfrm>
              <a:prstGeom prst="ellipse">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grpSp>
        <p:sp>
          <p:nvSpPr>
            <p:cNvPr id="84" name="Rectangle 83">
              <a:extLst>
                <a:ext uri="{FF2B5EF4-FFF2-40B4-BE49-F238E27FC236}">
                  <a16:creationId xmlns:a16="http://schemas.microsoft.com/office/drawing/2014/main" id="{F32C796D-BC9A-4C23-9FD6-80FCF45875A4}"/>
                </a:ext>
              </a:extLst>
            </p:cNvPr>
            <p:cNvSpPr/>
            <p:nvPr/>
          </p:nvSpPr>
          <p:spPr>
            <a:xfrm>
              <a:off x="1792927" y="1169620"/>
              <a:ext cx="3029916" cy="830956"/>
            </a:xfrm>
            <a:prstGeom prst="rect">
              <a:avLst/>
            </a:prstGeom>
          </p:spPr>
          <p:txBody>
            <a:bodyPr wrap="square">
              <a:spAutoFit/>
            </a:bodyPr>
            <a:lstStyle/>
            <a:p>
              <a:r>
                <a:rPr lang="en-US" sz="2399" kern="0" dirty="0">
                  <a:solidFill>
                    <a:schemeClr val="tx1">
                      <a:lumMod val="75000"/>
                      <a:lumOff val="25000"/>
                    </a:schemeClr>
                  </a:solidFill>
                  <a:latin typeface="Arial" panose="020B0604020202020204" pitchFamily="34" charset="0"/>
                  <a:cs typeface="Arial" pitchFamily="34" charset="0"/>
                </a:rPr>
                <a:t>Pour maintenance des bateaux</a:t>
              </a:r>
              <a:endParaRPr lang="en-US" sz="2399" dirty="0">
                <a:solidFill>
                  <a:schemeClr val="tx1">
                    <a:lumMod val="75000"/>
                    <a:lumOff val="25000"/>
                  </a:schemeClr>
                </a:solidFill>
              </a:endParaRPr>
            </a:p>
          </p:txBody>
        </p:sp>
      </p:grpSp>
      <p:grpSp>
        <p:nvGrpSpPr>
          <p:cNvPr id="116" name="Group 75">
            <a:extLst>
              <a:ext uri="{FF2B5EF4-FFF2-40B4-BE49-F238E27FC236}">
                <a16:creationId xmlns:a16="http://schemas.microsoft.com/office/drawing/2014/main" id="{C06FDE8E-ED7F-4122-A12E-912EB32F04C0}"/>
              </a:ext>
            </a:extLst>
          </p:cNvPr>
          <p:cNvGrpSpPr/>
          <p:nvPr/>
        </p:nvGrpSpPr>
        <p:grpSpPr>
          <a:xfrm>
            <a:off x="4402871" y="4793349"/>
            <a:ext cx="4479393" cy="1279827"/>
            <a:chOff x="632367" y="4832546"/>
            <a:chExt cx="4480560" cy="1280160"/>
          </a:xfrm>
        </p:grpSpPr>
        <p:grpSp>
          <p:nvGrpSpPr>
            <p:cNvPr id="117" name="Group 70">
              <a:extLst>
                <a:ext uri="{FF2B5EF4-FFF2-40B4-BE49-F238E27FC236}">
                  <a16:creationId xmlns:a16="http://schemas.microsoft.com/office/drawing/2014/main" id="{6ADF7DE2-344A-4AF9-A815-22D9A9D68FE3}"/>
                </a:ext>
              </a:extLst>
            </p:cNvPr>
            <p:cNvGrpSpPr/>
            <p:nvPr/>
          </p:nvGrpSpPr>
          <p:grpSpPr>
            <a:xfrm>
              <a:off x="632367" y="4832546"/>
              <a:ext cx="4480560" cy="1280160"/>
              <a:chOff x="632367" y="4832546"/>
              <a:chExt cx="4480560" cy="1280160"/>
            </a:xfrm>
            <a:effectLst>
              <a:outerShdw blurRad="355600" dist="38100" dir="5400000" algn="t" rotWithShape="0">
                <a:prstClr val="black">
                  <a:alpha val="50000"/>
                </a:prstClr>
              </a:outerShdw>
            </a:effectLst>
          </p:grpSpPr>
          <p:sp>
            <p:nvSpPr>
              <p:cNvPr id="119" name="Freeform 36">
                <a:extLst>
                  <a:ext uri="{FF2B5EF4-FFF2-40B4-BE49-F238E27FC236}">
                    <a16:creationId xmlns:a16="http://schemas.microsoft.com/office/drawing/2014/main" id="{DBF6CD96-C620-4C5F-895A-A6420836899D}"/>
                  </a:ext>
                </a:extLst>
              </p:cNvPr>
              <p:cNvSpPr/>
              <p:nvPr/>
            </p:nvSpPr>
            <p:spPr>
              <a:xfrm flipH="1">
                <a:off x="632367" y="4832546"/>
                <a:ext cx="4480560" cy="1280160"/>
              </a:xfrm>
              <a:custGeom>
                <a:avLst/>
                <a:gdLst>
                  <a:gd name="connsiteX0" fmla="*/ 640080 w 4314206"/>
                  <a:gd name="connsiteY0" fmla="*/ 0 h 1280160"/>
                  <a:gd name="connsiteX1" fmla="*/ 997955 w 4314206"/>
                  <a:gd name="connsiteY1" fmla="*/ 109316 h 1280160"/>
                  <a:gd name="connsiteX2" fmla="*/ 1033706 w 4314206"/>
                  <a:gd name="connsiteY2" fmla="*/ 138813 h 1280160"/>
                  <a:gd name="connsiteX3" fmla="*/ 3812938 w 4314206"/>
                  <a:gd name="connsiteY3" fmla="*/ 138813 h 1280160"/>
                  <a:gd name="connsiteX4" fmla="*/ 4314206 w 4314206"/>
                  <a:gd name="connsiteY4" fmla="*/ 640081 h 1280160"/>
                  <a:gd name="connsiteX5" fmla="*/ 4314205 w 4314206"/>
                  <a:gd name="connsiteY5" fmla="*/ 640081 h 1280160"/>
                  <a:gd name="connsiteX6" fmla="*/ 3812937 w 4314206"/>
                  <a:gd name="connsiteY6" fmla="*/ 1141349 h 1280160"/>
                  <a:gd name="connsiteX7" fmla="*/ 1033705 w 4314206"/>
                  <a:gd name="connsiteY7" fmla="*/ 1141348 h 1280160"/>
                  <a:gd name="connsiteX8" fmla="*/ 997955 w 4314206"/>
                  <a:gd name="connsiteY8" fmla="*/ 1170844 h 1280160"/>
                  <a:gd name="connsiteX9" fmla="*/ 640080 w 4314206"/>
                  <a:gd name="connsiteY9" fmla="*/ 1280160 h 1280160"/>
                  <a:gd name="connsiteX10" fmla="*/ 0 w 4314206"/>
                  <a:gd name="connsiteY10" fmla="*/ 640080 h 1280160"/>
                  <a:gd name="connsiteX11" fmla="*/ 640080 w 4314206"/>
                  <a:gd name="connsiteY11"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14206" h="1280160">
                    <a:moveTo>
                      <a:pt x="640080" y="0"/>
                    </a:moveTo>
                    <a:cubicBezTo>
                      <a:pt x="772645" y="0"/>
                      <a:pt x="895797" y="40300"/>
                      <a:pt x="997955" y="109316"/>
                    </a:cubicBezTo>
                    <a:lnTo>
                      <a:pt x="1033706" y="138813"/>
                    </a:lnTo>
                    <a:lnTo>
                      <a:pt x="3812938" y="138813"/>
                    </a:lnTo>
                    <a:cubicBezTo>
                      <a:pt x="4089781" y="138813"/>
                      <a:pt x="4314206" y="363238"/>
                      <a:pt x="4314206" y="640081"/>
                    </a:cubicBezTo>
                    <a:lnTo>
                      <a:pt x="4314205" y="640081"/>
                    </a:lnTo>
                    <a:cubicBezTo>
                      <a:pt x="4314205" y="916924"/>
                      <a:pt x="4089780" y="1141349"/>
                      <a:pt x="3812937" y="1141349"/>
                    </a:cubicBezTo>
                    <a:lnTo>
                      <a:pt x="1033705" y="1141348"/>
                    </a:lnTo>
                    <a:lnTo>
                      <a:pt x="997955" y="1170844"/>
                    </a:lnTo>
                    <a:cubicBezTo>
                      <a:pt x="895797" y="1239861"/>
                      <a:pt x="772645" y="1280160"/>
                      <a:pt x="640080" y="1280160"/>
                    </a:cubicBezTo>
                    <a:cubicBezTo>
                      <a:pt x="286574" y="1280160"/>
                      <a:pt x="0" y="993586"/>
                      <a:pt x="0" y="640080"/>
                    </a:cubicBezTo>
                    <a:cubicBezTo>
                      <a:pt x="0" y="286574"/>
                      <a:pt x="286574" y="0"/>
                      <a:pt x="640080" y="0"/>
                    </a:cubicBezTo>
                    <a:close/>
                  </a:path>
                </a:pathLst>
              </a:cu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399" dirty="0"/>
              </a:p>
            </p:txBody>
          </p:sp>
          <p:grpSp>
            <p:nvGrpSpPr>
              <p:cNvPr id="120" name="Group 66">
                <a:extLst>
                  <a:ext uri="{FF2B5EF4-FFF2-40B4-BE49-F238E27FC236}">
                    <a16:creationId xmlns:a16="http://schemas.microsoft.com/office/drawing/2014/main" id="{16A545A7-0576-4C0D-A206-F99AAD91C33D}"/>
                  </a:ext>
                </a:extLst>
              </p:cNvPr>
              <p:cNvGrpSpPr/>
              <p:nvPr/>
            </p:nvGrpSpPr>
            <p:grpSpPr>
              <a:xfrm flipH="1">
                <a:off x="4076214" y="5061146"/>
                <a:ext cx="822960" cy="822960"/>
                <a:chOff x="1147406" y="5443986"/>
                <a:chExt cx="822960" cy="822960"/>
              </a:xfrm>
            </p:grpSpPr>
            <p:sp>
              <p:nvSpPr>
                <p:cNvPr id="121" name="Oval 37">
                  <a:extLst>
                    <a:ext uri="{FF2B5EF4-FFF2-40B4-BE49-F238E27FC236}">
                      <a16:creationId xmlns:a16="http://schemas.microsoft.com/office/drawing/2014/main" id="{4B02442C-5A28-4BC9-BF77-A4CFDBB89F99}"/>
                    </a:ext>
                  </a:extLst>
                </p:cNvPr>
                <p:cNvSpPr/>
                <p:nvPr/>
              </p:nvSpPr>
              <p:spPr>
                <a:xfrm>
                  <a:off x="1147406" y="5443986"/>
                  <a:ext cx="822960" cy="822960"/>
                </a:xfrm>
                <a:prstGeom prst="ellipse">
                  <a:avLst/>
                </a:prstGeom>
                <a:solidFill>
                  <a:schemeClr val="accent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22" name="Group 20">
                  <a:extLst>
                    <a:ext uri="{FF2B5EF4-FFF2-40B4-BE49-F238E27FC236}">
                      <a16:creationId xmlns:a16="http://schemas.microsoft.com/office/drawing/2014/main" id="{9B9F8350-2D03-4A10-B740-BB32E39B2ECD}"/>
                    </a:ext>
                  </a:extLst>
                </p:cNvPr>
                <p:cNvGrpSpPr>
                  <a:grpSpLocks noChangeAspect="1"/>
                </p:cNvGrpSpPr>
                <p:nvPr/>
              </p:nvGrpSpPr>
              <p:grpSpPr bwMode="auto">
                <a:xfrm>
                  <a:off x="1378149" y="5630196"/>
                  <a:ext cx="361474" cy="450540"/>
                  <a:chOff x="5288" y="583"/>
                  <a:chExt cx="1526" cy="1902"/>
                </a:xfrm>
                <a:solidFill>
                  <a:schemeClr val="bg1"/>
                </a:solidFill>
              </p:grpSpPr>
              <p:sp>
                <p:nvSpPr>
                  <p:cNvPr id="123" name="Freeform 22">
                    <a:extLst>
                      <a:ext uri="{FF2B5EF4-FFF2-40B4-BE49-F238E27FC236}">
                        <a16:creationId xmlns:a16="http://schemas.microsoft.com/office/drawing/2014/main" id="{EE425BCE-148E-4B55-BDD1-90308953186F}"/>
                      </a:ext>
                    </a:extLst>
                  </p:cNvPr>
                  <p:cNvSpPr>
                    <a:spLocks noEditPoints="1"/>
                  </p:cNvSpPr>
                  <p:nvPr/>
                </p:nvSpPr>
                <p:spPr bwMode="auto">
                  <a:xfrm>
                    <a:off x="5288" y="583"/>
                    <a:ext cx="1526" cy="1902"/>
                  </a:xfrm>
                  <a:custGeom>
                    <a:avLst/>
                    <a:gdLst>
                      <a:gd name="T0" fmla="*/ 1310 w 3051"/>
                      <a:gd name="T1" fmla="*/ 3365 h 3805"/>
                      <a:gd name="T2" fmla="*/ 1416 w 3051"/>
                      <a:gd name="T3" fmla="*/ 3515 h 3805"/>
                      <a:gd name="T4" fmla="*/ 1602 w 3051"/>
                      <a:gd name="T5" fmla="*/ 3531 h 3805"/>
                      <a:gd name="T6" fmla="*/ 1731 w 3051"/>
                      <a:gd name="T7" fmla="*/ 3402 h 3805"/>
                      <a:gd name="T8" fmla="*/ 1718 w 3051"/>
                      <a:gd name="T9" fmla="*/ 3220 h 3805"/>
                      <a:gd name="T10" fmla="*/ 1277 w 3051"/>
                      <a:gd name="T11" fmla="*/ 659 h 3805"/>
                      <a:gd name="T12" fmla="*/ 917 w 3051"/>
                      <a:gd name="T13" fmla="*/ 828 h 3805"/>
                      <a:gd name="T14" fmla="*/ 647 w 3051"/>
                      <a:gd name="T15" fmla="*/ 1119 h 3805"/>
                      <a:gd name="T16" fmla="*/ 507 w 3051"/>
                      <a:gd name="T17" fmla="*/ 1496 h 3805"/>
                      <a:gd name="T18" fmla="*/ 480 w 3051"/>
                      <a:gd name="T19" fmla="*/ 2654 h 3805"/>
                      <a:gd name="T20" fmla="*/ 363 w 3051"/>
                      <a:gd name="T21" fmla="*/ 2727 h 3805"/>
                      <a:gd name="T22" fmla="*/ 260 w 3051"/>
                      <a:gd name="T23" fmla="*/ 2739 h 3805"/>
                      <a:gd name="T24" fmla="*/ 271 w 3051"/>
                      <a:gd name="T25" fmla="*/ 2933 h 3805"/>
                      <a:gd name="T26" fmla="*/ 2791 w 3051"/>
                      <a:gd name="T27" fmla="*/ 2922 h 3805"/>
                      <a:gd name="T28" fmla="*/ 2780 w 3051"/>
                      <a:gd name="T29" fmla="*/ 2727 h 3805"/>
                      <a:gd name="T30" fmla="*/ 2586 w 3051"/>
                      <a:gd name="T31" fmla="*/ 2678 h 3805"/>
                      <a:gd name="T32" fmla="*/ 2555 w 3051"/>
                      <a:gd name="T33" fmla="*/ 1580 h 3805"/>
                      <a:gd name="T34" fmla="*/ 2443 w 3051"/>
                      <a:gd name="T35" fmla="*/ 1189 h 3805"/>
                      <a:gd name="T36" fmla="*/ 2198 w 3051"/>
                      <a:gd name="T37" fmla="*/ 878 h 3805"/>
                      <a:gd name="T38" fmla="*/ 1852 w 3051"/>
                      <a:gd name="T39" fmla="*/ 682 h 3805"/>
                      <a:gd name="T40" fmla="*/ 1526 w 3051"/>
                      <a:gd name="T41" fmla="*/ 260 h 3805"/>
                      <a:gd name="T42" fmla="*/ 1368 w 3051"/>
                      <a:gd name="T43" fmla="*/ 327 h 3805"/>
                      <a:gd name="T44" fmla="*/ 1526 w 3051"/>
                      <a:gd name="T45" fmla="*/ 369 h 3805"/>
                      <a:gd name="T46" fmla="*/ 1682 w 3051"/>
                      <a:gd name="T47" fmla="*/ 327 h 3805"/>
                      <a:gd name="T48" fmla="*/ 1526 w 3051"/>
                      <a:gd name="T49" fmla="*/ 260 h 3805"/>
                      <a:gd name="T50" fmla="*/ 1746 w 3051"/>
                      <a:gd name="T51" fmla="*/ 53 h 3805"/>
                      <a:gd name="T52" fmla="*/ 1942 w 3051"/>
                      <a:gd name="T53" fmla="*/ 243 h 3805"/>
                      <a:gd name="T54" fmla="*/ 2086 w 3051"/>
                      <a:gd name="T55" fmla="*/ 497 h 3805"/>
                      <a:gd name="T56" fmla="*/ 2448 w 3051"/>
                      <a:gd name="T57" fmla="*/ 757 h 3805"/>
                      <a:gd name="T58" fmla="*/ 2701 w 3051"/>
                      <a:gd name="T59" fmla="*/ 1125 h 3805"/>
                      <a:gd name="T60" fmla="*/ 2815 w 3051"/>
                      <a:gd name="T61" fmla="*/ 1569 h 3805"/>
                      <a:gd name="T62" fmla="*/ 2937 w 3051"/>
                      <a:gd name="T63" fmla="*/ 2517 h 3805"/>
                      <a:gd name="T64" fmla="*/ 3047 w 3051"/>
                      <a:gd name="T65" fmla="*/ 2694 h 3805"/>
                      <a:gd name="T66" fmla="*/ 3020 w 3051"/>
                      <a:gd name="T67" fmla="*/ 3047 h 3805"/>
                      <a:gd name="T68" fmla="*/ 2866 w 3051"/>
                      <a:gd name="T69" fmla="*/ 3179 h 3805"/>
                      <a:gd name="T70" fmla="*/ 2003 w 3051"/>
                      <a:gd name="T71" fmla="*/ 3280 h 3805"/>
                      <a:gd name="T72" fmla="*/ 1956 w 3051"/>
                      <a:gd name="T73" fmla="*/ 3535 h 3805"/>
                      <a:gd name="T74" fmla="*/ 1782 w 3051"/>
                      <a:gd name="T75" fmla="*/ 3730 h 3805"/>
                      <a:gd name="T76" fmla="*/ 1526 w 3051"/>
                      <a:gd name="T77" fmla="*/ 3805 h 3805"/>
                      <a:gd name="T78" fmla="*/ 1269 w 3051"/>
                      <a:gd name="T79" fmla="*/ 3730 h 3805"/>
                      <a:gd name="T80" fmla="*/ 1095 w 3051"/>
                      <a:gd name="T81" fmla="*/ 3535 h 3805"/>
                      <a:gd name="T82" fmla="*/ 1049 w 3051"/>
                      <a:gd name="T83" fmla="*/ 3280 h 3805"/>
                      <a:gd name="T84" fmla="*/ 186 w 3051"/>
                      <a:gd name="T85" fmla="*/ 3179 h 3805"/>
                      <a:gd name="T86" fmla="*/ 30 w 3051"/>
                      <a:gd name="T87" fmla="*/ 3047 h 3805"/>
                      <a:gd name="T88" fmla="*/ 4 w 3051"/>
                      <a:gd name="T89" fmla="*/ 2694 h 3805"/>
                      <a:gd name="T90" fmla="*/ 115 w 3051"/>
                      <a:gd name="T91" fmla="*/ 2517 h 3805"/>
                      <a:gd name="T92" fmla="*/ 237 w 3051"/>
                      <a:gd name="T93" fmla="*/ 1569 h 3805"/>
                      <a:gd name="T94" fmla="*/ 350 w 3051"/>
                      <a:gd name="T95" fmla="*/ 1125 h 3805"/>
                      <a:gd name="T96" fmla="*/ 603 w 3051"/>
                      <a:gd name="T97" fmla="*/ 757 h 3805"/>
                      <a:gd name="T98" fmla="*/ 964 w 3051"/>
                      <a:gd name="T99" fmla="*/ 497 h 3805"/>
                      <a:gd name="T100" fmla="*/ 1109 w 3051"/>
                      <a:gd name="T101" fmla="*/ 243 h 3805"/>
                      <a:gd name="T102" fmla="*/ 1305 w 3051"/>
                      <a:gd name="T103" fmla="*/ 53 h 3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1" h="3805">
                        <a:moveTo>
                          <a:pt x="1333" y="3220"/>
                        </a:moveTo>
                        <a:lnTo>
                          <a:pt x="1319" y="3254"/>
                        </a:lnTo>
                        <a:lnTo>
                          <a:pt x="1310" y="3288"/>
                        </a:lnTo>
                        <a:lnTo>
                          <a:pt x="1306" y="3326"/>
                        </a:lnTo>
                        <a:lnTo>
                          <a:pt x="1310" y="3365"/>
                        </a:lnTo>
                        <a:lnTo>
                          <a:pt x="1320" y="3402"/>
                        </a:lnTo>
                        <a:lnTo>
                          <a:pt x="1337" y="3436"/>
                        </a:lnTo>
                        <a:lnTo>
                          <a:pt x="1359" y="3467"/>
                        </a:lnTo>
                        <a:lnTo>
                          <a:pt x="1384" y="3493"/>
                        </a:lnTo>
                        <a:lnTo>
                          <a:pt x="1416" y="3515"/>
                        </a:lnTo>
                        <a:lnTo>
                          <a:pt x="1449" y="3531"/>
                        </a:lnTo>
                        <a:lnTo>
                          <a:pt x="1486" y="3541"/>
                        </a:lnTo>
                        <a:lnTo>
                          <a:pt x="1526" y="3545"/>
                        </a:lnTo>
                        <a:lnTo>
                          <a:pt x="1565" y="3541"/>
                        </a:lnTo>
                        <a:lnTo>
                          <a:pt x="1602" y="3531"/>
                        </a:lnTo>
                        <a:lnTo>
                          <a:pt x="1636" y="3515"/>
                        </a:lnTo>
                        <a:lnTo>
                          <a:pt x="1666" y="3493"/>
                        </a:lnTo>
                        <a:lnTo>
                          <a:pt x="1693" y="3467"/>
                        </a:lnTo>
                        <a:lnTo>
                          <a:pt x="1715" y="3436"/>
                        </a:lnTo>
                        <a:lnTo>
                          <a:pt x="1731" y="3402"/>
                        </a:lnTo>
                        <a:lnTo>
                          <a:pt x="1740" y="3365"/>
                        </a:lnTo>
                        <a:lnTo>
                          <a:pt x="1744" y="3326"/>
                        </a:lnTo>
                        <a:lnTo>
                          <a:pt x="1742" y="3288"/>
                        </a:lnTo>
                        <a:lnTo>
                          <a:pt x="1732" y="3254"/>
                        </a:lnTo>
                        <a:lnTo>
                          <a:pt x="1718" y="3220"/>
                        </a:lnTo>
                        <a:lnTo>
                          <a:pt x="1333" y="3220"/>
                        </a:lnTo>
                        <a:close/>
                        <a:moveTo>
                          <a:pt x="1526" y="629"/>
                        </a:moveTo>
                        <a:lnTo>
                          <a:pt x="1441" y="632"/>
                        </a:lnTo>
                        <a:lnTo>
                          <a:pt x="1359" y="642"/>
                        </a:lnTo>
                        <a:lnTo>
                          <a:pt x="1277" y="659"/>
                        </a:lnTo>
                        <a:lnTo>
                          <a:pt x="1200" y="682"/>
                        </a:lnTo>
                        <a:lnTo>
                          <a:pt x="1124" y="710"/>
                        </a:lnTo>
                        <a:lnTo>
                          <a:pt x="1051" y="745"/>
                        </a:lnTo>
                        <a:lnTo>
                          <a:pt x="982" y="784"/>
                        </a:lnTo>
                        <a:lnTo>
                          <a:pt x="917" y="828"/>
                        </a:lnTo>
                        <a:lnTo>
                          <a:pt x="854" y="878"/>
                        </a:lnTo>
                        <a:lnTo>
                          <a:pt x="796" y="932"/>
                        </a:lnTo>
                        <a:lnTo>
                          <a:pt x="741" y="990"/>
                        </a:lnTo>
                        <a:lnTo>
                          <a:pt x="693" y="1053"/>
                        </a:lnTo>
                        <a:lnTo>
                          <a:pt x="647" y="1119"/>
                        </a:lnTo>
                        <a:lnTo>
                          <a:pt x="608" y="1189"/>
                        </a:lnTo>
                        <a:lnTo>
                          <a:pt x="574" y="1262"/>
                        </a:lnTo>
                        <a:lnTo>
                          <a:pt x="545" y="1337"/>
                        </a:lnTo>
                        <a:lnTo>
                          <a:pt x="523" y="1416"/>
                        </a:lnTo>
                        <a:lnTo>
                          <a:pt x="507" y="1496"/>
                        </a:lnTo>
                        <a:lnTo>
                          <a:pt x="496" y="1580"/>
                        </a:lnTo>
                        <a:lnTo>
                          <a:pt x="493" y="1664"/>
                        </a:lnTo>
                        <a:lnTo>
                          <a:pt x="493" y="2597"/>
                        </a:lnTo>
                        <a:lnTo>
                          <a:pt x="490" y="2627"/>
                        </a:lnTo>
                        <a:lnTo>
                          <a:pt x="480" y="2654"/>
                        </a:lnTo>
                        <a:lnTo>
                          <a:pt x="464" y="2678"/>
                        </a:lnTo>
                        <a:lnTo>
                          <a:pt x="444" y="2699"/>
                        </a:lnTo>
                        <a:lnTo>
                          <a:pt x="420" y="2714"/>
                        </a:lnTo>
                        <a:lnTo>
                          <a:pt x="393" y="2723"/>
                        </a:lnTo>
                        <a:lnTo>
                          <a:pt x="363" y="2727"/>
                        </a:lnTo>
                        <a:lnTo>
                          <a:pt x="271" y="2727"/>
                        </a:lnTo>
                        <a:lnTo>
                          <a:pt x="267" y="2728"/>
                        </a:lnTo>
                        <a:lnTo>
                          <a:pt x="263" y="2730"/>
                        </a:lnTo>
                        <a:lnTo>
                          <a:pt x="261" y="2734"/>
                        </a:lnTo>
                        <a:lnTo>
                          <a:pt x="260" y="2739"/>
                        </a:lnTo>
                        <a:lnTo>
                          <a:pt x="260" y="2922"/>
                        </a:lnTo>
                        <a:lnTo>
                          <a:pt x="261" y="2926"/>
                        </a:lnTo>
                        <a:lnTo>
                          <a:pt x="263" y="2930"/>
                        </a:lnTo>
                        <a:lnTo>
                          <a:pt x="267" y="2932"/>
                        </a:lnTo>
                        <a:lnTo>
                          <a:pt x="271" y="2933"/>
                        </a:lnTo>
                        <a:lnTo>
                          <a:pt x="2780" y="2933"/>
                        </a:lnTo>
                        <a:lnTo>
                          <a:pt x="2784" y="2932"/>
                        </a:lnTo>
                        <a:lnTo>
                          <a:pt x="2787" y="2930"/>
                        </a:lnTo>
                        <a:lnTo>
                          <a:pt x="2789" y="2926"/>
                        </a:lnTo>
                        <a:lnTo>
                          <a:pt x="2791" y="2922"/>
                        </a:lnTo>
                        <a:lnTo>
                          <a:pt x="2791" y="2739"/>
                        </a:lnTo>
                        <a:lnTo>
                          <a:pt x="2789" y="2734"/>
                        </a:lnTo>
                        <a:lnTo>
                          <a:pt x="2787" y="2730"/>
                        </a:lnTo>
                        <a:lnTo>
                          <a:pt x="2784" y="2728"/>
                        </a:lnTo>
                        <a:lnTo>
                          <a:pt x="2780" y="2727"/>
                        </a:lnTo>
                        <a:lnTo>
                          <a:pt x="2689" y="2727"/>
                        </a:lnTo>
                        <a:lnTo>
                          <a:pt x="2658" y="2723"/>
                        </a:lnTo>
                        <a:lnTo>
                          <a:pt x="2632" y="2714"/>
                        </a:lnTo>
                        <a:lnTo>
                          <a:pt x="2607" y="2699"/>
                        </a:lnTo>
                        <a:lnTo>
                          <a:pt x="2586" y="2678"/>
                        </a:lnTo>
                        <a:lnTo>
                          <a:pt x="2571" y="2654"/>
                        </a:lnTo>
                        <a:lnTo>
                          <a:pt x="2562" y="2627"/>
                        </a:lnTo>
                        <a:lnTo>
                          <a:pt x="2559" y="2597"/>
                        </a:lnTo>
                        <a:lnTo>
                          <a:pt x="2559" y="1664"/>
                        </a:lnTo>
                        <a:lnTo>
                          <a:pt x="2555" y="1580"/>
                        </a:lnTo>
                        <a:lnTo>
                          <a:pt x="2545" y="1496"/>
                        </a:lnTo>
                        <a:lnTo>
                          <a:pt x="2528" y="1416"/>
                        </a:lnTo>
                        <a:lnTo>
                          <a:pt x="2505" y="1337"/>
                        </a:lnTo>
                        <a:lnTo>
                          <a:pt x="2477" y="1262"/>
                        </a:lnTo>
                        <a:lnTo>
                          <a:pt x="2443" y="1189"/>
                        </a:lnTo>
                        <a:lnTo>
                          <a:pt x="2403" y="1119"/>
                        </a:lnTo>
                        <a:lnTo>
                          <a:pt x="2359" y="1053"/>
                        </a:lnTo>
                        <a:lnTo>
                          <a:pt x="2309" y="990"/>
                        </a:lnTo>
                        <a:lnTo>
                          <a:pt x="2256" y="932"/>
                        </a:lnTo>
                        <a:lnTo>
                          <a:pt x="2198" y="878"/>
                        </a:lnTo>
                        <a:lnTo>
                          <a:pt x="2135" y="828"/>
                        </a:lnTo>
                        <a:lnTo>
                          <a:pt x="2069" y="784"/>
                        </a:lnTo>
                        <a:lnTo>
                          <a:pt x="1999" y="745"/>
                        </a:lnTo>
                        <a:lnTo>
                          <a:pt x="1927" y="710"/>
                        </a:lnTo>
                        <a:lnTo>
                          <a:pt x="1852" y="682"/>
                        </a:lnTo>
                        <a:lnTo>
                          <a:pt x="1773" y="659"/>
                        </a:lnTo>
                        <a:lnTo>
                          <a:pt x="1693" y="642"/>
                        </a:lnTo>
                        <a:lnTo>
                          <a:pt x="1610" y="632"/>
                        </a:lnTo>
                        <a:lnTo>
                          <a:pt x="1526" y="629"/>
                        </a:lnTo>
                        <a:close/>
                        <a:moveTo>
                          <a:pt x="1526" y="260"/>
                        </a:moveTo>
                        <a:lnTo>
                          <a:pt x="1490" y="262"/>
                        </a:lnTo>
                        <a:lnTo>
                          <a:pt x="1455" y="271"/>
                        </a:lnTo>
                        <a:lnTo>
                          <a:pt x="1423" y="285"/>
                        </a:lnTo>
                        <a:lnTo>
                          <a:pt x="1393" y="304"/>
                        </a:lnTo>
                        <a:lnTo>
                          <a:pt x="1368" y="327"/>
                        </a:lnTo>
                        <a:lnTo>
                          <a:pt x="1346" y="354"/>
                        </a:lnTo>
                        <a:lnTo>
                          <a:pt x="1329" y="384"/>
                        </a:lnTo>
                        <a:lnTo>
                          <a:pt x="1393" y="376"/>
                        </a:lnTo>
                        <a:lnTo>
                          <a:pt x="1460" y="370"/>
                        </a:lnTo>
                        <a:lnTo>
                          <a:pt x="1526" y="369"/>
                        </a:lnTo>
                        <a:lnTo>
                          <a:pt x="1592" y="370"/>
                        </a:lnTo>
                        <a:lnTo>
                          <a:pt x="1658" y="376"/>
                        </a:lnTo>
                        <a:lnTo>
                          <a:pt x="1722" y="384"/>
                        </a:lnTo>
                        <a:lnTo>
                          <a:pt x="1704" y="354"/>
                        </a:lnTo>
                        <a:lnTo>
                          <a:pt x="1682" y="327"/>
                        </a:lnTo>
                        <a:lnTo>
                          <a:pt x="1657" y="304"/>
                        </a:lnTo>
                        <a:lnTo>
                          <a:pt x="1628" y="285"/>
                        </a:lnTo>
                        <a:lnTo>
                          <a:pt x="1597" y="271"/>
                        </a:lnTo>
                        <a:lnTo>
                          <a:pt x="1562" y="262"/>
                        </a:lnTo>
                        <a:lnTo>
                          <a:pt x="1526" y="260"/>
                        </a:lnTo>
                        <a:close/>
                        <a:moveTo>
                          <a:pt x="1526" y="0"/>
                        </a:moveTo>
                        <a:lnTo>
                          <a:pt x="1584" y="3"/>
                        </a:lnTo>
                        <a:lnTo>
                          <a:pt x="1641" y="14"/>
                        </a:lnTo>
                        <a:lnTo>
                          <a:pt x="1695" y="30"/>
                        </a:lnTo>
                        <a:lnTo>
                          <a:pt x="1746" y="53"/>
                        </a:lnTo>
                        <a:lnTo>
                          <a:pt x="1794" y="81"/>
                        </a:lnTo>
                        <a:lnTo>
                          <a:pt x="1838" y="116"/>
                        </a:lnTo>
                        <a:lnTo>
                          <a:pt x="1877" y="154"/>
                        </a:lnTo>
                        <a:lnTo>
                          <a:pt x="1912" y="197"/>
                        </a:lnTo>
                        <a:lnTo>
                          <a:pt x="1942" y="243"/>
                        </a:lnTo>
                        <a:lnTo>
                          <a:pt x="1967" y="293"/>
                        </a:lnTo>
                        <a:lnTo>
                          <a:pt x="1985" y="347"/>
                        </a:lnTo>
                        <a:lnTo>
                          <a:pt x="1998" y="402"/>
                        </a:lnTo>
                        <a:lnTo>
                          <a:pt x="2004" y="460"/>
                        </a:lnTo>
                        <a:lnTo>
                          <a:pt x="2086" y="497"/>
                        </a:lnTo>
                        <a:lnTo>
                          <a:pt x="2166" y="539"/>
                        </a:lnTo>
                        <a:lnTo>
                          <a:pt x="2242" y="587"/>
                        </a:lnTo>
                        <a:lnTo>
                          <a:pt x="2315" y="639"/>
                        </a:lnTo>
                        <a:lnTo>
                          <a:pt x="2383" y="696"/>
                        </a:lnTo>
                        <a:lnTo>
                          <a:pt x="2448" y="757"/>
                        </a:lnTo>
                        <a:lnTo>
                          <a:pt x="2509" y="823"/>
                        </a:lnTo>
                        <a:lnTo>
                          <a:pt x="2564" y="893"/>
                        </a:lnTo>
                        <a:lnTo>
                          <a:pt x="2614" y="967"/>
                        </a:lnTo>
                        <a:lnTo>
                          <a:pt x="2661" y="1044"/>
                        </a:lnTo>
                        <a:lnTo>
                          <a:pt x="2701" y="1125"/>
                        </a:lnTo>
                        <a:lnTo>
                          <a:pt x="2736" y="1209"/>
                        </a:lnTo>
                        <a:lnTo>
                          <a:pt x="2765" y="1296"/>
                        </a:lnTo>
                        <a:lnTo>
                          <a:pt x="2788" y="1384"/>
                        </a:lnTo>
                        <a:lnTo>
                          <a:pt x="2805" y="1475"/>
                        </a:lnTo>
                        <a:lnTo>
                          <a:pt x="2815" y="1569"/>
                        </a:lnTo>
                        <a:lnTo>
                          <a:pt x="2818" y="1664"/>
                        </a:lnTo>
                        <a:lnTo>
                          <a:pt x="2818" y="2469"/>
                        </a:lnTo>
                        <a:lnTo>
                          <a:pt x="2861" y="2480"/>
                        </a:lnTo>
                        <a:lnTo>
                          <a:pt x="2901" y="2496"/>
                        </a:lnTo>
                        <a:lnTo>
                          <a:pt x="2937" y="2517"/>
                        </a:lnTo>
                        <a:lnTo>
                          <a:pt x="2969" y="2545"/>
                        </a:lnTo>
                        <a:lnTo>
                          <a:pt x="2997" y="2576"/>
                        </a:lnTo>
                        <a:lnTo>
                          <a:pt x="3020" y="2612"/>
                        </a:lnTo>
                        <a:lnTo>
                          <a:pt x="3037" y="2652"/>
                        </a:lnTo>
                        <a:lnTo>
                          <a:pt x="3047" y="2694"/>
                        </a:lnTo>
                        <a:lnTo>
                          <a:pt x="3051" y="2739"/>
                        </a:lnTo>
                        <a:lnTo>
                          <a:pt x="3051" y="2922"/>
                        </a:lnTo>
                        <a:lnTo>
                          <a:pt x="3047" y="2966"/>
                        </a:lnTo>
                        <a:lnTo>
                          <a:pt x="3037" y="3008"/>
                        </a:lnTo>
                        <a:lnTo>
                          <a:pt x="3020" y="3047"/>
                        </a:lnTo>
                        <a:lnTo>
                          <a:pt x="2998" y="3082"/>
                        </a:lnTo>
                        <a:lnTo>
                          <a:pt x="2972" y="3114"/>
                        </a:lnTo>
                        <a:lnTo>
                          <a:pt x="2940" y="3141"/>
                        </a:lnTo>
                        <a:lnTo>
                          <a:pt x="2904" y="3163"/>
                        </a:lnTo>
                        <a:lnTo>
                          <a:pt x="2866" y="3179"/>
                        </a:lnTo>
                        <a:lnTo>
                          <a:pt x="2824" y="3190"/>
                        </a:lnTo>
                        <a:lnTo>
                          <a:pt x="2780" y="3193"/>
                        </a:lnTo>
                        <a:lnTo>
                          <a:pt x="1986" y="3193"/>
                        </a:lnTo>
                        <a:lnTo>
                          <a:pt x="1996" y="3236"/>
                        </a:lnTo>
                        <a:lnTo>
                          <a:pt x="2003" y="3280"/>
                        </a:lnTo>
                        <a:lnTo>
                          <a:pt x="2005" y="3326"/>
                        </a:lnTo>
                        <a:lnTo>
                          <a:pt x="2002" y="3381"/>
                        </a:lnTo>
                        <a:lnTo>
                          <a:pt x="1992" y="3435"/>
                        </a:lnTo>
                        <a:lnTo>
                          <a:pt x="1976" y="3487"/>
                        </a:lnTo>
                        <a:lnTo>
                          <a:pt x="1956" y="3535"/>
                        </a:lnTo>
                        <a:lnTo>
                          <a:pt x="1930" y="3582"/>
                        </a:lnTo>
                        <a:lnTo>
                          <a:pt x="1899" y="3625"/>
                        </a:lnTo>
                        <a:lnTo>
                          <a:pt x="1865" y="3664"/>
                        </a:lnTo>
                        <a:lnTo>
                          <a:pt x="1825" y="3699"/>
                        </a:lnTo>
                        <a:lnTo>
                          <a:pt x="1782" y="3730"/>
                        </a:lnTo>
                        <a:lnTo>
                          <a:pt x="1736" y="3756"/>
                        </a:lnTo>
                        <a:lnTo>
                          <a:pt x="1687" y="3777"/>
                        </a:lnTo>
                        <a:lnTo>
                          <a:pt x="1635" y="3792"/>
                        </a:lnTo>
                        <a:lnTo>
                          <a:pt x="1581" y="3801"/>
                        </a:lnTo>
                        <a:lnTo>
                          <a:pt x="1526" y="3805"/>
                        </a:lnTo>
                        <a:lnTo>
                          <a:pt x="1470" y="3801"/>
                        </a:lnTo>
                        <a:lnTo>
                          <a:pt x="1416" y="3792"/>
                        </a:lnTo>
                        <a:lnTo>
                          <a:pt x="1364" y="3777"/>
                        </a:lnTo>
                        <a:lnTo>
                          <a:pt x="1316" y="3756"/>
                        </a:lnTo>
                        <a:lnTo>
                          <a:pt x="1269" y="3730"/>
                        </a:lnTo>
                        <a:lnTo>
                          <a:pt x="1226" y="3699"/>
                        </a:lnTo>
                        <a:lnTo>
                          <a:pt x="1187" y="3664"/>
                        </a:lnTo>
                        <a:lnTo>
                          <a:pt x="1152" y="3625"/>
                        </a:lnTo>
                        <a:lnTo>
                          <a:pt x="1122" y="3582"/>
                        </a:lnTo>
                        <a:lnTo>
                          <a:pt x="1095" y="3535"/>
                        </a:lnTo>
                        <a:lnTo>
                          <a:pt x="1074" y="3487"/>
                        </a:lnTo>
                        <a:lnTo>
                          <a:pt x="1059" y="3435"/>
                        </a:lnTo>
                        <a:lnTo>
                          <a:pt x="1050" y="3381"/>
                        </a:lnTo>
                        <a:lnTo>
                          <a:pt x="1047" y="3326"/>
                        </a:lnTo>
                        <a:lnTo>
                          <a:pt x="1049" y="3280"/>
                        </a:lnTo>
                        <a:lnTo>
                          <a:pt x="1055" y="3236"/>
                        </a:lnTo>
                        <a:lnTo>
                          <a:pt x="1065" y="3193"/>
                        </a:lnTo>
                        <a:lnTo>
                          <a:pt x="271" y="3193"/>
                        </a:lnTo>
                        <a:lnTo>
                          <a:pt x="227" y="3190"/>
                        </a:lnTo>
                        <a:lnTo>
                          <a:pt x="186" y="3179"/>
                        </a:lnTo>
                        <a:lnTo>
                          <a:pt x="147" y="3163"/>
                        </a:lnTo>
                        <a:lnTo>
                          <a:pt x="111" y="3141"/>
                        </a:lnTo>
                        <a:lnTo>
                          <a:pt x="80" y="3114"/>
                        </a:lnTo>
                        <a:lnTo>
                          <a:pt x="52" y="3082"/>
                        </a:lnTo>
                        <a:lnTo>
                          <a:pt x="30" y="3047"/>
                        </a:lnTo>
                        <a:lnTo>
                          <a:pt x="14" y="3008"/>
                        </a:lnTo>
                        <a:lnTo>
                          <a:pt x="3" y="2966"/>
                        </a:lnTo>
                        <a:lnTo>
                          <a:pt x="0" y="2922"/>
                        </a:lnTo>
                        <a:lnTo>
                          <a:pt x="0" y="2739"/>
                        </a:lnTo>
                        <a:lnTo>
                          <a:pt x="4" y="2694"/>
                        </a:lnTo>
                        <a:lnTo>
                          <a:pt x="15" y="2652"/>
                        </a:lnTo>
                        <a:lnTo>
                          <a:pt x="31" y="2612"/>
                        </a:lnTo>
                        <a:lnTo>
                          <a:pt x="54" y="2576"/>
                        </a:lnTo>
                        <a:lnTo>
                          <a:pt x="82" y="2545"/>
                        </a:lnTo>
                        <a:lnTo>
                          <a:pt x="115" y="2517"/>
                        </a:lnTo>
                        <a:lnTo>
                          <a:pt x="151" y="2496"/>
                        </a:lnTo>
                        <a:lnTo>
                          <a:pt x="190" y="2480"/>
                        </a:lnTo>
                        <a:lnTo>
                          <a:pt x="233" y="2469"/>
                        </a:lnTo>
                        <a:lnTo>
                          <a:pt x="233" y="1664"/>
                        </a:lnTo>
                        <a:lnTo>
                          <a:pt x="237" y="1569"/>
                        </a:lnTo>
                        <a:lnTo>
                          <a:pt x="247" y="1475"/>
                        </a:lnTo>
                        <a:lnTo>
                          <a:pt x="263" y="1384"/>
                        </a:lnTo>
                        <a:lnTo>
                          <a:pt x="286" y="1296"/>
                        </a:lnTo>
                        <a:lnTo>
                          <a:pt x="315" y="1209"/>
                        </a:lnTo>
                        <a:lnTo>
                          <a:pt x="350" y="1125"/>
                        </a:lnTo>
                        <a:lnTo>
                          <a:pt x="391" y="1044"/>
                        </a:lnTo>
                        <a:lnTo>
                          <a:pt x="436" y="967"/>
                        </a:lnTo>
                        <a:lnTo>
                          <a:pt x="487" y="893"/>
                        </a:lnTo>
                        <a:lnTo>
                          <a:pt x="543" y="823"/>
                        </a:lnTo>
                        <a:lnTo>
                          <a:pt x="603" y="757"/>
                        </a:lnTo>
                        <a:lnTo>
                          <a:pt x="668" y="696"/>
                        </a:lnTo>
                        <a:lnTo>
                          <a:pt x="737" y="639"/>
                        </a:lnTo>
                        <a:lnTo>
                          <a:pt x="809" y="587"/>
                        </a:lnTo>
                        <a:lnTo>
                          <a:pt x="885" y="539"/>
                        </a:lnTo>
                        <a:lnTo>
                          <a:pt x="964" y="497"/>
                        </a:lnTo>
                        <a:lnTo>
                          <a:pt x="1048" y="460"/>
                        </a:lnTo>
                        <a:lnTo>
                          <a:pt x="1053" y="402"/>
                        </a:lnTo>
                        <a:lnTo>
                          <a:pt x="1065" y="347"/>
                        </a:lnTo>
                        <a:lnTo>
                          <a:pt x="1084" y="293"/>
                        </a:lnTo>
                        <a:lnTo>
                          <a:pt x="1109" y="243"/>
                        </a:lnTo>
                        <a:lnTo>
                          <a:pt x="1139" y="197"/>
                        </a:lnTo>
                        <a:lnTo>
                          <a:pt x="1174" y="154"/>
                        </a:lnTo>
                        <a:lnTo>
                          <a:pt x="1214" y="116"/>
                        </a:lnTo>
                        <a:lnTo>
                          <a:pt x="1258" y="81"/>
                        </a:lnTo>
                        <a:lnTo>
                          <a:pt x="1305" y="53"/>
                        </a:lnTo>
                        <a:lnTo>
                          <a:pt x="1356" y="30"/>
                        </a:lnTo>
                        <a:lnTo>
                          <a:pt x="1411" y="14"/>
                        </a:lnTo>
                        <a:lnTo>
                          <a:pt x="1467" y="3"/>
                        </a:lnTo>
                        <a:lnTo>
                          <a:pt x="152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4" name="Freeform 23">
                    <a:extLst>
                      <a:ext uri="{FF2B5EF4-FFF2-40B4-BE49-F238E27FC236}">
                        <a16:creationId xmlns:a16="http://schemas.microsoft.com/office/drawing/2014/main" id="{A0ECE8BD-7754-4549-B950-D3CD15AABE1F}"/>
                      </a:ext>
                    </a:extLst>
                  </p:cNvPr>
                  <p:cNvSpPr>
                    <a:spLocks/>
                  </p:cNvSpPr>
                  <p:nvPr/>
                </p:nvSpPr>
                <p:spPr bwMode="auto">
                  <a:xfrm>
                    <a:off x="6219" y="1234"/>
                    <a:ext cx="130" cy="596"/>
                  </a:xfrm>
                  <a:custGeom>
                    <a:avLst/>
                    <a:gdLst>
                      <a:gd name="T0" fmla="*/ 130 w 260"/>
                      <a:gd name="T1" fmla="*/ 0 h 1193"/>
                      <a:gd name="T2" fmla="*/ 159 w 260"/>
                      <a:gd name="T3" fmla="*/ 4 h 1193"/>
                      <a:gd name="T4" fmla="*/ 187 w 260"/>
                      <a:gd name="T5" fmla="*/ 13 h 1193"/>
                      <a:gd name="T6" fmla="*/ 211 w 260"/>
                      <a:gd name="T7" fmla="*/ 29 h 1193"/>
                      <a:gd name="T8" fmla="*/ 231 w 260"/>
                      <a:gd name="T9" fmla="*/ 49 h 1193"/>
                      <a:gd name="T10" fmla="*/ 246 w 260"/>
                      <a:gd name="T11" fmla="*/ 73 h 1193"/>
                      <a:gd name="T12" fmla="*/ 257 w 260"/>
                      <a:gd name="T13" fmla="*/ 100 h 1193"/>
                      <a:gd name="T14" fmla="*/ 260 w 260"/>
                      <a:gd name="T15" fmla="*/ 130 h 1193"/>
                      <a:gd name="T16" fmla="*/ 260 w 260"/>
                      <a:gd name="T17" fmla="*/ 1063 h 1193"/>
                      <a:gd name="T18" fmla="*/ 257 w 260"/>
                      <a:gd name="T19" fmla="*/ 1093 h 1193"/>
                      <a:gd name="T20" fmla="*/ 246 w 260"/>
                      <a:gd name="T21" fmla="*/ 1120 h 1193"/>
                      <a:gd name="T22" fmla="*/ 231 w 260"/>
                      <a:gd name="T23" fmla="*/ 1144 h 1193"/>
                      <a:gd name="T24" fmla="*/ 211 w 260"/>
                      <a:gd name="T25" fmla="*/ 1165 h 1193"/>
                      <a:gd name="T26" fmla="*/ 187 w 260"/>
                      <a:gd name="T27" fmla="*/ 1180 h 1193"/>
                      <a:gd name="T28" fmla="*/ 159 w 260"/>
                      <a:gd name="T29" fmla="*/ 1189 h 1193"/>
                      <a:gd name="T30" fmla="*/ 130 w 260"/>
                      <a:gd name="T31" fmla="*/ 1193 h 1193"/>
                      <a:gd name="T32" fmla="*/ 100 w 260"/>
                      <a:gd name="T33" fmla="*/ 1189 h 1193"/>
                      <a:gd name="T34" fmla="*/ 72 w 260"/>
                      <a:gd name="T35" fmla="*/ 1180 h 1193"/>
                      <a:gd name="T36" fmla="*/ 49 w 260"/>
                      <a:gd name="T37" fmla="*/ 1165 h 1193"/>
                      <a:gd name="T38" fmla="*/ 28 w 260"/>
                      <a:gd name="T39" fmla="*/ 1144 h 1193"/>
                      <a:gd name="T40" fmla="*/ 13 w 260"/>
                      <a:gd name="T41" fmla="*/ 1120 h 1193"/>
                      <a:gd name="T42" fmla="*/ 4 w 260"/>
                      <a:gd name="T43" fmla="*/ 1093 h 1193"/>
                      <a:gd name="T44" fmla="*/ 0 w 260"/>
                      <a:gd name="T45" fmla="*/ 1063 h 1193"/>
                      <a:gd name="T46" fmla="*/ 0 w 260"/>
                      <a:gd name="T47" fmla="*/ 130 h 1193"/>
                      <a:gd name="T48" fmla="*/ 4 w 260"/>
                      <a:gd name="T49" fmla="*/ 100 h 1193"/>
                      <a:gd name="T50" fmla="*/ 13 w 260"/>
                      <a:gd name="T51" fmla="*/ 73 h 1193"/>
                      <a:gd name="T52" fmla="*/ 28 w 260"/>
                      <a:gd name="T53" fmla="*/ 49 h 1193"/>
                      <a:gd name="T54" fmla="*/ 49 w 260"/>
                      <a:gd name="T55" fmla="*/ 29 h 1193"/>
                      <a:gd name="T56" fmla="*/ 72 w 260"/>
                      <a:gd name="T57" fmla="*/ 13 h 1193"/>
                      <a:gd name="T58" fmla="*/ 100 w 260"/>
                      <a:gd name="T59" fmla="*/ 4 h 1193"/>
                      <a:gd name="T60" fmla="*/ 130 w 260"/>
                      <a:gd name="T61"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1193">
                        <a:moveTo>
                          <a:pt x="130" y="0"/>
                        </a:moveTo>
                        <a:lnTo>
                          <a:pt x="159" y="4"/>
                        </a:lnTo>
                        <a:lnTo>
                          <a:pt x="187" y="13"/>
                        </a:lnTo>
                        <a:lnTo>
                          <a:pt x="211" y="29"/>
                        </a:lnTo>
                        <a:lnTo>
                          <a:pt x="231" y="49"/>
                        </a:lnTo>
                        <a:lnTo>
                          <a:pt x="246" y="73"/>
                        </a:lnTo>
                        <a:lnTo>
                          <a:pt x="257" y="100"/>
                        </a:lnTo>
                        <a:lnTo>
                          <a:pt x="260" y="130"/>
                        </a:lnTo>
                        <a:lnTo>
                          <a:pt x="260" y="1063"/>
                        </a:lnTo>
                        <a:lnTo>
                          <a:pt x="257" y="1093"/>
                        </a:lnTo>
                        <a:lnTo>
                          <a:pt x="246" y="1120"/>
                        </a:lnTo>
                        <a:lnTo>
                          <a:pt x="231" y="1144"/>
                        </a:lnTo>
                        <a:lnTo>
                          <a:pt x="211" y="1165"/>
                        </a:lnTo>
                        <a:lnTo>
                          <a:pt x="187" y="1180"/>
                        </a:lnTo>
                        <a:lnTo>
                          <a:pt x="159" y="1189"/>
                        </a:lnTo>
                        <a:lnTo>
                          <a:pt x="130" y="1193"/>
                        </a:lnTo>
                        <a:lnTo>
                          <a:pt x="100" y="1189"/>
                        </a:lnTo>
                        <a:lnTo>
                          <a:pt x="72" y="1180"/>
                        </a:lnTo>
                        <a:lnTo>
                          <a:pt x="49" y="1165"/>
                        </a:lnTo>
                        <a:lnTo>
                          <a:pt x="28" y="1144"/>
                        </a:lnTo>
                        <a:lnTo>
                          <a:pt x="13" y="1120"/>
                        </a:lnTo>
                        <a:lnTo>
                          <a:pt x="4" y="1093"/>
                        </a:lnTo>
                        <a:lnTo>
                          <a:pt x="0" y="1063"/>
                        </a:lnTo>
                        <a:lnTo>
                          <a:pt x="0" y="130"/>
                        </a:lnTo>
                        <a:lnTo>
                          <a:pt x="4" y="100"/>
                        </a:lnTo>
                        <a:lnTo>
                          <a:pt x="13" y="73"/>
                        </a:lnTo>
                        <a:lnTo>
                          <a:pt x="28" y="49"/>
                        </a:lnTo>
                        <a:lnTo>
                          <a:pt x="49" y="29"/>
                        </a:lnTo>
                        <a:lnTo>
                          <a:pt x="72" y="13"/>
                        </a:lnTo>
                        <a:lnTo>
                          <a:pt x="100" y="4"/>
                        </a:lnTo>
                        <a:lnTo>
                          <a:pt x="13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grpSp>
        </p:grpSp>
        <p:sp>
          <p:nvSpPr>
            <p:cNvPr id="118" name="Rectangle 117">
              <a:extLst>
                <a:ext uri="{FF2B5EF4-FFF2-40B4-BE49-F238E27FC236}">
                  <a16:creationId xmlns:a16="http://schemas.microsoft.com/office/drawing/2014/main" id="{F312A4DB-01E3-4807-8B0E-696D1C635FAB}"/>
                </a:ext>
              </a:extLst>
            </p:cNvPr>
            <p:cNvSpPr/>
            <p:nvPr/>
          </p:nvSpPr>
          <p:spPr>
            <a:xfrm>
              <a:off x="869819" y="5118118"/>
              <a:ext cx="3414207" cy="708070"/>
            </a:xfrm>
            <a:prstGeom prst="rect">
              <a:avLst/>
            </a:prstGeom>
          </p:spPr>
          <p:txBody>
            <a:bodyPr wrap="square">
              <a:spAutoFit/>
            </a:bodyPr>
            <a:lstStyle/>
            <a:p>
              <a:r>
                <a:rPr lang="en-US" sz="2000" kern="0" dirty="0">
                  <a:solidFill>
                    <a:schemeClr val="tx1">
                      <a:lumMod val="75000"/>
                      <a:lumOff val="25000"/>
                    </a:schemeClr>
                  </a:solidFill>
                  <a:latin typeface="Arial" panose="020B0604020202020204" pitchFamily="34" charset="0"/>
                  <a:cs typeface="Arial" pitchFamily="34" charset="0"/>
                </a:rPr>
                <a:t>Une notification par message sera </a:t>
              </a:r>
              <a:r>
                <a:rPr lang="en-US" sz="2000" kern="0" dirty="0" err="1">
                  <a:solidFill>
                    <a:schemeClr val="tx1">
                      <a:lumMod val="75000"/>
                      <a:lumOff val="25000"/>
                    </a:schemeClr>
                  </a:solidFill>
                  <a:latin typeface="Arial" panose="020B0604020202020204" pitchFamily="34" charset="0"/>
                  <a:cs typeface="Arial" pitchFamily="34" charset="0"/>
                </a:rPr>
                <a:t>envoyée</a:t>
              </a:r>
              <a:endParaRPr lang="en-US" sz="2000" dirty="0">
                <a:solidFill>
                  <a:schemeClr val="tx1">
                    <a:lumMod val="75000"/>
                    <a:lumOff val="25000"/>
                  </a:schemeClr>
                </a:solidFill>
              </a:endParaRPr>
            </a:p>
          </p:txBody>
        </p:sp>
      </p:grpSp>
      <p:sp>
        <p:nvSpPr>
          <p:cNvPr id="136" name="Freeform 64">
            <a:extLst>
              <a:ext uri="{FF2B5EF4-FFF2-40B4-BE49-F238E27FC236}">
                <a16:creationId xmlns:a16="http://schemas.microsoft.com/office/drawing/2014/main" id="{8500D548-A38E-4544-A9BC-AC6CD812C293}"/>
              </a:ext>
            </a:extLst>
          </p:cNvPr>
          <p:cNvSpPr>
            <a:spLocks noEditPoints="1"/>
          </p:cNvSpPr>
          <p:nvPr/>
        </p:nvSpPr>
        <p:spPr bwMode="auto">
          <a:xfrm rot="7940043">
            <a:off x="6052904" y="3835465"/>
            <a:ext cx="270596" cy="946028"/>
          </a:xfrm>
          <a:custGeom>
            <a:avLst/>
            <a:gdLst>
              <a:gd name="T0" fmla="*/ 87 w 189"/>
              <a:gd name="T1" fmla="*/ 32 h 662"/>
              <a:gd name="T2" fmla="*/ 63 w 189"/>
              <a:gd name="T3" fmla="*/ 70 h 662"/>
              <a:gd name="T4" fmla="*/ 36 w 189"/>
              <a:gd name="T5" fmla="*/ 162 h 662"/>
              <a:gd name="T6" fmla="*/ 28 w 189"/>
              <a:gd name="T7" fmla="*/ 363 h 662"/>
              <a:gd name="T8" fmla="*/ 30 w 189"/>
              <a:gd name="T9" fmla="*/ 382 h 662"/>
              <a:gd name="T10" fmla="*/ 39 w 189"/>
              <a:gd name="T11" fmla="*/ 430 h 662"/>
              <a:gd name="T12" fmla="*/ 57 w 189"/>
              <a:gd name="T13" fmla="*/ 488 h 662"/>
              <a:gd name="T14" fmla="*/ 81 w 189"/>
              <a:gd name="T15" fmla="*/ 540 h 662"/>
              <a:gd name="T16" fmla="*/ 131 w 189"/>
              <a:gd name="T17" fmla="*/ 617 h 662"/>
              <a:gd name="T18" fmla="*/ 158 w 189"/>
              <a:gd name="T19" fmla="*/ 641 h 662"/>
              <a:gd name="T20" fmla="*/ 189 w 189"/>
              <a:gd name="T21" fmla="*/ 662 h 662"/>
              <a:gd name="T22" fmla="*/ 170 w 189"/>
              <a:gd name="T23" fmla="*/ 631 h 662"/>
              <a:gd name="T24" fmla="*/ 151 w 189"/>
              <a:gd name="T25" fmla="*/ 601 h 662"/>
              <a:gd name="T26" fmla="*/ 105 w 189"/>
              <a:gd name="T27" fmla="*/ 528 h 662"/>
              <a:gd name="T28" fmla="*/ 60 w 189"/>
              <a:gd name="T29" fmla="*/ 399 h 662"/>
              <a:gd name="T30" fmla="*/ 55 w 189"/>
              <a:gd name="T31" fmla="*/ 365 h 662"/>
              <a:gd name="T32" fmla="*/ 50 w 189"/>
              <a:gd name="T33" fmla="*/ 285 h 662"/>
              <a:gd name="T34" fmla="*/ 71 w 189"/>
              <a:gd name="T35" fmla="*/ 126 h 662"/>
              <a:gd name="T36" fmla="*/ 88 w 189"/>
              <a:gd name="T37" fmla="*/ 32 h 662"/>
              <a:gd name="T38" fmla="*/ 104 w 189"/>
              <a:gd name="T39" fmla="*/ 98 h 662"/>
              <a:gd name="T40" fmla="*/ 130 w 189"/>
              <a:gd name="T41" fmla="*/ 93 h 662"/>
              <a:gd name="T42" fmla="*/ 115 w 189"/>
              <a:gd name="T43" fmla="*/ 27 h 662"/>
              <a:gd name="T44" fmla="*/ 112 w 189"/>
              <a:gd name="T45" fmla="*/ 18 h 662"/>
              <a:gd name="T46" fmla="*/ 107 w 189"/>
              <a:gd name="T47" fmla="*/ 8 h 662"/>
              <a:gd name="T48" fmla="*/ 100 w 189"/>
              <a:gd name="T49" fmla="*/ 2 h 662"/>
              <a:gd name="T50" fmla="*/ 99 w 189"/>
              <a:gd name="T51" fmla="*/ 1 h 662"/>
              <a:gd name="T52" fmla="*/ 99 w 189"/>
              <a:gd name="T53" fmla="*/ 2 h 662"/>
              <a:gd name="T54" fmla="*/ 99 w 189"/>
              <a:gd name="T55" fmla="*/ 2 h 662"/>
              <a:gd name="T56" fmla="*/ 95 w 189"/>
              <a:gd name="T57" fmla="*/ 0 h 662"/>
              <a:gd name="T58" fmla="*/ 88 w 189"/>
              <a:gd name="T59" fmla="*/ 1 h 662"/>
              <a:gd name="T60" fmla="*/ 77 w 189"/>
              <a:gd name="T61" fmla="*/ 6 h 662"/>
              <a:gd name="T62" fmla="*/ 48 w 189"/>
              <a:gd name="T63" fmla="*/ 30 h 662"/>
              <a:gd name="T64" fmla="*/ 0 w 189"/>
              <a:gd name="T65" fmla="*/ 103 h 662"/>
              <a:gd name="T66" fmla="*/ 67 w 189"/>
              <a:gd name="T67" fmla="*/ 49 h 662"/>
              <a:gd name="T68" fmla="*/ 88 w 189"/>
              <a:gd name="T69" fmla="*/ 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 h="662">
                <a:moveTo>
                  <a:pt x="67" y="49"/>
                </a:moveTo>
                <a:cubicBezTo>
                  <a:pt x="74" y="42"/>
                  <a:pt x="82" y="36"/>
                  <a:pt x="87" y="32"/>
                </a:cubicBezTo>
                <a:cubicBezTo>
                  <a:pt x="87" y="31"/>
                  <a:pt x="87" y="31"/>
                  <a:pt x="87" y="31"/>
                </a:cubicBezTo>
                <a:cubicBezTo>
                  <a:pt x="77" y="45"/>
                  <a:pt x="70" y="57"/>
                  <a:pt x="63" y="70"/>
                </a:cubicBezTo>
                <a:cubicBezTo>
                  <a:pt x="56" y="84"/>
                  <a:pt x="50" y="100"/>
                  <a:pt x="45" y="120"/>
                </a:cubicBezTo>
                <a:cubicBezTo>
                  <a:pt x="44" y="127"/>
                  <a:pt x="41" y="138"/>
                  <a:pt x="36" y="162"/>
                </a:cubicBezTo>
                <a:cubicBezTo>
                  <a:pt x="30" y="191"/>
                  <a:pt x="24" y="241"/>
                  <a:pt x="23" y="284"/>
                </a:cubicBezTo>
                <a:cubicBezTo>
                  <a:pt x="23" y="328"/>
                  <a:pt x="28" y="363"/>
                  <a:pt x="28" y="363"/>
                </a:cubicBezTo>
                <a:cubicBezTo>
                  <a:pt x="28" y="363"/>
                  <a:pt x="28" y="365"/>
                  <a:pt x="28" y="368"/>
                </a:cubicBezTo>
                <a:cubicBezTo>
                  <a:pt x="29" y="372"/>
                  <a:pt x="29" y="376"/>
                  <a:pt x="30" y="382"/>
                </a:cubicBezTo>
                <a:cubicBezTo>
                  <a:pt x="31" y="389"/>
                  <a:pt x="32" y="396"/>
                  <a:pt x="34" y="404"/>
                </a:cubicBezTo>
                <a:cubicBezTo>
                  <a:pt x="35" y="412"/>
                  <a:pt x="37" y="421"/>
                  <a:pt x="39" y="430"/>
                </a:cubicBezTo>
                <a:cubicBezTo>
                  <a:pt x="42" y="439"/>
                  <a:pt x="45" y="449"/>
                  <a:pt x="47" y="459"/>
                </a:cubicBezTo>
                <a:cubicBezTo>
                  <a:pt x="51" y="468"/>
                  <a:pt x="54" y="478"/>
                  <a:pt x="57" y="488"/>
                </a:cubicBezTo>
                <a:cubicBezTo>
                  <a:pt x="61" y="498"/>
                  <a:pt x="65" y="507"/>
                  <a:pt x="69" y="516"/>
                </a:cubicBezTo>
                <a:cubicBezTo>
                  <a:pt x="73" y="525"/>
                  <a:pt x="77" y="533"/>
                  <a:pt x="81" y="540"/>
                </a:cubicBezTo>
                <a:cubicBezTo>
                  <a:pt x="96" y="569"/>
                  <a:pt x="108" y="585"/>
                  <a:pt x="113" y="594"/>
                </a:cubicBezTo>
                <a:cubicBezTo>
                  <a:pt x="120" y="603"/>
                  <a:pt x="126" y="610"/>
                  <a:pt x="131" y="617"/>
                </a:cubicBezTo>
                <a:cubicBezTo>
                  <a:pt x="137" y="623"/>
                  <a:pt x="143" y="629"/>
                  <a:pt x="149" y="634"/>
                </a:cubicBezTo>
                <a:cubicBezTo>
                  <a:pt x="152" y="636"/>
                  <a:pt x="155" y="639"/>
                  <a:pt x="158" y="641"/>
                </a:cubicBezTo>
                <a:cubicBezTo>
                  <a:pt x="161" y="644"/>
                  <a:pt x="165" y="646"/>
                  <a:pt x="168" y="648"/>
                </a:cubicBezTo>
                <a:cubicBezTo>
                  <a:pt x="174" y="653"/>
                  <a:pt x="181" y="657"/>
                  <a:pt x="189" y="662"/>
                </a:cubicBezTo>
                <a:cubicBezTo>
                  <a:pt x="184" y="654"/>
                  <a:pt x="180" y="647"/>
                  <a:pt x="176" y="640"/>
                </a:cubicBezTo>
                <a:cubicBezTo>
                  <a:pt x="174" y="637"/>
                  <a:pt x="172" y="634"/>
                  <a:pt x="170" y="631"/>
                </a:cubicBezTo>
                <a:cubicBezTo>
                  <a:pt x="168" y="627"/>
                  <a:pt x="166" y="624"/>
                  <a:pt x="164" y="621"/>
                </a:cubicBezTo>
                <a:cubicBezTo>
                  <a:pt x="160" y="614"/>
                  <a:pt x="155" y="608"/>
                  <a:pt x="151" y="601"/>
                </a:cubicBezTo>
                <a:cubicBezTo>
                  <a:pt x="146" y="594"/>
                  <a:pt x="141" y="587"/>
                  <a:pt x="135" y="579"/>
                </a:cubicBezTo>
                <a:cubicBezTo>
                  <a:pt x="130" y="570"/>
                  <a:pt x="119" y="555"/>
                  <a:pt x="105" y="528"/>
                </a:cubicBezTo>
                <a:cubicBezTo>
                  <a:pt x="90" y="500"/>
                  <a:pt x="74" y="459"/>
                  <a:pt x="66" y="423"/>
                </a:cubicBezTo>
                <a:cubicBezTo>
                  <a:pt x="64" y="415"/>
                  <a:pt x="62" y="406"/>
                  <a:pt x="60" y="399"/>
                </a:cubicBezTo>
                <a:cubicBezTo>
                  <a:pt x="59" y="391"/>
                  <a:pt x="58" y="384"/>
                  <a:pt x="57" y="378"/>
                </a:cubicBezTo>
                <a:cubicBezTo>
                  <a:pt x="56" y="373"/>
                  <a:pt x="55" y="368"/>
                  <a:pt x="55" y="365"/>
                </a:cubicBezTo>
                <a:cubicBezTo>
                  <a:pt x="54" y="362"/>
                  <a:pt x="54" y="360"/>
                  <a:pt x="54" y="360"/>
                </a:cubicBezTo>
                <a:cubicBezTo>
                  <a:pt x="54" y="360"/>
                  <a:pt x="50" y="326"/>
                  <a:pt x="50" y="285"/>
                </a:cubicBezTo>
                <a:cubicBezTo>
                  <a:pt x="51" y="243"/>
                  <a:pt x="57" y="195"/>
                  <a:pt x="63" y="167"/>
                </a:cubicBezTo>
                <a:cubicBezTo>
                  <a:pt x="67" y="144"/>
                  <a:pt x="70" y="133"/>
                  <a:pt x="71" y="126"/>
                </a:cubicBezTo>
                <a:cubicBezTo>
                  <a:pt x="76" y="107"/>
                  <a:pt x="79" y="91"/>
                  <a:pt x="82" y="76"/>
                </a:cubicBezTo>
                <a:cubicBezTo>
                  <a:pt x="84" y="62"/>
                  <a:pt x="86" y="48"/>
                  <a:pt x="88" y="32"/>
                </a:cubicBezTo>
                <a:cubicBezTo>
                  <a:pt x="89" y="35"/>
                  <a:pt x="92" y="43"/>
                  <a:pt x="93" y="49"/>
                </a:cubicBezTo>
                <a:cubicBezTo>
                  <a:pt x="98" y="68"/>
                  <a:pt x="102" y="91"/>
                  <a:pt x="104" y="98"/>
                </a:cubicBezTo>
                <a:cubicBezTo>
                  <a:pt x="107" y="112"/>
                  <a:pt x="112" y="119"/>
                  <a:pt x="123" y="129"/>
                </a:cubicBezTo>
                <a:cubicBezTo>
                  <a:pt x="129" y="116"/>
                  <a:pt x="133" y="107"/>
                  <a:pt x="130" y="93"/>
                </a:cubicBezTo>
                <a:cubicBezTo>
                  <a:pt x="129" y="86"/>
                  <a:pt x="125" y="63"/>
                  <a:pt x="119" y="42"/>
                </a:cubicBezTo>
                <a:cubicBezTo>
                  <a:pt x="118" y="37"/>
                  <a:pt x="117" y="32"/>
                  <a:pt x="115" y="27"/>
                </a:cubicBezTo>
                <a:cubicBezTo>
                  <a:pt x="115" y="26"/>
                  <a:pt x="114" y="24"/>
                  <a:pt x="114" y="23"/>
                </a:cubicBezTo>
                <a:cubicBezTo>
                  <a:pt x="113" y="21"/>
                  <a:pt x="113" y="20"/>
                  <a:pt x="112" y="18"/>
                </a:cubicBezTo>
                <a:cubicBezTo>
                  <a:pt x="111" y="16"/>
                  <a:pt x="110" y="14"/>
                  <a:pt x="110" y="13"/>
                </a:cubicBezTo>
                <a:cubicBezTo>
                  <a:pt x="109" y="11"/>
                  <a:pt x="108" y="9"/>
                  <a:pt x="107" y="8"/>
                </a:cubicBezTo>
                <a:cubicBezTo>
                  <a:pt x="105" y="5"/>
                  <a:pt x="103" y="3"/>
                  <a:pt x="101" y="2"/>
                </a:cubicBezTo>
                <a:cubicBezTo>
                  <a:pt x="100" y="2"/>
                  <a:pt x="100" y="2"/>
                  <a:pt x="100" y="2"/>
                </a:cubicBezTo>
                <a:cubicBezTo>
                  <a:pt x="100" y="1"/>
                  <a:pt x="100" y="1"/>
                  <a:pt x="100" y="1"/>
                </a:cubicBezTo>
                <a:cubicBezTo>
                  <a:pt x="99" y="1"/>
                  <a:pt x="99" y="1"/>
                  <a:pt x="99" y="1"/>
                </a:cubicBezTo>
                <a:cubicBezTo>
                  <a:pt x="99" y="1"/>
                  <a:pt x="99" y="1"/>
                  <a:pt x="99" y="1"/>
                </a:cubicBezTo>
                <a:cubicBezTo>
                  <a:pt x="99" y="2"/>
                  <a:pt x="99" y="2"/>
                  <a:pt x="99" y="2"/>
                </a:cubicBezTo>
                <a:cubicBezTo>
                  <a:pt x="99" y="2"/>
                  <a:pt x="99" y="2"/>
                  <a:pt x="99" y="2"/>
                </a:cubicBezTo>
                <a:cubicBezTo>
                  <a:pt x="99" y="2"/>
                  <a:pt x="99" y="2"/>
                  <a:pt x="99" y="2"/>
                </a:cubicBezTo>
                <a:cubicBezTo>
                  <a:pt x="98" y="1"/>
                  <a:pt x="98" y="1"/>
                  <a:pt x="97" y="1"/>
                </a:cubicBezTo>
                <a:cubicBezTo>
                  <a:pt x="96" y="0"/>
                  <a:pt x="95" y="0"/>
                  <a:pt x="95" y="0"/>
                </a:cubicBezTo>
                <a:cubicBezTo>
                  <a:pt x="91" y="0"/>
                  <a:pt x="89" y="0"/>
                  <a:pt x="89" y="0"/>
                </a:cubicBezTo>
                <a:cubicBezTo>
                  <a:pt x="89" y="0"/>
                  <a:pt x="89" y="0"/>
                  <a:pt x="88" y="1"/>
                </a:cubicBezTo>
                <a:cubicBezTo>
                  <a:pt x="87" y="1"/>
                  <a:pt x="85" y="1"/>
                  <a:pt x="83" y="2"/>
                </a:cubicBezTo>
                <a:cubicBezTo>
                  <a:pt x="82" y="3"/>
                  <a:pt x="79" y="4"/>
                  <a:pt x="77" y="6"/>
                </a:cubicBezTo>
                <a:cubicBezTo>
                  <a:pt x="74" y="7"/>
                  <a:pt x="71" y="10"/>
                  <a:pt x="70" y="10"/>
                </a:cubicBezTo>
                <a:cubicBezTo>
                  <a:pt x="64" y="15"/>
                  <a:pt x="56" y="23"/>
                  <a:pt x="48" y="30"/>
                </a:cubicBezTo>
                <a:cubicBezTo>
                  <a:pt x="33" y="45"/>
                  <a:pt x="17" y="62"/>
                  <a:pt x="12" y="68"/>
                </a:cubicBezTo>
                <a:cubicBezTo>
                  <a:pt x="3" y="79"/>
                  <a:pt x="1" y="88"/>
                  <a:pt x="0" y="103"/>
                </a:cubicBezTo>
                <a:cubicBezTo>
                  <a:pt x="14" y="99"/>
                  <a:pt x="23" y="96"/>
                  <a:pt x="32" y="86"/>
                </a:cubicBezTo>
                <a:cubicBezTo>
                  <a:pt x="37" y="81"/>
                  <a:pt x="53" y="64"/>
                  <a:pt x="67" y="49"/>
                </a:cubicBezTo>
                <a:close/>
                <a:moveTo>
                  <a:pt x="88" y="30"/>
                </a:moveTo>
                <a:cubicBezTo>
                  <a:pt x="88" y="30"/>
                  <a:pt x="88" y="30"/>
                  <a:pt x="88" y="30"/>
                </a:cubicBezTo>
                <a:cubicBezTo>
                  <a:pt x="88" y="30"/>
                  <a:pt x="88" y="30"/>
                  <a:pt x="88" y="30"/>
                </a:cubicBezTo>
                <a:close/>
              </a:path>
            </a:pathLst>
          </a:custGeom>
          <a:solidFill>
            <a:schemeClr val="tx1">
              <a:lumMod val="50000"/>
              <a:lumOff val="50000"/>
            </a:schemeClr>
          </a:solidFill>
          <a:ln w="9525">
            <a:noFill/>
            <a:round/>
            <a:headEnd/>
            <a:tailEnd/>
          </a:ln>
        </p:spPr>
        <p:txBody>
          <a:bodyPr vert="horz" wrap="square" lIns="91416" tIns="45708" rIns="91416" bIns="45708" numCol="1" anchor="t" anchorCtr="0" compatLnSpc="1">
            <a:prstTxWarp prst="textNoShape">
              <a:avLst/>
            </a:prstTxWarp>
          </a:bodyPr>
          <a:lstStyle/>
          <a:p>
            <a:endParaRPr lang="en-IN" sz="2399"/>
          </a:p>
        </p:txBody>
      </p:sp>
      <p:sp>
        <p:nvSpPr>
          <p:cNvPr id="2" name="ZoneTexte 1">
            <a:extLst>
              <a:ext uri="{FF2B5EF4-FFF2-40B4-BE49-F238E27FC236}">
                <a16:creationId xmlns:a16="http://schemas.microsoft.com/office/drawing/2014/main" id="{99134E95-B0FD-423F-98E1-C39BBB059794}"/>
              </a:ext>
            </a:extLst>
          </p:cNvPr>
          <p:cNvSpPr txBox="1"/>
          <p:nvPr/>
        </p:nvSpPr>
        <p:spPr>
          <a:xfrm>
            <a:off x="615996" y="1491447"/>
            <a:ext cx="11423157" cy="830997"/>
          </a:xfrm>
          <a:prstGeom prst="rect">
            <a:avLst/>
          </a:prstGeom>
          <a:noFill/>
        </p:spPr>
        <p:txBody>
          <a:bodyPr wrap="square" rtlCol="0">
            <a:spAutoFit/>
          </a:bodyPr>
          <a:lstStyle/>
          <a:p>
            <a:r>
              <a:rPr lang="fr-FR" dirty="0"/>
              <a:t>Pour les utilisateurs marins de l’application qui veulent avoir une notification pour la maintenance de leurs bateaux afin d’éviter les risques de panne et de se noyer. </a:t>
            </a:r>
          </a:p>
        </p:txBody>
      </p:sp>
      <p:pic>
        <p:nvPicPr>
          <p:cNvPr id="137" name="Picture 2" descr="attention - URPS Médecin libéraux Hauts de France">
            <a:extLst>
              <a:ext uri="{FF2B5EF4-FFF2-40B4-BE49-F238E27FC236}">
                <a16:creationId xmlns:a16="http://schemas.microsoft.com/office/drawing/2014/main" id="{8311F41D-61EF-402E-9BC8-1EFC25E5D5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818" y="5432790"/>
            <a:ext cx="844227" cy="844227"/>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Google Alerts [ Download - Logo - icon ] png svg">
            <a:extLst>
              <a:ext uri="{FF2B5EF4-FFF2-40B4-BE49-F238E27FC236}">
                <a16:creationId xmlns:a16="http://schemas.microsoft.com/office/drawing/2014/main" id="{7F866B0B-6339-41C3-9585-DAD9CC28BA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144" name="ZoneTexte 143">
            <a:extLst>
              <a:ext uri="{FF2B5EF4-FFF2-40B4-BE49-F238E27FC236}">
                <a16:creationId xmlns:a16="http://schemas.microsoft.com/office/drawing/2014/main" id="{55B9CDC5-FD9D-42D5-9C4B-AFEDF9021A59}"/>
              </a:ext>
            </a:extLst>
          </p:cNvPr>
          <p:cNvSpPr txBox="1"/>
          <p:nvPr/>
        </p:nvSpPr>
        <p:spPr>
          <a:xfrm>
            <a:off x="11540766" y="6153530"/>
            <a:ext cx="457729" cy="461665"/>
          </a:xfrm>
          <a:prstGeom prst="rect">
            <a:avLst/>
          </a:prstGeom>
          <a:noFill/>
        </p:spPr>
        <p:txBody>
          <a:bodyPr wrap="square" rtlCol="0">
            <a:spAutoFit/>
          </a:bodyPr>
          <a:lstStyle/>
          <a:p>
            <a:r>
              <a:rPr lang="fr-FR" dirty="0">
                <a:solidFill>
                  <a:schemeClr val="bg1"/>
                </a:solidFill>
              </a:rPr>
              <a:t>5</a:t>
            </a:r>
          </a:p>
        </p:txBody>
      </p:sp>
    </p:spTree>
    <p:extLst>
      <p:ext uri="{BB962C8B-B14F-4D97-AF65-F5344CB8AC3E}">
        <p14:creationId xmlns:p14="http://schemas.microsoft.com/office/powerpoint/2010/main" val="324773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2" presetClass="entr" presetSubtype="4" fill="hold" nodeType="afterEffect">
                                  <p:stCondLst>
                                    <p:cond delay="25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1000" fill="hold"/>
                                        <p:tgtEl>
                                          <p:spTgt spid="79"/>
                                        </p:tgtEl>
                                        <p:attrNameLst>
                                          <p:attrName>ppt_x</p:attrName>
                                        </p:attrNameLst>
                                      </p:cBhvr>
                                      <p:tavLst>
                                        <p:tav tm="0">
                                          <p:val>
                                            <p:strVal val="#ppt_x"/>
                                          </p:val>
                                        </p:tav>
                                        <p:tav tm="100000">
                                          <p:val>
                                            <p:strVal val="#ppt_x"/>
                                          </p:val>
                                        </p:tav>
                                      </p:tavLst>
                                    </p:anim>
                                    <p:anim calcmode="lin" valueType="num">
                                      <p:cBhvr additive="base">
                                        <p:cTn id="14" dur="1000" fill="hold"/>
                                        <p:tgtEl>
                                          <p:spTgt spid="79"/>
                                        </p:tgtEl>
                                        <p:attrNameLst>
                                          <p:attrName>ppt_y</p:attrName>
                                        </p:attrNameLst>
                                      </p:cBhvr>
                                      <p:tavLst>
                                        <p:tav tm="0">
                                          <p:val>
                                            <p:strVal val="1+#ppt_h/2"/>
                                          </p:val>
                                        </p:tav>
                                        <p:tav tm="100000">
                                          <p:val>
                                            <p:strVal val="#ppt_y"/>
                                          </p:val>
                                        </p:tav>
                                      </p:tavLst>
                                    </p:anim>
                                  </p:childTnLst>
                                </p:cTn>
                              </p:par>
                            </p:childTnLst>
                          </p:cTn>
                        </p:par>
                        <p:par>
                          <p:cTn id="15" fill="hold">
                            <p:stCondLst>
                              <p:cond delay="2500"/>
                            </p:stCondLst>
                            <p:childTnLst>
                              <p:par>
                                <p:cTn id="16" presetID="42" presetClass="entr" presetSubtype="0" fill="hold" grpId="0"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1000"/>
                                        <p:tgtEl>
                                          <p:spTgt spid="136"/>
                                        </p:tgtEl>
                                      </p:cBhvr>
                                    </p:animEffect>
                                    <p:anim calcmode="lin" valueType="num">
                                      <p:cBhvr>
                                        <p:cTn id="19" dur="1000" fill="hold"/>
                                        <p:tgtEl>
                                          <p:spTgt spid="136"/>
                                        </p:tgtEl>
                                        <p:attrNameLst>
                                          <p:attrName>ppt_x</p:attrName>
                                        </p:attrNameLst>
                                      </p:cBhvr>
                                      <p:tavLst>
                                        <p:tav tm="0">
                                          <p:val>
                                            <p:strVal val="#ppt_x"/>
                                          </p:val>
                                        </p:tav>
                                        <p:tav tm="100000">
                                          <p:val>
                                            <p:strVal val="#ppt_x"/>
                                          </p:val>
                                        </p:tav>
                                      </p:tavLst>
                                    </p:anim>
                                    <p:anim calcmode="lin" valueType="num">
                                      <p:cBhvr>
                                        <p:cTn id="20" dur="1000" fill="hold"/>
                                        <p:tgtEl>
                                          <p:spTgt spid="136"/>
                                        </p:tgtEl>
                                        <p:attrNameLst>
                                          <p:attrName>ppt_y</p:attrName>
                                        </p:attrNameLst>
                                      </p:cBhvr>
                                      <p:tavLst>
                                        <p:tav tm="0">
                                          <p:val>
                                            <p:strVal val="#ppt_y+.1"/>
                                          </p:val>
                                        </p:tav>
                                        <p:tav tm="100000">
                                          <p:val>
                                            <p:strVal val="#ppt_y"/>
                                          </p:val>
                                        </p:tav>
                                      </p:tavLst>
                                    </p:anim>
                                  </p:childTnLst>
                                </p:cTn>
                              </p:par>
                            </p:childTnLst>
                          </p:cTn>
                        </p:par>
                        <p:par>
                          <p:cTn id="21" fill="hold">
                            <p:stCondLst>
                              <p:cond delay="3500"/>
                            </p:stCondLst>
                            <p:childTnLst>
                              <p:par>
                                <p:cTn id="22" presetID="42" presetClass="entr" presetSubtype="0" fill="hold" nodeType="afterEffect">
                                  <p:stCondLst>
                                    <p:cond delay="250"/>
                                  </p:stCondLst>
                                  <p:childTnLst>
                                    <p:set>
                                      <p:cBhvr>
                                        <p:cTn id="23" dur="1" fill="hold">
                                          <p:stCondLst>
                                            <p:cond delay="0"/>
                                          </p:stCondLst>
                                        </p:cTn>
                                        <p:tgtEl>
                                          <p:spTgt spid="116"/>
                                        </p:tgtEl>
                                        <p:attrNameLst>
                                          <p:attrName>style.visibility</p:attrName>
                                        </p:attrNameLst>
                                      </p:cBhvr>
                                      <p:to>
                                        <p:strVal val="visible"/>
                                      </p:to>
                                    </p:set>
                                    <p:animEffect transition="in" filter="fade">
                                      <p:cBhvr>
                                        <p:cTn id="24" dur="1000"/>
                                        <p:tgtEl>
                                          <p:spTgt spid="116"/>
                                        </p:tgtEl>
                                      </p:cBhvr>
                                    </p:animEffect>
                                    <p:anim calcmode="lin" valueType="num">
                                      <p:cBhvr>
                                        <p:cTn id="25" dur="1000" fill="hold"/>
                                        <p:tgtEl>
                                          <p:spTgt spid="116"/>
                                        </p:tgtEl>
                                        <p:attrNameLst>
                                          <p:attrName>ppt_x</p:attrName>
                                        </p:attrNameLst>
                                      </p:cBhvr>
                                      <p:tavLst>
                                        <p:tav tm="0">
                                          <p:val>
                                            <p:strVal val="#ppt_x"/>
                                          </p:val>
                                        </p:tav>
                                        <p:tav tm="100000">
                                          <p:val>
                                            <p:strVal val="#ppt_x"/>
                                          </p:val>
                                        </p:tav>
                                      </p:tavLst>
                                    </p:anim>
                                    <p:anim calcmode="lin" valueType="num">
                                      <p:cBhvr>
                                        <p:cTn id="26"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arallelogram 59">
            <a:extLst>
              <a:ext uri="{FF2B5EF4-FFF2-40B4-BE49-F238E27FC236}">
                <a16:creationId xmlns:a16="http://schemas.microsoft.com/office/drawing/2014/main" id="{3D49C391-ABE0-4383-9868-0CEA438274FD}"/>
              </a:ext>
            </a:extLst>
          </p:cNvPr>
          <p:cNvSpPr/>
          <p:nvPr/>
        </p:nvSpPr>
        <p:spPr>
          <a:xfrm>
            <a:off x="82700" y="755113"/>
            <a:ext cx="2205980" cy="386759"/>
          </a:xfrm>
          <a:prstGeom prst="parallelogram">
            <a:avLst>
              <a:gd name="adj" fmla="val 34705"/>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83" name="TextBox 60">
            <a:extLst>
              <a:ext uri="{FF2B5EF4-FFF2-40B4-BE49-F238E27FC236}">
                <a16:creationId xmlns:a16="http://schemas.microsoft.com/office/drawing/2014/main" id="{21E22C82-89D5-485E-A069-57F07BECBC2A}"/>
              </a:ext>
            </a:extLst>
          </p:cNvPr>
          <p:cNvSpPr txBox="1"/>
          <p:nvPr/>
        </p:nvSpPr>
        <p:spPr>
          <a:xfrm>
            <a:off x="20310" y="682729"/>
            <a:ext cx="2330760" cy="523220"/>
          </a:xfrm>
          <a:prstGeom prst="rect">
            <a:avLst/>
          </a:prstGeom>
          <a:noFill/>
        </p:spPr>
        <p:txBody>
          <a:bodyPr wrap="square" rtlCol="0" anchor="ctr">
            <a:spAutoFit/>
          </a:bodyPr>
          <a:lstStyle/>
          <a:p>
            <a:pPr algn="ct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Si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tu</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peux</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p>
        </p:txBody>
      </p:sp>
      <p:sp>
        <p:nvSpPr>
          <p:cNvPr id="85" name="Parallelogram 52">
            <a:extLst>
              <a:ext uri="{FF2B5EF4-FFF2-40B4-BE49-F238E27FC236}">
                <a16:creationId xmlns:a16="http://schemas.microsoft.com/office/drawing/2014/main" id="{74DDF867-1EA9-4550-8E5D-FDF5E45E0179}"/>
              </a:ext>
            </a:extLst>
          </p:cNvPr>
          <p:cNvSpPr/>
          <p:nvPr/>
        </p:nvSpPr>
        <p:spPr>
          <a:xfrm>
            <a:off x="241502" y="246895"/>
            <a:ext cx="3240360" cy="474220"/>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88" name="TextBox 57">
            <a:extLst>
              <a:ext uri="{FF2B5EF4-FFF2-40B4-BE49-F238E27FC236}">
                <a16:creationId xmlns:a16="http://schemas.microsoft.com/office/drawing/2014/main" id="{4B61C462-DFD6-4D9C-85C2-640268F05EE4}"/>
              </a:ext>
            </a:extLst>
          </p:cNvPr>
          <p:cNvSpPr txBox="1"/>
          <p:nvPr/>
        </p:nvSpPr>
        <p:spPr>
          <a:xfrm>
            <a:off x="-277565" y="160839"/>
            <a:ext cx="3955950" cy="646331"/>
          </a:xfrm>
          <a:prstGeom prst="rect">
            <a:avLst/>
          </a:prstGeom>
          <a:noFill/>
        </p:spPr>
        <p:txBody>
          <a:bodyPr wrap="square" rtlCol="0" anchor="ctr">
            <a:spAutoFit/>
          </a:bodyPr>
          <a:lstStyle/>
          <a:p>
            <a:pPr algn="ctr"/>
            <a:r>
              <a:rPr lang="en-IN" sz="3600" i="1" dirty="0" err="1">
                <a:solidFill>
                  <a:schemeClr val="bg1"/>
                </a:solidFill>
                <a:latin typeface="Segoe UI Black" panose="020B0A02040204020203" pitchFamily="34" charset="0"/>
                <a:ea typeface="Segoe UI Black" panose="020B0A02040204020203" pitchFamily="34" charset="0"/>
              </a:rPr>
              <a:t>Alerte</a:t>
            </a:r>
            <a:r>
              <a:rPr lang="en-IN" sz="3600" i="1" dirty="0">
                <a:solidFill>
                  <a:schemeClr val="bg1"/>
                </a:solidFill>
                <a:latin typeface="Segoe UI Black" panose="020B0A02040204020203" pitchFamily="34" charset="0"/>
                <a:ea typeface="Segoe UI Black" panose="020B0A02040204020203" pitchFamily="34" charset="0"/>
              </a:rPr>
              <a:t> </a:t>
            </a:r>
            <a:r>
              <a:rPr lang="en-IN" sz="3600" i="1" dirty="0" err="1">
                <a:solidFill>
                  <a:schemeClr val="bg1"/>
                </a:solidFill>
                <a:latin typeface="Segoe UI Black" panose="020B0A02040204020203" pitchFamily="34" charset="0"/>
                <a:ea typeface="Segoe UI Black" panose="020B0A02040204020203" pitchFamily="34" charset="0"/>
              </a:rPr>
              <a:t>moi</a:t>
            </a:r>
            <a:endParaRPr lang="en-IN" sz="3600" i="1" dirty="0">
              <a:solidFill>
                <a:schemeClr val="bg1"/>
              </a:solidFill>
              <a:latin typeface="Segoe UI Black" panose="020B0A02040204020203" pitchFamily="34" charset="0"/>
              <a:ea typeface="Segoe UI Black" panose="020B0A02040204020203" pitchFamily="34" charset="0"/>
            </a:endParaRPr>
          </a:p>
        </p:txBody>
      </p:sp>
      <p:sp>
        <p:nvSpPr>
          <p:cNvPr id="90" name="TextBox 98">
            <a:extLst>
              <a:ext uri="{FF2B5EF4-FFF2-40B4-BE49-F238E27FC236}">
                <a16:creationId xmlns:a16="http://schemas.microsoft.com/office/drawing/2014/main" id="{38D85587-EDF0-4C7C-ABFA-A74D624C0317}"/>
              </a:ext>
            </a:extLst>
          </p:cNvPr>
          <p:cNvSpPr txBox="1"/>
          <p:nvPr/>
        </p:nvSpPr>
        <p:spPr>
          <a:xfrm>
            <a:off x="942317" y="2369852"/>
            <a:ext cx="1660335" cy="215444"/>
          </a:xfrm>
          <a:prstGeom prst="rect">
            <a:avLst/>
          </a:prstGeom>
          <a:noFill/>
        </p:spPr>
        <p:txBody>
          <a:bodyPr wrap="square" lIns="0" tIns="0" rIns="0" bIns="0" rtlCol="0">
            <a:spAutoFit/>
          </a:bodyPr>
          <a:lstStyle/>
          <a:p>
            <a:pPr algn="r"/>
            <a:r>
              <a:rPr lang="en-US" sz="1400" kern="0" dirty="0">
                <a:solidFill>
                  <a:schemeClr val="tx1">
                    <a:lumMod val="75000"/>
                    <a:lumOff val="25000"/>
                  </a:schemeClr>
                </a:solidFill>
                <a:ea typeface="Calibri Light" charset="0"/>
                <a:cs typeface="Calibri Light" charset="0"/>
              </a:rPr>
              <a:t>.</a:t>
            </a:r>
            <a:endParaRPr lang="en-US" sz="1400" dirty="0">
              <a:solidFill>
                <a:schemeClr val="tx1">
                  <a:lumMod val="75000"/>
                  <a:lumOff val="25000"/>
                </a:schemeClr>
              </a:solidFill>
              <a:ea typeface="Calibri Light" charset="0"/>
              <a:cs typeface="Calibri Light" charset="0"/>
            </a:endParaRPr>
          </a:p>
        </p:txBody>
      </p:sp>
      <p:sp>
        <p:nvSpPr>
          <p:cNvPr id="65" name="Rectangle 64">
            <a:extLst>
              <a:ext uri="{FF2B5EF4-FFF2-40B4-BE49-F238E27FC236}">
                <a16:creationId xmlns:a16="http://schemas.microsoft.com/office/drawing/2014/main" id="{26757CEB-47F6-4B72-B057-0DFE471A4CB6}"/>
              </a:ext>
            </a:extLst>
          </p:cNvPr>
          <p:cNvSpPr/>
          <p:nvPr/>
        </p:nvSpPr>
        <p:spPr>
          <a:xfrm rot="19813210">
            <a:off x="10995957" y="697092"/>
            <a:ext cx="889907" cy="782224"/>
          </a:xfrm>
          <a:prstGeom prst="rect">
            <a:avLst/>
          </a:prstGeom>
          <a:gradFill flip="none" rotWithShape="1">
            <a:gsLst>
              <a:gs pos="32000">
                <a:schemeClr val="tx1">
                  <a:alpha val="16000"/>
                </a:schemeClr>
              </a:gs>
              <a:gs pos="8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30">
            <a:extLst>
              <a:ext uri="{FF2B5EF4-FFF2-40B4-BE49-F238E27FC236}">
                <a16:creationId xmlns:a16="http://schemas.microsoft.com/office/drawing/2014/main" id="{5B192D90-6A39-4AAB-8B71-FAF5B60065A9}"/>
              </a:ext>
            </a:extLst>
          </p:cNvPr>
          <p:cNvSpPr/>
          <p:nvPr/>
        </p:nvSpPr>
        <p:spPr>
          <a:xfrm>
            <a:off x="10802928" y="321585"/>
            <a:ext cx="908371" cy="908371"/>
          </a:xfrm>
          <a:prstGeom prst="ellipse">
            <a:avLst/>
          </a:prstGeom>
          <a:gradFill>
            <a:gsLst>
              <a:gs pos="28000">
                <a:schemeClr val="bg1"/>
              </a:gs>
              <a:gs pos="100000">
                <a:schemeClr val="bg1">
                  <a:lumMod val="8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7" name="Group 43">
            <a:extLst>
              <a:ext uri="{FF2B5EF4-FFF2-40B4-BE49-F238E27FC236}">
                <a16:creationId xmlns:a16="http://schemas.microsoft.com/office/drawing/2014/main" id="{52B9F54A-DCBD-45C5-804C-1156E15D8587}"/>
              </a:ext>
            </a:extLst>
          </p:cNvPr>
          <p:cNvGrpSpPr/>
          <p:nvPr/>
        </p:nvGrpSpPr>
        <p:grpSpPr>
          <a:xfrm flipH="1">
            <a:off x="10700819" y="245402"/>
            <a:ext cx="1128117" cy="1128115"/>
            <a:chOff x="9461596" y="1229846"/>
            <a:chExt cx="1424118" cy="1424116"/>
          </a:xfrm>
        </p:grpSpPr>
        <p:sp>
          <p:nvSpPr>
            <p:cNvPr id="68" name="Oval 17">
              <a:extLst>
                <a:ext uri="{FF2B5EF4-FFF2-40B4-BE49-F238E27FC236}">
                  <a16:creationId xmlns:a16="http://schemas.microsoft.com/office/drawing/2014/main" id="{2265D7C5-D5D1-4314-B2C9-50D51F917465}"/>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3000">
                    <a:schemeClr val="accent3"/>
                  </a:gs>
                  <a:gs pos="100000">
                    <a:schemeClr val="accent3"/>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Oval 17">
              <a:extLst>
                <a:ext uri="{FF2B5EF4-FFF2-40B4-BE49-F238E27FC236}">
                  <a16:creationId xmlns:a16="http://schemas.microsoft.com/office/drawing/2014/main" id="{E7AB1249-908D-44D3-BCA7-C434A0BA8A6F}"/>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0" name="Group 101">
            <a:extLst>
              <a:ext uri="{FF2B5EF4-FFF2-40B4-BE49-F238E27FC236}">
                <a16:creationId xmlns:a16="http://schemas.microsoft.com/office/drawing/2014/main" id="{23B9FE59-5806-4D64-8430-2EB81AD9041A}"/>
              </a:ext>
            </a:extLst>
          </p:cNvPr>
          <p:cNvGrpSpPr/>
          <p:nvPr/>
        </p:nvGrpSpPr>
        <p:grpSpPr>
          <a:xfrm>
            <a:off x="8130603" y="505672"/>
            <a:ext cx="2308917" cy="1987982"/>
            <a:chOff x="9390194" y="726540"/>
            <a:chExt cx="2940476" cy="1987982"/>
          </a:xfrm>
        </p:grpSpPr>
        <p:sp>
          <p:nvSpPr>
            <p:cNvPr id="72" name="TextBox 102">
              <a:extLst>
                <a:ext uri="{FF2B5EF4-FFF2-40B4-BE49-F238E27FC236}">
                  <a16:creationId xmlns:a16="http://schemas.microsoft.com/office/drawing/2014/main" id="{0755843A-EC1B-4225-84E2-8944F1175BE9}"/>
                </a:ext>
              </a:extLst>
            </p:cNvPr>
            <p:cNvSpPr txBox="1"/>
            <p:nvPr/>
          </p:nvSpPr>
          <p:spPr>
            <a:xfrm>
              <a:off x="9390194" y="2499078"/>
              <a:ext cx="2114487"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73" name="TextBox 103">
              <a:extLst>
                <a:ext uri="{FF2B5EF4-FFF2-40B4-BE49-F238E27FC236}">
                  <a16:creationId xmlns:a16="http://schemas.microsoft.com/office/drawing/2014/main" id="{D2A7168F-D4E9-4E4A-AA84-F79AE2F504E6}"/>
                </a:ext>
              </a:extLst>
            </p:cNvPr>
            <p:cNvSpPr txBox="1"/>
            <p:nvPr/>
          </p:nvSpPr>
          <p:spPr>
            <a:xfrm>
              <a:off x="10216183" y="726540"/>
              <a:ext cx="2114487" cy="430887"/>
            </a:xfrm>
            <a:prstGeom prst="rect">
              <a:avLst/>
            </a:prstGeom>
            <a:noFill/>
          </p:spPr>
          <p:txBody>
            <a:bodyPr wrap="square" lIns="0" tIns="0" rIns="0" bIns="0" rtlCol="0" anchor="ctr">
              <a:spAutoFit/>
            </a:bodyPr>
            <a:lstStyle/>
            <a:p>
              <a:pPr algn="r"/>
              <a:r>
                <a:rPr lang="en-US" sz="2800" b="1" kern="0" dirty="0">
                  <a:solidFill>
                    <a:schemeClr val="tx1">
                      <a:lumMod val="85000"/>
                      <a:lumOff val="15000"/>
                    </a:schemeClr>
                  </a:solidFill>
                  <a:ea typeface="Calibri Light" charset="0"/>
                  <a:cs typeface="Calibri Light" charset="0"/>
                </a:rPr>
                <a:t>Message </a:t>
              </a:r>
              <a:endParaRPr lang="en-US" sz="2800" b="1" dirty="0">
                <a:solidFill>
                  <a:schemeClr val="tx1">
                    <a:lumMod val="85000"/>
                    <a:lumOff val="15000"/>
                  </a:schemeClr>
                </a:solidFill>
                <a:ea typeface="Calibri Light" charset="0"/>
                <a:cs typeface="Calibri Light" charset="0"/>
              </a:endParaRPr>
            </a:p>
          </p:txBody>
        </p:sp>
      </p:grpSp>
      <p:pic>
        <p:nvPicPr>
          <p:cNvPr id="74" name="Picture 6" descr="icône de notification de nouveau message de vecteur, alerte par courrier  électronique, illustration de notification de chat avec écran du  smartphone. concept de web de rappel mobile isolé, enveloppes, numéro un.  logo">
            <a:extLst>
              <a:ext uri="{FF2B5EF4-FFF2-40B4-BE49-F238E27FC236}">
                <a16:creationId xmlns:a16="http://schemas.microsoft.com/office/drawing/2014/main" id="{D590E99F-59F6-4F71-97F4-588C611828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3682" y="345109"/>
            <a:ext cx="925652" cy="92565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nvGrpSpPr>
          <p:cNvPr id="93" name="Group 74">
            <a:extLst>
              <a:ext uri="{FF2B5EF4-FFF2-40B4-BE49-F238E27FC236}">
                <a16:creationId xmlns:a16="http://schemas.microsoft.com/office/drawing/2014/main" id="{316A75AE-8FDC-4793-86ED-98DCCF5F6D76}"/>
              </a:ext>
            </a:extLst>
          </p:cNvPr>
          <p:cNvGrpSpPr/>
          <p:nvPr/>
        </p:nvGrpSpPr>
        <p:grpSpPr>
          <a:xfrm>
            <a:off x="5890906" y="3502645"/>
            <a:ext cx="4479393" cy="1279827"/>
            <a:chOff x="579789" y="2193313"/>
            <a:chExt cx="4480560" cy="1280160"/>
          </a:xfrm>
        </p:grpSpPr>
        <p:grpSp>
          <p:nvGrpSpPr>
            <p:cNvPr id="95" name="Group 69">
              <a:extLst>
                <a:ext uri="{FF2B5EF4-FFF2-40B4-BE49-F238E27FC236}">
                  <a16:creationId xmlns:a16="http://schemas.microsoft.com/office/drawing/2014/main" id="{B8538507-DBEC-44D1-BD43-ADCBA27748D0}"/>
                </a:ext>
              </a:extLst>
            </p:cNvPr>
            <p:cNvGrpSpPr/>
            <p:nvPr/>
          </p:nvGrpSpPr>
          <p:grpSpPr>
            <a:xfrm>
              <a:off x="579789" y="2193313"/>
              <a:ext cx="4480560" cy="1280160"/>
              <a:chOff x="579789" y="2193313"/>
              <a:chExt cx="4480560" cy="1280160"/>
            </a:xfrm>
            <a:effectLst>
              <a:outerShdw blurRad="355600" dist="38100" dir="5400000" algn="t" rotWithShape="0">
                <a:prstClr val="black">
                  <a:alpha val="50000"/>
                </a:prstClr>
              </a:outerShdw>
            </a:effectLst>
          </p:grpSpPr>
          <p:sp>
            <p:nvSpPr>
              <p:cNvPr id="98" name="Freeform 30">
                <a:extLst>
                  <a:ext uri="{FF2B5EF4-FFF2-40B4-BE49-F238E27FC236}">
                    <a16:creationId xmlns:a16="http://schemas.microsoft.com/office/drawing/2014/main" id="{610E1E0B-F8EE-4F30-883D-08FED50EEF0B}"/>
                  </a:ext>
                </a:extLst>
              </p:cNvPr>
              <p:cNvSpPr/>
              <p:nvPr/>
            </p:nvSpPr>
            <p:spPr>
              <a:xfrm flipH="1">
                <a:off x="579789" y="2193313"/>
                <a:ext cx="4480560" cy="1280160"/>
              </a:xfrm>
              <a:custGeom>
                <a:avLst/>
                <a:gdLst>
                  <a:gd name="connsiteX0" fmla="*/ 640080 w 4314206"/>
                  <a:gd name="connsiteY0" fmla="*/ 0 h 1280160"/>
                  <a:gd name="connsiteX1" fmla="*/ 997955 w 4314206"/>
                  <a:gd name="connsiteY1" fmla="*/ 109316 h 1280160"/>
                  <a:gd name="connsiteX2" fmla="*/ 1033706 w 4314206"/>
                  <a:gd name="connsiteY2" fmla="*/ 138813 h 1280160"/>
                  <a:gd name="connsiteX3" fmla="*/ 3812938 w 4314206"/>
                  <a:gd name="connsiteY3" fmla="*/ 138813 h 1280160"/>
                  <a:gd name="connsiteX4" fmla="*/ 4314206 w 4314206"/>
                  <a:gd name="connsiteY4" fmla="*/ 640081 h 1280160"/>
                  <a:gd name="connsiteX5" fmla="*/ 4314205 w 4314206"/>
                  <a:gd name="connsiteY5" fmla="*/ 640081 h 1280160"/>
                  <a:gd name="connsiteX6" fmla="*/ 3812937 w 4314206"/>
                  <a:gd name="connsiteY6" fmla="*/ 1141349 h 1280160"/>
                  <a:gd name="connsiteX7" fmla="*/ 1033705 w 4314206"/>
                  <a:gd name="connsiteY7" fmla="*/ 1141348 h 1280160"/>
                  <a:gd name="connsiteX8" fmla="*/ 997955 w 4314206"/>
                  <a:gd name="connsiteY8" fmla="*/ 1170844 h 1280160"/>
                  <a:gd name="connsiteX9" fmla="*/ 640080 w 4314206"/>
                  <a:gd name="connsiteY9" fmla="*/ 1280160 h 1280160"/>
                  <a:gd name="connsiteX10" fmla="*/ 0 w 4314206"/>
                  <a:gd name="connsiteY10" fmla="*/ 640080 h 1280160"/>
                  <a:gd name="connsiteX11" fmla="*/ 640080 w 4314206"/>
                  <a:gd name="connsiteY11"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14206" h="1280160">
                    <a:moveTo>
                      <a:pt x="640080" y="0"/>
                    </a:moveTo>
                    <a:cubicBezTo>
                      <a:pt x="772645" y="0"/>
                      <a:pt x="895797" y="40300"/>
                      <a:pt x="997955" y="109316"/>
                    </a:cubicBezTo>
                    <a:lnTo>
                      <a:pt x="1033706" y="138813"/>
                    </a:lnTo>
                    <a:lnTo>
                      <a:pt x="3812938" y="138813"/>
                    </a:lnTo>
                    <a:cubicBezTo>
                      <a:pt x="4089781" y="138813"/>
                      <a:pt x="4314206" y="363238"/>
                      <a:pt x="4314206" y="640081"/>
                    </a:cubicBezTo>
                    <a:lnTo>
                      <a:pt x="4314205" y="640081"/>
                    </a:lnTo>
                    <a:cubicBezTo>
                      <a:pt x="4314205" y="916924"/>
                      <a:pt x="4089780" y="1141349"/>
                      <a:pt x="3812937" y="1141349"/>
                    </a:cubicBezTo>
                    <a:lnTo>
                      <a:pt x="1033705" y="1141348"/>
                    </a:lnTo>
                    <a:lnTo>
                      <a:pt x="997955" y="1170844"/>
                    </a:lnTo>
                    <a:cubicBezTo>
                      <a:pt x="895797" y="1239861"/>
                      <a:pt x="772645" y="1280160"/>
                      <a:pt x="640080" y="1280160"/>
                    </a:cubicBezTo>
                    <a:cubicBezTo>
                      <a:pt x="286574" y="1280160"/>
                      <a:pt x="0" y="993586"/>
                      <a:pt x="0" y="640080"/>
                    </a:cubicBezTo>
                    <a:cubicBezTo>
                      <a:pt x="0" y="286574"/>
                      <a:pt x="286574" y="0"/>
                      <a:pt x="640080" y="0"/>
                    </a:cubicBezTo>
                    <a:close/>
                  </a:path>
                </a:pathLst>
              </a:cu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399"/>
              </a:p>
            </p:txBody>
          </p:sp>
          <p:sp>
            <p:nvSpPr>
              <p:cNvPr id="101" name="Oval 31">
                <a:extLst>
                  <a:ext uri="{FF2B5EF4-FFF2-40B4-BE49-F238E27FC236}">
                    <a16:creationId xmlns:a16="http://schemas.microsoft.com/office/drawing/2014/main" id="{0FF200D1-B476-4FBE-9FA3-D7743EF6B20A}"/>
                  </a:ext>
                </a:extLst>
              </p:cNvPr>
              <p:cNvSpPr/>
              <p:nvPr/>
            </p:nvSpPr>
            <p:spPr>
              <a:xfrm flipH="1">
                <a:off x="4008772" y="2421912"/>
                <a:ext cx="822960" cy="822960"/>
              </a:xfrm>
              <a:prstGeom prst="ellipse">
                <a:avLst/>
              </a:prstGeom>
              <a:solidFill>
                <a:schemeClr val="accent5"/>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grpSp>
        <p:sp>
          <p:nvSpPr>
            <p:cNvPr id="96" name="Rectangle 95">
              <a:extLst>
                <a:ext uri="{FF2B5EF4-FFF2-40B4-BE49-F238E27FC236}">
                  <a16:creationId xmlns:a16="http://schemas.microsoft.com/office/drawing/2014/main" id="{AC71FF8B-D6AC-4059-BC7F-FE09D9D222A4}"/>
                </a:ext>
              </a:extLst>
            </p:cNvPr>
            <p:cNvSpPr/>
            <p:nvPr/>
          </p:nvSpPr>
          <p:spPr>
            <a:xfrm>
              <a:off x="748128" y="2618562"/>
              <a:ext cx="3590266" cy="400214"/>
            </a:xfrm>
            <a:prstGeom prst="rect">
              <a:avLst/>
            </a:prstGeom>
          </p:spPr>
          <p:txBody>
            <a:bodyPr wrap="square">
              <a:spAutoFit/>
            </a:bodyPr>
            <a:lstStyle/>
            <a:p>
              <a:r>
                <a:rPr lang="en-US" sz="2000" dirty="0">
                  <a:solidFill>
                    <a:schemeClr val="tx1">
                      <a:lumMod val="75000"/>
                      <a:lumOff val="25000"/>
                    </a:schemeClr>
                  </a:solidFill>
                </a:rPr>
                <a:t>Si un bateau </a:t>
              </a:r>
              <a:r>
                <a:rPr lang="en-US" sz="2000" dirty="0" err="1">
                  <a:solidFill>
                    <a:schemeClr val="tx1">
                      <a:lumMod val="75000"/>
                      <a:lumOff val="25000"/>
                    </a:schemeClr>
                  </a:solidFill>
                </a:rPr>
                <a:t>va</a:t>
              </a:r>
              <a:r>
                <a:rPr lang="en-US" sz="2000" dirty="0">
                  <a:solidFill>
                    <a:schemeClr val="tx1">
                      <a:lumMod val="75000"/>
                      <a:lumOff val="25000"/>
                    </a:schemeClr>
                  </a:solidFill>
                </a:rPr>
                <a:t> se </a:t>
              </a:r>
              <a:r>
                <a:rPr lang="en-US" sz="2000" dirty="0" err="1">
                  <a:solidFill>
                    <a:schemeClr val="tx1">
                      <a:lumMod val="75000"/>
                      <a:lumOff val="25000"/>
                    </a:schemeClr>
                  </a:solidFill>
                </a:rPr>
                <a:t>noyer</a:t>
              </a:r>
              <a:r>
                <a:rPr lang="en-US" sz="2000" dirty="0">
                  <a:solidFill>
                    <a:schemeClr val="tx1">
                      <a:lumMod val="75000"/>
                      <a:lumOff val="25000"/>
                    </a:schemeClr>
                  </a:solidFill>
                </a:rPr>
                <a:t> </a:t>
              </a:r>
            </a:p>
          </p:txBody>
        </p:sp>
      </p:grpSp>
      <p:grpSp>
        <p:nvGrpSpPr>
          <p:cNvPr id="109" name="Group 77">
            <a:extLst>
              <a:ext uri="{FF2B5EF4-FFF2-40B4-BE49-F238E27FC236}">
                <a16:creationId xmlns:a16="http://schemas.microsoft.com/office/drawing/2014/main" id="{2F04DF06-FBD1-4F8B-99B0-0E1485658CB9}"/>
              </a:ext>
            </a:extLst>
          </p:cNvPr>
          <p:cNvGrpSpPr/>
          <p:nvPr/>
        </p:nvGrpSpPr>
        <p:grpSpPr>
          <a:xfrm>
            <a:off x="910655" y="3439338"/>
            <a:ext cx="4479393" cy="1279827"/>
            <a:chOff x="640947" y="3541551"/>
            <a:chExt cx="4480560" cy="1280160"/>
          </a:xfrm>
        </p:grpSpPr>
        <p:grpSp>
          <p:nvGrpSpPr>
            <p:cNvPr id="110" name="Group 59">
              <a:extLst>
                <a:ext uri="{FF2B5EF4-FFF2-40B4-BE49-F238E27FC236}">
                  <a16:creationId xmlns:a16="http://schemas.microsoft.com/office/drawing/2014/main" id="{8584BB38-9E4E-45C5-9A7D-AA2E1A28A9E7}"/>
                </a:ext>
              </a:extLst>
            </p:cNvPr>
            <p:cNvGrpSpPr/>
            <p:nvPr/>
          </p:nvGrpSpPr>
          <p:grpSpPr>
            <a:xfrm>
              <a:off x="640947" y="3541551"/>
              <a:ext cx="4480560" cy="1280160"/>
              <a:chOff x="1092640" y="3995081"/>
              <a:chExt cx="4480560" cy="1280160"/>
            </a:xfrm>
            <a:effectLst>
              <a:outerShdw blurRad="355600" dist="38100" dir="5400000" algn="t" rotWithShape="0">
                <a:prstClr val="black">
                  <a:alpha val="50000"/>
                </a:prstClr>
              </a:outerShdw>
            </a:effectLst>
          </p:grpSpPr>
          <p:sp>
            <p:nvSpPr>
              <p:cNvPr id="112" name="Freeform 33">
                <a:extLst>
                  <a:ext uri="{FF2B5EF4-FFF2-40B4-BE49-F238E27FC236}">
                    <a16:creationId xmlns:a16="http://schemas.microsoft.com/office/drawing/2014/main" id="{D8486C6B-7DA4-4139-9CD2-3F3090B80FD9}"/>
                  </a:ext>
                </a:extLst>
              </p:cNvPr>
              <p:cNvSpPr/>
              <p:nvPr/>
            </p:nvSpPr>
            <p:spPr>
              <a:xfrm>
                <a:off x="1092640" y="3995081"/>
                <a:ext cx="4480560" cy="1280160"/>
              </a:xfrm>
              <a:custGeom>
                <a:avLst/>
                <a:gdLst>
                  <a:gd name="connsiteX0" fmla="*/ 640080 w 4314206"/>
                  <a:gd name="connsiteY0" fmla="*/ 0 h 1280160"/>
                  <a:gd name="connsiteX1" fmla="*/ 997955 w 4314206"/>
                  <a:gd name="connsiteY1" fmla="*/ 109316 h 1280160"/>
                  <a:gd name="connsiteX2" fmla="*/ 1033706 w 4314206"/>
                  <a:gd name="connsiteY2" fmla="*/ 138813 h 1280160"/>
                  <a:gd name="connsiteX3" fmla="*/ 3812938 w 4314206"/>
                  <a:gd name="connsiteY3" fmla="*/ 138813 h 1280160"/>
                  <a:gd name="connsiteX4" fmla="*/ 4314206 w 4314206"/>
                  <a:gd name="connsiteY4" fmla="*/ 640081 h 1280160"/>
                  <a:gd name="connsiteX5" fmla="*/ 4314205 w 4314206"/>
                  <a:gd name="connsiteY5" fmla="*/ 640081 h 1280160"/>
                  <a:gd name="connsiteX6" fmla="*/ 3812937 w 4314206"/>
                  <a:gd name="connsiteY6" fmla="*/ 1141349 h 1280160"/>
                  <a:gd name="connsiteX7" fmla="*/ 1033705 w 4314206"/>
                  <a:gd name="connsiteY7" fmla="*/ 1141348 h 1280160"/>
                  <a:gd name="connsiteX8" fmla="*/ 997955 w 4314206"/>
                  <a:gd name="connsiteY8" fmla="*/ 1170844 h 1280160"/>
                  <a:gd name="connsiteX9" fmla="*/ 640080 w 4314206"/>
                  <a:gd name="connsiteY9" fmla="*/ 1280160 h 1280160"/>
                  <a:gd name="connsiteX10" fmla="*/ 0 w 4314206"/>
                  <a:gd name="connsiteY10" fmla="*/ 640080 h 1280160"/>
                  <a:gd name="connsiteX11" fmla="*/ 640080 w 4314206"/>
                  <a:gd name="connsiteY11"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14206" h="1280160">
                    <a:moveTo>
                      <a:pt x="640080" y="0"/>
                    </a:moveTo>
                    <a:cubicBezTo>
                      <a:pt x="772645" y="0"/>
                      <a:pt x="895797" y="40300"/>
                      <a:pt x="997955" y="109316"/>
                    </a:cubicBezTo>
                    <a:lnTo>
                      <a:pt x="1033706" y="138813"/>
                    </a:lnTo>
                    <a:lnTo>
                      <a:pt x="3812938" y="138813"/>
                    </a:lnTo>
                    <a:cubicBezTo>
                      <a:pt x="4089781" y="138813"/>
                      <a:pt x="4314206" y="363238"/>
                      <a:pt x="4314206" y="640081"/>
                    </a:cubicBezTo>
                    <a:lnTo>
                      <a:pt x="4314205" y="640081"/>
                    </a:lnTo>
                    <a:cubicBezTo>
                      <a:pt x="4314205" y="916924"/>
                      <a:pt x="4089780" y="1141349"/>
                      <a:pt x="3812937" y="1141349"/>
                    </a:cubicBezTo>
                    <a:lnTo>
                      <a:pt x="1033705" y="1141348"/>
                    </a:lnTo>
                    <a:lnTo>
                      <a:pt x="997955" y="1170844"/>
                    </a:lnTo>
                    <a:cubicBezTo>
                      <a:pt x="895797" y="1239861"/>
                      <a:pt x="772645" y="1280160"/>
                      <a:pt x="640080" y="1280160"/>
                    </a:cubicBezTo>
                    <a:cubicBezTo>
                      <a:pt x="286574" y="1280160"/>
                      <a:pt x="0" y="993586"/>
                      <a:pt x="0" y="640080"/>
                    </a:cubicBezTo>
                    <a:cubicBezTo>
                      <a:pt x="0" y="286574"/>
                      <a:pt x="286574" y="0"/>
                      <a:pt x="640080" y="0"/>
                    </a:cubicBezTo>
                    <a:close/>
                  </a:path>
                </a:pathLst>
              </a:cu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399"/>
              </a:p>
            </p:txBody>
          </p:sp>
          <p:sp>
            <p:nvSpPr>
              <p:cNvPr id="114" name="Oval 34">
                <a:extLst>
                  <a:ext uri="{FF2B5EF4-FFF2-40B4-BE49-F238E27FC236}">
                    <a16:creationId xmlns:a16="http://schemas.microsoft.com/office/drawing/2014/main" id="{20924330-E0E1-4918-A08C-6B72936F0B78}"/>
                  </a:ext>
                </a:extLst>
              </p:cNvPr>
              <p:cNvSpPr/>
              <p:nvPr/>
            </p:nvSpPr>
            <p:spPr>
              <a:xfrm>
                <a:off x="1268592" y="4188063"/>
                <a:ext cx="822960" cy="822960"/>
              </a:xfrm>
              <a:prstGeom prst="ellipse">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11" name="Rectangle 110">
              <a:extLst>
                <a:ext uri="{FF2B5EF4-FFF2-40B4-BE49-F238E27FC236}">
                  <a16:creationId xmlns:a16="http://schemas.microsoft.com/office/drawing/2014/main" id="{3FB640BD-64F3-4530-B896-7F507FF73B8B}"/>
                </a:ext>
              </a:extLst>
            </p:cNvPr>
            <p:cNvSpPr/>
            <p:nvPr/>
          </p:nvSpPr>
          <p:spPr>
            <a:xfrm>
              <a:off x="1792927" y="3822848"/>
              <a:ext cx="3029916" cy="830956"/>
            </a:xfrm>
            <a:prstGeom prst="rect">
              <a:avLst/>
            </a:prstGeom>
          </p:spPr>
          <p:txBody>
            <a:bodyPr wrap="square">
              <a:spAutoFit/>
            </a:bodyPr>
            <a:lstStyle/>
            <a:p>
              <a:r>
                <a:rPr lang="en-US" sz="2399" dirty="0">
                  <a:solidFill>
                    <a:schemeClr val="tx1">
                      <a:lumMod val="75000"/>
                      <a:lumOff val="25000"/>
                    </a:schemeClr>
                  </a:solidFill>
                </a:rPr>
                <a:t>Si un </a:t>
              </a:r>
              <a:r>
                <a:rPr lang="en-US" sz="2399" dirty="0" err="1">
                  <a:solidFill>
                    <a:schemeClr val="tx1">
                      <a:lumMod val="75000"/>
                      <a:lumOff val="25000"/>
                    </a:schemeClr>
                  </a:solidFill>
                </a:rPr>
                <a:t>individu</a:t>
              </a:r>
              <a:r>
                <a:rPr lang="en-US" sz="2399" dirty="0">
                  <a:solidFill>
                    <a:schemeClr val="tx1">
                      <a:lumMod val="75000"/>
                      <a:lumOff val="25000"/>
                    </a:schemeClr>
                  </a:solidFill>
                </a:rPr>
                <a:t> </a:t>
              </a:r>
              <a:r>
                <a:rPr lang="en-US" sz="2399" dirty="0" err="1">
                  <a:solidFill>
                    <a:schemeClr val="tx1">
                      <a:lumMod val="75000"/>
                      <a:lumOff val="25000"/>
                    </a:schemeClr>
                  </a:solidFill>
                </a:rPr>
                <a:t>va</a:t>
              </a:r>
              <a:r>
                <a:rPr lang="en-US" sz="2399" dirty="0">
                  <a:solidFill>
                    <a:schemeClr val="tx1">
                      <a:lumMod val="75000"/>
                      <a:lumOff val="25000"/>
                    </a:schemeClr>
                  </a:solidFill>
                </a:rPr>
                <a:t> se </a:t>
              </a:r>
              <a:r>
                <a:rPr lang="en-US" sz="2399" dirty="0" err="1">
                  <a:solidFill>
                    <a:schemeClr val="tx1">
                      <a:lumMod val="75000"/>
                      <a:lumOff val="25000"/>
                    </a:schemeClr>
                  </a:solidFill>
                </a:rPr>
                <a:t>noyer</a:t>
              </a:r>
              <a:r>
                <a:rPr lang="en-US" sz="2399" dirty="0">
                  <a:solidFill>
                    <a:schemeClr val="tx1">
                      <a:lumMod val="75000"/>
                      <a:lumOff val="25000"/>
                    </a:schemeClr>
                  </a:solidFill>
                </a:rPr>
                <a:t> </a:t>
              </a:r>
            </a:p>
          </p:txBody>
        </p:sp>
      </p:grpSp>
      <p:grpSp>
        <p:nvGrpSpPr>
          <p:cNvPr id="116" name="Group 75">
            <a:extLst>
              <a:ext uri="{FF2B5EF4-FFF2-40B4-BE49-F238E27FC236}">
                <a16:creationId xmlns:a16="http://schemas.microsoft.com/office/drawing/2014/main" id="{C06FDE8E-ED7F-4122-A12E-912EB32F04C0}"/>
              </a:ext>
            </a:extLst>
          </p:cNvPr>
          <p:cNvGrpSpPr/>
          <p:nvPr/>
        </p:nvGrpSpPr>
        <p:grpSpPr>
          <a:xfrm>
            <a:off x="3481862" y="5539231"/>
            <a:ext cx="4479393" cy="1279827"/>
            <a:chOff x="632367" y="4832546"/>
            <a:chExt cx="4480560" cy="1280160"/>
          </a:xfrm>
        </p:grpSpPr>
        <p:grpSp>
          <p:nvGrpSpPr>
            <p:cNvPr id="117" name="Group 70">
              <a:extLst>
                <a:ext uri="{FF2B5EF4-FFF2-40B4-BE49-F238E27FC236}">
                  <a16:creationId xmlns:a16="http://schemas.microsoft.com/office/drawing/2014/main" id="{6ADF7DE2-344A-4AF9-A815-22D9A9D68FE3}"/>
                </a:ext>
              </a:extLst>
            </p:cNvPr>
            <p:cNvGrpSpPr/>
            <p:nvPr/>
          </p:nvGrpSpPr>
          <p:grpSpPr>
            <a:xfrm>
              <a:off x="632367" y="4832546"/>
              <a:ext cx="4480560" cy="1280160"/>
              <a:chOff x="632367" y="4832546"/>
              <a:chExt cx="4480560" cy="1280160"/>
            </a:xfrm>
            <a:effectLst>
              <a:outerShdw blurRad="355600" dist="38100" dir="5400000" algn="t" rotWithShape="0">
                <a:prstClr val="black">
                  <a:alpha val="50000"/>
                </a:prstClr>
              </a:outerShdw>
            </a:effectLst>
          </p:grpSpPr>
          <p:sp>
            <p:nvSpPr>
              <p:cNvPr id="119" name="Freeform 36">
                <a:extLst>
                  <a:ext uri="{FF2B5EF4-FFF2-40B4-BE49-F238E27FC236}">
                    <a16:creationId xmlns:a16="http://schemas.microsoft.com/office/drawing/2014/main" id="{DBF6CD96-C620-4C5F-895A-A6420836899D}"/>
                  </a:ext>
                </a:extLst>
              </p:cNvPr>
              <p:cNvSpPr/>
              <p:nvPr/>
            </p:nvSpPr>
            <p:spPr>
              <a:xfrm flipH="1">
                <a:off x="632367" y="4832546"/>
                <a:ext cx="4480560" cy="1280160"/>
              </a:xfrm>
              <a:custGeom>
                <a:avLst/>
                <a:gdLst>
                  <a:gd name="connsiteX0" fmla="*/ 640080 w 4314206"/>
                  <a:gd name="connsiteY0" fmla="*/ 0 h 1280160"/>
                  <a:gd name="connsiteX1" fmla="*/ 997955 w 4314206"/>
                  <a:gd name="connsiteY1" fmla="*/ 109316 h 1280160"/>
                  <a:gd name="connsiteX2" fmla="*/ 1033706 w 4314206"/>
                  <a:gd name="connsiteY2" fmla="*/ 138813 h 1280160"/>
                  <a:gd name="connsiteX3" fmla="*/ 3812938 w 4314206"/>
                  <a:gd name="connsiteY3" fmla="*/ 138813 h 1280160"/>
                  <a:gd name="connsiteX4" fmla="*/ 4314206 w 4314206"/>
                  <a:gd name="connsiteY4" fmla="*/ 640081 h 1280160"/>
                  <a:gd name="connsiteX5" fmla="*/ 4314205 w 4314206"/>
                  <a:gd name="connsiteY5" fmla="*/ 640081 h 1280160"/>
                  <a:gd name="connsiteX6" fmla="*/ 3812937 w 4314206"/>
                  <a:gd name="connsiteY6" fmla="*/ 1141349 h 1280160"/>
                  <a:gd name="connsiteX7" fmla="*/ 1033705 w 4314206"/>
                  <a:gd name="connsiteY7" fmla="*/ 1141348 h 1280160"/>
                  <a:gd name="connsiteX8" fmla="*/ 997955 w 4314206"/>
                  <a:gd name="connsiteY8" fmla="*/ 1170844 h 1280160"/>
                  <a:gd name="connsiteX9" fmla="*/ 640080 w 4314206"/>
                  <a:gd name="connsiteY9" fmla="*/ 1280160 h 1280160"/>
                  <a:gd name="connsiteX10" fmla="*/ 0 w 4314206"/>
                  <a:gd name="connsiteY10" fmla="*/ 640080 h 1280160"/>
                  <a:gd name="connsiteX11" fmla="*/ 640080 w 4314206"/>
                  <a:gd name="connsiteY11"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14206" h="1280160">
                    <a:moveTo>
                      <a:pt x="640080" y="0"/>
                    </a:moveTo>
                    <a:cubicBezTo>
                      <a:pt x="772645" y="0"/>
                      <a:pt x="895797" y="40300"/>
                      <a:pt x="997955" y="109316"/>
                    </a:cubicBezTo>
                    <a:lnTo>
                      <a:pt x="1033706" y="138813"/>
                    </a:lnTo>
                    <a:lnTo>
                      <a:pt x="3812938" y="138813"/>
                    </a:lnTo>
                    <a:cubicBezTo>
                      <a:pt x="4089781" y="138813"/>
                      <a:pt x="4314206" y="363238"/>
                      <a:pt x="4314206" y="640081"/>
                    </a:cubicBezTo>
                    <a:lnTo>
                      <a:pt x="4314205" y="640081"/>
                    </a:lnTo>
                    <a:cubicBezTo>
                      <a:pt x="4314205" y="916924"/>
                      <a:pt x="4089780" y="1141349"/>
                      <a:pt x="3812937" y="1141349"/>
                    </a:cubicBezTo>
                    <a:lnTo>
                      <a:pt x="1033705" y="1141348"/>
                    </a:lnTo>
                    <a:lnTo>
                      <a:pt x="997955" y="1170844"/>
                    </a:lnTo>
                    <a:cubicBezTo>
                      <a:pt x="895797" y="1239861"/>
                      <a:pt x="772645" y="1280160"/>
                      <a:pt x="640080" y="1280160"/>
                    </a:cubicBezTo>
                    <a:cubicBezTo>
                      <a:pt x="286574" y="1280160"/>
                      <a:pt x="0" y="993586"/>
                      <a:pt x="0" y="640080"/>
                    </a:cubicBezTo>
                    <a:cubicBezTo>
                      <a:pt x="0" y="286574"/>
                      <a:pt x="286574" y="0"/>
                      <a:pt x="640080" y="0"/>
                    </a:cubicBezTo>
                    <a:close/>
                  </a:path>
                </a:pathLst>
              </a:cu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399"/>
              </a:p>
            </p:txBody>
          </p:sp>
          <p:grpSp>
            <p:nvGrpSpPr>
              <p:cNvPr id="120" name="Group 66">
                <a:extLst>
                  <a:ext uri="{FF2B5EF4-FFF2-40B4-BE49-F238E27FC236}">
                    <a16:creationId xmlns:a16="http://schemas.microsoft.com/office/drawing/2014/main" id="{16A545A7-0576-4C0D-A206-F99AAD91C33D}"/>
                  </a:ext>
                </a:extLst>
              </p:cNvPr>
              <p:cNvGrpSpPr/>
              <p:nvPr/>
            </p:nvGrpSpPr>
            <p:grpSpPr>
              <a:xfrm flipH="1">
                <a:off x="4076214" y="5061146"/>
                <a:ext cx="822960" cy="822960"/>
                <a:chOff x="1147406" y="5443986"/>
                <a:chExt cx="822960" cy="822960"/>
              </a:xfrm>
            </p:grpSpPr>
            <p:sp>
              <p:nvSpPr>
                <p:cNvPr id="121" name="Oval 37">
                  <a:extLst>
                    <a:ext uri="{FF2B5EF4-FFF2-40B4-BE49-F238E27FC236}">
                      <a16:creationId xmlns:a16="http://schemas.microsoft.com/office/drawing/2014/main" id="{4B02442C-5A28-4BC9-BF77-A4CFDBB89F99}"/>
                    </a:ext>
                  </a:extLst>
                </p:cNvPr>
                <p:cNvSpPr/>
                <p:nvPr/>
              </p:nvSpPr>
              <p:spPr>
                <a:xfrm>
                  <a:off x="1147406" y="5443986"/>
                  <a:ext cx="822960" cy="822960"/>
                </a:xfrm>
                <a:prstGeom prst="ellipse">
                  <a:avLst/>
                </a:prstGeom>
                <a:solidFill>
                  <a:schemeClr val="accent3"/>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nvGrpSpPr>
                <p:cNvPr id="122" name="Group 20">
                  <a:extLst>
                    <a:ext uri="{FF2B5EF4-FFF2-40B4-BE49-F238E27FC236}">
                      <a16:creationId xmlns:a16="http://schemas.microsoft.com/office/drawing/2014/main" id="{9B9F8350-2D03-4A10-B740-BB32E39B2ECD}"/>
                    </a:ext>
                  </a:extLst>
                </p:cNvPr>
                <p:cNvGrpSpPr>
                  <a:grpSpLocks noChangeAspect="1"/>
                </p:cNvGrpSpPr>
                <p:nvPr/>
              </p:nvGrpSpPr>
              <p:grpSpPr bwMode="auto">
                <a:xfrm>
                  <a:off x="1378149" y="5630196"/>
                  <a:ext cx="361474" cy="450540"/>
                  <a:chOff x="5288" y="583"/>
                  <a:chExt cx="1526" cy="1902"/>
                </a:xfrm>
                <a:solidFill>
                  <a:schemeClr val="bg1"/>
                </a:solidFill>
              </p:grpSpPr>
              <p:sp>
                <p:nvSpPr>
                  <p:cNvPr id="123" name="Freeform 22">
                    <a:extLst>
                      <a:ext uri="{FF2B5EF4-FFF2-40B4-BE49-F238E27FC236}">
                        <a16:creationId xmlns:a16="http://schemas.microsoft.com/office/drawing/2014/main" id="{EE425BCE-148E-4B55-BDD1-90308953186F}"/>
                      </a:ext>
                    </a:extLst>
                  </p:cNvPr>
                  <p:cNvSpPr>
                    <a:spLocks noEditPoints="1"/>
                  </p:cNvSpPr>
                  <p:nvPr/>
                </p:nvSpPr>
                <p:spPr bwMode="auto">
                  <a:xfrm>
                    <a:off x="5288" y="583"/>
                    <a:ext cx="1526" cy="1902"/>
                  </a:xfrm>
                  <a:custGeom>
                    <a:avLst/>
                    <a:gdLst>
                      <a:gd name="T0" fmla="*/ 1310 w 3051"/>
                      <a:gd name="T1" fmla="*/ 3365 h 3805"/>
                      <a:gd name="T2" fmla="*/ 1416 w 3051"/>
                      <a:gd name="T3" fmla="*/ 3515 h 3805"/>
                      <a:gd name="T4" fmla="*/ 1602 w 3051"/>
                      <a:gd name="T5" fmla="*/ 3531 h 3805"/>
                      <a:gd name="T6" fmla="*/ 1731 w 3051"/>
                      <a:gd name="T7" fmla="*/ 3402 h 3805"/>
                      <a:gd name="T8" fmla="*/ 1718 w 3051"/>
                      <a:gd name="T9" fmla="*/ 3220 h 3805"/>
                      <a:gd name="T10" fmla="*/ 1277 w 3051"/>
                      <a:gd name="T11" fmla="*/ 659 h 3805"/>
                      <a:gd name="T12" fmla="*/ 917 w 3051"/>
                      <a:gd name="T13" fmla="*/ 828 h 3805"/>
                      <a:gd name="T14" fmla="*/ 647 w 3051"/>
                      <a:gd name="T15" fmla="*/ 1119 h 3805"/>
                      <a:gd name="T16" fmla="*/ 507 w 3051"/>
                      <a:gd name="T17" fmla="*/ 1496 h 3805"/>
                      <a:gd name="T18" fmla="*/ 480 w 3051"/>
                      <a:gd name="T19" fmla="*/ 2654 h 3805"/>
                      <a:gd name="T20" fmla="*/ 363 w 3051"/>
                      <a:gd name="T21" fmla="*/ 2727 h 3805"/>
                      <a:gd name="T22" fmla="*/ 260 w 3051"/>
                      <a:gd name="T23" fmla="*/ 2739 h 3805"/>
                      <a:gd name="T24" fmla="*/ 271 w 3051"/>
                      <a:gd name="T25" fmla="*/ 2933 h 3805"/>
                      <a:gd name="T26" fmla="*/ 2791 w 3051"/>
                      <a:gd name="T27" fmla="*/ 2922 h 3805"/>
                      <a:gd name="T28" fmla="*/ 2780 w 3051"/>
                      <a:gd name="T29" fmla="*/ 2727 h 3805"/>
                      <a:gd name="T30" fmla="*/ 2586 w 3051"/>
                      <a:gd name="T31" fmla="*/ 2678 h 3805"/>
                      <a:gd name="T32" fmla="*/ 2555 w 3051"/>
                      <a:gd name="T33" fmla="*/ 1580 h 3805"/>
                      <a:gd name="T34" fmla="*/ 2443 w 3051"/>
                      <a:gd name="T35" fmla="*/ 1189 h 3805"/>
                      <a:gd name="T36" fmla="*/ 2198 w 3051"/>
                      <a:gd name="T37" fmla="*/ 878 h 3805"/>
                      <a:gd name="T38" fmla="*/ 1852 w 3051"/>
                      <a:gd name="T39" fmla="*/ 682 h 3805"/>
                      <a:gd name="T40" fmla="*/ 1526 w 3051"/>
                      <a:gd name="T41" fmla="*/ 260 h 3805"/>
                      <a:gd name="T42" fmla="*/ 1368 w 3051"/>
                      <a:gd name="T43" fmla="*/ 327 h 3805"/>
                      <a:gd name="T44" fmla="*/ 1526 w 3051"/>
                      <a:gd name="T45" fmla="*/ 369 h 3805"/>
                      <a:gd name="T46" fmla="*/ 1682 w 3051"/>
                      <a:gd name="T47" fmla="*/ 327 h 3805"/>
                      <a:gd name="T48" fmla="*/ 1526 w 3051"/>
                      <a:gd name="T49" fmla="*/ 260 h 3805"/>
                      <a:gd name="T50" fmla="*/ 1746 w 3051"/>
                      <a:gd name="T51" fmla="*/ 53 h 3805"/>
                      <a:gd name="T52" fmla="*/ 1942 w 3051"/>
                      <a:gd name="T53" fmla="*/ 243 h 3805"/>
                      <a:gd name="T54" fmla="*/ 2086 w 3051"/>
                      <a:gd name="T55" fmla="*/ 497 h 3805"/>
                      <a:gd name="T56" fmla="*/ 2448 w 3051"/>
                      <a:gd name="T57" fmla="*/ 757 h 3805"/>
                      <a:gd name="T58" fmla="*/ 2701 w 3051"/>
                      <a:gd name="T59" fmla="*/ 1125 h 3805"/>
                      <a:gd name="T60" fmla="*/ 2815 w 3051"/>
                      <a:gd name="T61" fmla="*/ 1569 h 3805"/>
                      <a:gd name="T62" fmla="*/ 2937 w 3051"/>
                      <a:gd name="T63" fmla="*/ 2517 h 3805"/>
                      <a:gd name="T64" fmla="*/ 3047 w 3051"/>
                      <a:gd name="T65" fmla="*/ 2694 h 3805"/>
                      <a:gd name="T66" fmla="*/ 3020 w 3051"/>
                      <a:gd name="T67" fmla="*/ 3047 h 3805"/>
                      <a:gd name="T68" fmla="*/ 2866 w 3051"/>
                      <a:gd name="T69" fmla="*/ 3179 h 3805"/>
                      <a:gd name="T70" fmla="*/ 2003 w 3051"/>
                      <a:gd name="T71" fmla="*/ 3280 h 3805"/>
                      <a:gd name="T72" fmla="*/ 1956 w 3051"/>
                      <a:gd name="T73" fmla="*/ 3535 h 3805"/>
                      <a:gd name="T74" fmla="*/ 1782 w 3051"/>
                      <a:gd name="T75" fmla="*/ 3730 h 3805"/>
                      <a:gd name="T76" fmla="*/ 1526 w 3051"/>
                      <a:gd name="T77" fmla="*/ 3805 h 3805"/>
                      <a:gd name="T78" fmla="*/ 1269 w 3051"/>
                      <a:gd name="T79" fmla="*/ 3730 h 3805"/>
                      <a:gd name="T80" fmla="*/ 1095 w 3051"/>
                      <a:gd name="T81" fmla="*/ 3535 h 3805"/>
                      <a:gd name="T82" fmla="*/ 1049 w 3051"/>
                      <a:gd name="T83" fmla="*/ 3280 h 3805"/>
                      <a:gd name="T84" fmla="*/ 186 w 3051"/>
                      <a:gd name="T85" fmla="*/ 3179 h 3805"/>
                      <a:gd name="T86" fmla="*/ 30 w 3051"/>
                      <a:gd name="T87" fmla="*/ 3047 h 3805"/>
                      <a:gd name="T88" fmla="*/ 4 w 3051"/>
                      <a:gd name="T89" fmla="*/ 2694 h 3805"/>
                      <a:gd name="T90" fmla="*/ 115 w 3051"/>
                      <a:gd name="T91" fmla="*/ 2517 h 3805"/>
                      <a:gd name="T92" fmla="*/ 237 w 3051"/>
                      <a:gd name="T93" fmla="*/ 1569 h 3805"/>
                      <a:gd name="T94" fmla="*/ 350 w 3051"/>
                      <a:gd name="T95" fmla="*/ 1125 h 3805"/>
                      <a:gd name="T96" fmla="*/ 603 w 3051"/>
                      <a:gd name="T97" fmla="*/ 757 h 3805"/>
                      <a:gd name="T98" fmla="*/ 964 w 3051"/>
                      <a:gd name="T99" fmla="*/ 497 h 3805"/>
                      <a:gd name="T100" fmla="*/ 1109 w 3051"/>
                      <a:gd name="T101" fmla="*/ 243 h 3805"/>
                      <a:gd name="T102" fmla="*/ 1305 w 3051"/>
                      <a:gd name="T103" fmla="*/ 53 h 3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1" h="3805">
                        <a:moveTo>
                          <a:pt x="1333" y="3220"/>
                        </a:moveTo>
                        <a:lnTo>
                          <a:pt x="1319" y="3254"/>
                        </a:lnTo>
                        <a:lnTo>
                          <a:pt x="1310" y="3288"/>
                        </a:lnTo>
                        <a:lnTo>
                          <a:pt x="1306" y="3326"/>
                        </a:lnTo>
                        <a:lnTo>
                          <a:pt x="1310" y="3365"/>
                        </a:lnTo>
                        <a:lnTo>
                          <a:pt x="1320" y="3402"/>
                        </a:lnTo>
                        <a:lnTo>
                          <a:pt x="1337" y="3436"/>
                        </a:lnTo>
                        <a:lnTo>
                          <a:pt x="1359" y="3467"/>
                        </a:lnTo>
                        <a:lnTo>
                          <a:pt x="1384" y="3493"/>
                        </a:lnTo>
                        <a:lnTo>
                          <a:pt x="1416" y="3515"/>
                        </a:lnTo>
                        <a:lnTo>
                          <a:pt x="1449" y="3531"/>
                        </a:lnTo>
                        <a:lnTo>
                          <a:pt x="1486" y="3541"/>
                        </a:lnTo>
                        <a:lnTo>
                          <a:pt x="1526" y="3545"/>
                        </a:lnTo>
                        <a:lnTo>
                          <a:pt x="1565" y="3541"/>
                        </a:lnTo>
                        <a:lnTo>
                          <a:pt x="1602" y="3531"/>
                        </a:lnTo>
                        <a:lnTo>
                          <a:pt x="1636" y="3515"/>
                        </a:lnTo>
                        <a:lnTo>
                          <a:pt x="1666" y="3493"/>
                        </a:lnTo>
                        <a:lnTo>
                          <a:pt x="1693" y="3467"/>
                        </a:lnTo>
                        <a:lnTo>
                          <a:pt x="1715" y="3436"/>
                        </a:lnTo>
                        <a:lnTo>
                          <a:pt x="1731" y="3402"/>
                        </a:lnTo>
                        <a:lnTo>
                          <a:pt x="1740" y="3365"/>
                        </a:lnTo>
                        <a:lnTo>
                          <a:pt x="1744" y="3326"/>
                        </a:lnTo>
                        <a:lnTo>
                          <a:pt x="1742" y="3288"/>
                        </a:lnTo>
                        <a:lnTo>
                          <a:pt x="1732" y="3254"/>
                        </a:lnTo>
                        <a:lnTo>
                          <a:pt x="1718" y="3220"/>
                        </a:lnTo>
                        <a:lnTo>
                          <a:pt x="1333" y="3220"/>
                        </a:lnTo>
                        <a:close/>
                        <a:moveTo>
                          <a:pt x="1526" y="629"/>
                        </a:moveTo>
                        <a:lnTo>
                          <a:pt x="1441" y="632"/>
                        </a:lnTo>
                        <a:lnTo>
                          <a:pt x="1359" y="642"/>
                        </a:lnTo>
                        <a:lnTo>
                          <a:pt x="1277" y="659"/>
                        </a:lnTo>
                        <a:lnTo>
                          <a:pt x="1200" y="682"/>
                        </a:lnTo>
                        <a:lnTo>
                          <a:pt x="1124" y="710"/>
                        </a:lnTo>
                        <a:lnTo>
                          <a:pt x="1051" y="745"/>
                        </a:lnTo>
                        <a:lnTo>
                          <a:pt x="982" y="784"/>
                        </a:lnTo>
                        <a:lnTo>
                          <a:pt x="917" y="828"/>
                        </a:lnTo>
                        <a:lnTo>
                          <a:pt x="854" y="878"/>
                        </a:lnTo>
                        <a:lnTo>
                          <a:pt x="796" y="932"/>
                        </a:lnTo>
                        <a:lnTo>
                          <a:pt x="741" y="990"/>
                        </a:lnTo>
                        <a:lnTo>
                          <a:pt x="693" y="1053"/>
                        </a:lnTo>
                        <a:lnTo>
                          <a:pt x="647" y="1119"/>
                        </a:lnTo>
                        <a:lnTo>
                          <a:pt x="608" y="1189"/>
                        </a:lnTo>
                        <a:lnTo>
                          <a:pt x="574" y="1262"/>
                        </a:lnTo>
                        <a:lnTo>
                          <a:pt x="545" y="1337"/>
                        </a:lnTo>
                        <a:lnTo>
                          <a:pt x="523" y="1416"/>
                        </a:lnTo>
                        <a:lnTo>
                          <a:pt x="507" y="1496"/>
                        </a:lnTo>
                        <a:lnTo>
                          <a:pt x="496" y="1580"/>
                        </a:lnTo>
                        <a:lnTo>
                          <a:pt x="493" y="1664"/>
                        </a:lnTo>
                        <a:lnTo>
                          <a:pt x="493" y="2597"/>
                        </a:lnTo>
                        <a:lnTo>
                          <a:pt x="490" y="2627"/>
                        </a:lnTo>
                        <a:lnTo>
                          <a:pt x="480" y="2654"/>
                        </a:lnTo>
                        <a:lnTo>
                          <a:pt x="464" y="2678"/>
                        </a:lnTo>
                        <a:lnTo>
                          <a:pt x="444" y="2699"/>
                        </a:lnTo>
                        <a:lnTo>
                          <a:pt x="420" y="2714"/>
                        </a:lnTo>
                        <a:lnTo>
                          <a:pt x="393" y="2723"/>
                        </a:lnTo>
                        <a:lnTo>
                          <a:pt x="363" y="2727"/>
                        </a:lnTo>
                        <a:lnTo>
                          <a:pt x="271" y="2727"/>
                        </a:lnTo>
                        <a:lnTo>
                          <a:pt x="267" y="2728"/>
                        </a:lnTo>
                        <a:lnTo>
                          <a:pt x="263" y="2730"/>
                        </a:lnTo>
                        <a:lnTo>
                          <a:pt x="261" y="2734"/>
                        </a:lnTo>
                        <a:lnTo>
                          <a:pt x="260" y="2739"/>
                        </a:lnTo>
                        <a:lnTo>
                          <a:pt x="260" y="2922"/>
                        </a:lnTo>
                        <a:lnTo>
                          <a:pt x="261" y="2926"/>
                        </a:lnTo>
                        <a:lnTo>
                          <a:pt x="263" y="2930"/>
                        </a:lnTo>
                        <a:lnTo>
                          <a:pt x="267" y="2932"/>
                        </a:lnTo>
                        <a:lnTo>
                          <a:pt x="271" y="2933"/>
                        </a:lnTo>
                        <a:lnTo>
                          <a:pt x="2780" y="2933"/>
                        </a:lnTo>
                        <a:lnTo>
                          <a:pt x="2784" y="2932"/>
                        </a:lnTo>
                        <a:lnTo>
                          <a:pt x="2787" y="2930"/>
                        </a:lnTo>
                        <a:lnTo>
                          <a:pt x="2789" y="2926"/>
                        </a:lnTo>
                        <a:lnTo>
                          <a:pt x="2791" y="2922"/>
                        </a:lnTo>
                        <a:lnTo>
                          <a:pt x="2791" y="2739"/>
                        </a:lnTo>
                        <a:lnTo>
                          <a:pt x="2789" y="2734"/>
                        </a:lnTo>
                        <a:lnTo>
                          <a:pt x="2787" y="2730"/>
                        </a:lnTo>
                        <a:lnTo>
                          <a:pt x="2784" y="2728"/>
                        </a:lnTo>
                        <a:lnTo>
                          <a:pt x="2780" y="2727"/>
                        </a:lnTo>
                        <a:lnTo>
                          <a:pt x="2689" y="2727"/>
                        </a:lnTo>
                        <a:lnTo>
                          <a:pt x="2658" y="2723"/>
                        </a:lnTo>
                        <a:lnTo>
                          <a:pt x="2632" y="2714"/>
                        </a:lnTo>
                        <a:lnTo>
                          <a:pt x="2607" y="2699"/>
                        </a:lnTo>
                        <a:lnTo>
                          <a:pt x="2586" y="2678"/>
                        </a:lnTo>
                        <a:lnTo>
                          <a:pt x="2571" y="2654"/>
                        </a:lnTo>
                        <a:lnTo>
                          <a:pt x="2562" y="2627"/>
                        </a:lnTo>
                        <a:lnTo>
                          <a:pt x="2559" y="2597"/>
                        </a:lnTo>
                        <a:lnTo>
                          <a:pt x="2559" y="1664"/>
                        </a:lnTo>
                        <a:lnTo>
                          <a:pt x="2555" y="1580"/>
                        </a:lnTo>
                        <a:lnTo>
                          <a:pt x="2545" y="1496"/>
                        </a:lnTo>
                        <a:lnTo>
                          <a:pt x="2528" y="1416"/>
                        </a:lnTo>
                        <a:lnTo>
                          <a:pt x="2505" y="1337"/>
                        </a:lnTo>
                        <a:lnTo>
                          <a:pt x="2477" y="1262"/>
                        </a:lnTo>
                        <a:lnTo>
                          <a:pt x="2443" y="1189"/>
                        </a:lnTo>
                        <a:lnTo>
                          <a:pt x="2403" y="1119"/>
                        </a:lnTo>
                        <a:lnTo>
                          <a:pt x="2359" y="1053"/>
                        </a:lnTo>
                        <a:lnTo>
                          <a:pt x="2309" y="990"/>
                        </a:lnTo>
                        <a:lnTo>
                          <a:pt x="2256" y="932"/>
                        </a:lnTo>
                        <a:lnTo>
                          <a:pt x="2198" y="878"/>
                        </a:lnTo>
                        <a:lnTo>
                          <a:pt x="2135" y="828"/>
                        </a:lnTo>
                        <a:lnTo>
                          <a:pt x="2069" y="784"/>
                        </a:lnTo>
                        <a:lnTo>
                          <a:pt x="1999" y="745"/>
                        </a:lnTo>
                        <a:lnTo>
                          <a:pt x="1927" y="710"/>
                        </a:lnTo>
                        <a:lnTo>
                          <a:pt x="1852" y="682"/>
                        </a:lnTo>
                        <a:lnTo>
                          <a:pt x="1773" y="659"/>
                        </a:lnTo>
                        <a:lnTo>
                          <a:pt x="1693" y="642"/>
                        </a:lnTo>
                        <a:lnTo>
                          <a:pt x="1610" y="632"/>
                        </a:lnTo>
                        <a:lnTo>
                          <a:pt x="1526" y="629"/>
                        </a:lnTo>
                        <a:close/>
                        <a:moveTo>
                          <a:pt x="1526" y="260"/>
                        </a:moveTo>
                        <a:lnTo>
                          <a:pt x="1490" y="262"/>
                        </a:lnTo>
                        <a:lnTo>
                          <a:pt x="1455" y="271"/>
                        </a:lnTo>
                        <a:lnTo>
                          <a:pt x="1423" y="285"/>
                        </a:lnTo>
                        <a:lnTo>
                          <a:pt x="1393" y="304"/>
                        </a:lnTo>
                        <a:lnTo>
                          <a:pt x="1368" y="327"/>
                        </a:lnTo>
                        <a:lnTo>
                          <a:pt x="1346" y="354"/>
                        </a:lnTo>
                        <a:lnTo>
                          <a:pt x="1329" y="384"/>
                        </a:lnTo>
                        <a:lnTo>
                          <a:pt x="1393" y="376"/>
                        </a:lnTo>
                        <a:lnTo>
                          <a:pt x="1460" y="370"/>
                        </a:lnTo>
                        <a:lnTo>
                          <a:pt x="1526" y="369"/>
                        </a:lnTo>
                        <a:lnTo>
                          <a:pt x="1592" y="370"/>
                        </a:lnTo>
                        <a:lnTo>
                          <a:pt x="1658" y="376"/>
                        </a:lnTo>
                        <a:lnTo>
                          <a:pt x="1722" y="384"/>
                        </a:lnTo>
                        <a:lnTo>
                          <a:pt x="1704" y="354"/>
                        </a:lnTo>
                        <a:lnTo>
                          <a:pt x="1682" y="327"/>
                        </a:lnTo>
                        <a:lnTo>
                          <a:pt x="1657" y="304"/>
                        </a:lnTo>
                        <a:lnTo>
                          <a:pt x="1628" y="285"/>
                        </a:lnTo>
                        <a:lnTo>
                          <a:pt x="1597" y="271"/>
                        </a:lnTo>
                        <a:lnTo>
                          <a:pt x="1562" y="262"/>
                        </a:lnTo>
                        <a:lnTo>
                          <a:pt x="1526" y="260"/>
                        </a:lnTo>
                        <a:close/>
                        <a:moveTo>
                          <a:pt x="1526" y="0"/>
                        </a:moveTo>
                        <a:lnTo>
                          <a:pt x="1584" y="3"/>
                        </a:lnTo>
                        <a:lnTo>
                          <a:pt x="1641" y="14"/>
                        </a:lnTo>
                        <a:lnTo>
                          <a:pt x="1695" y="30"/>
                        </a:lnTo>
                        <a:lnTo>
                          <a:pt x="1746" y="53"/>
                        </a:lnTo>
                        <a:lnTo>
                          <a:pt x="1794" y="81"/>
                        </a:lnTo>
                        <a:lnTo>
                          <a:pt x="1838" y="116"/>
                        </a:lnTo>
                        <a:lnTo>
                          <a:pt x="1877" y="154"/>
                        </a:lnTo>
                        <a:lnTo>
                          <a:pt x="1912" y="197"/>
                        </a:lnTo>
                        <a:lnTo>
                          <a:pt x="1942" y="243"/>
                        </a:lnTo>
                        <a:lnTo>
                          <a:pt x="1967" y="293"/>
                        </a:lnTo>
                        <a:lnTo>
                          <a:pt x="1985" y="347"/>
                        </a:lnTo>
                        <a:lnTo>
                          <a:pt x="1998" y="402"/>
                        </a:lnTo>
                        <a:lnTo>
                          <a:pt x="2004" y="460"/>
                        </a:lnTo>
                        <a:lnTo>
                          <a:pt x="2086" y="497"/>
                        </a:lnTo>
                        <a:lnTo>
                          <a:pt x="2166" y="539"/>
                        </a:lnTo>
                        <a:lnTo>
                          <a:pt x="2242" y="587"/>
                        </a:lnTo>
                        <a:lnTo>
                          <a:pt x="2315" y="639"/>
                        </a:lnTo>
                        <a:lnTo>
                          <a:pt x="2383" y="696"/>
                        </a:lnTo>
                        <a:lnTo>
                          <a:pt x="2448" y="757"/>
                        </a:lnTo>
                        <a:lnTo>
                          <a:pt x="2509" y="823"/>
                        </a:lnTo>
                        <a:lnTo>
                          <a:pt x="2564" y="893"/>
                        </a:lnTo>
                        <a:lnTo>
                          <a:pt x="2614" y="967"/>
                        </a:lnTo>
                        <a:lnTo>
                          <a:pt x="2661" y="1044"/>
                        </a:lnTo>
                        <a:lnTo>
                          <a:pt x="2701" y="1125"/>
                        </a:lnTo>
                        <a:lnTo>
                          <a:pt x="2736" y="1209"/>
                        </a:lnTo>
                        <a:lnTo>
                          <a:pt x="2765" y="1296"/>
                        </a:lnTo>
                        <a:lnTo>
                          <a:pt x="2788" y="1384"/>
                        </a:lnTo>
                        <a:lnTo>
                          <a:pt x="2805" y="1475"/>
                        </a:lnTo>
                        <a:lnTo>
                          <a:pt x="2815" y="1569"/>
                        </a:lnTo>
                        <a:lnTo>
                          <a:pt x="2818" y="1664"/>
                        </a:lnTo>
                        <a:lnTo>
                          <a:pt x="2818" y="2469"/>
                        </a:lnTo>
                        <a:lnTo>
                          <a:pt x="2861" y="2480"/>
                        </a:lnTo>
                        <a:lnTo>
                          <a:pt x="2901" y="2496"/>
                        </a:lnTo>
                        <a:lnTo>
                          <a:pt x="2937" y="2517"/>
                        </a:lnTo>
                        <a:lnTo>
                          <a:pt x="2969" y="2545"/>
                        </a:lnTo>
                        <a:lnTo>
                          <a:pt x="2997" y="2576"/>
                        </a:lnTo>
                        <a:lnTo>
                          <a:pt x="3020" y="2612"/>
                        </a:lnTo>
                        <a:lnTo>
                          <a:pt x="3037" y="2652"/>
                        </a:lnTo>
                        <a:lnTo>
                          <a:pt x="3047" y="2694"/>
                        </a:lnTo>
                        <a:lnTo>
                          <a:pt x="3051" y="2739"/>
                        </a:lnTo>
                        <a:lnTo>
                          <a:pt x="3051" y="2922"/>
                        </a:lnTo>
                        <a:lnTo>
                          <a:pt x="3047" y="2966"/>
                        </a:lnTo>
                        <a:lnTo>
                          <a:pt x="3037" y="3008"/>
                        </a:lnTo>
                        <a:lnTo>
                          <a:pt x="3020" y="3047"/>
                        </a:lnTo>
                        <a:lnTo>
                          <a:pt x="2998" y="3082"/>
                        </a:lnTo>
                        <a:lnTo>
                          <a:pt x="2972" y="3114"/>
                        </a:lnTo>
                        <a:lnTo>
                          <a:pt x="2940" y="3141"/>
                        </a:lnTo>
                        <a:lnTo>
                          <a:pt x="2904" y="3163"/>
                        </a:lnTo>
                        <a:lnTo>
                          <a:pt x="2866" y="3179"/>
                        </a:lnTo>
                        <a:lnTo>
                          <a:pt x="2824" y="3190"/>
                        </a:lnTo>
                        <a:lnTo>
                          <a:pt x="2780" y="3193"/>
                        </a:lnTo>
                        <a:lnTo>
                          <a:pt x="1986" y="3193"/>
                        </a:lnTo>
                        <a:lnTo>
                          <a:pt x="1996" y="3236"/>
                        </a:lnTo>
                        <a:lnTo>
                          <a:pt x="2003" y="3280"/>
                        </a:lnTo>
                        <a:lnTo>
                          <a:pt x="2005" y="3326"/>
                        </a:lnTo>
                        <a:lnTo>
                          <a:pt x="2002" y="3381"/>
                        </a:lnTo>
                        <a:lnTo>
                          <a:pt x="1992" y="3435"/>
                        </a:lnTo>
                        <a:lnTo>
                          <a:pt x="1976" y="3487"/>
                        </a:lnTo>
                        <a:lnTo>
                          <a:pt x="1956" y="3535"/>
                        </a:lnTo>
                        <a:lnTo>
                          <a:pt x="1930" y="3582"/>
                        </a:lnTo>
                        <a:lnTo>
                          <a:pt x="1899" y="3625"/>
                        </a:lnTo>
                        <a:lnTo>
                          <a:pt x="1865" y="3664"/>
                        </a:lnTo>
                        <a:lnTo>
                          <a:pt x="1825" y="3699"/>
                        </a:lnTo>
                        <a:lnTo>
                          <a:pt x="1782" y="3730"/>
                        </a:lnTo>
                        <a:lnTo>
                          <a:pt x="1736" y="3756"/>
                        </a:lnTo>
                        <a:lnTo>
                          <a:pt x="1687" y="3777"/>
                        </a:lnTo>
                        <a:lnTo>
                          <a:pt x="1635" y="3792"/>
                        </a:lnTo>
                        <a:lnTo>
                          <a:pt x="1581" y="3801"/>
                        </a:lnTo>
                        <a:lnTo>
                          <a:pt x="1526" y="3805"/>
                        </a:lnTo>
                        <a:lnTo>
                          <a:pt x="1470" y="3801"/>
                        </a:lnTo>
                        <a:lnTo>
                          <a:pt x="1416" y="3792"/>
                        </a:lnTo>
                        <a:lnTo>
                          <a:pt x="1364" y="3777"/>
                        </a:lnTo>
                        <a:lnTo>
                          <a:pt x="1316" y="3756"/>
                        </a:lnTo>
                        <a:lnTo>
                          <a:pt x="1269" y="3730"/>
                        </a:lnTo>
                        <a:lnTo>
                          <a:pt x="1226" y="3699"/>
                        </a:lnTo>
                        <a:lnTo>
                          <a:pt x="1187" y="3664"/>
                        </a:lnTo>
                        <a:lnTo>
                          <a:pt x="1152" y="3625"/>
                        </a:lnTo>
                        <a:lnTo>
                          <a:pt x="1122" y="3582"/>
                        </a:lnTo>
                        <a:lnTo>
                          <a:pt x="1095" y="3535"/>
                        </a:lnTo>
                        <a:lnTo>
                          <a:pt x="1074" y="3487"/>
                        </a:lnTo>
                        <a:lnTo>
                          <a:pt x="1059" y="3435"/>
                        </a:lnTo>
                        <a:lnTo>
                          <a:pt x="1050" y="3381"/>
                        </a:lnTo>
                        <a:lnTo>
                          <a:pt x="1047" y="3326"/>
                        </a:lnTo>
                        <a:lnTo>
                          <a:pt x="1049" y="3280"/>
                        </a:lnTo>
                        <a:lnTo>
                          <a:pt x="1055" y="3236"/>
                        </a:lnTo>
                        <a:lnTo>
                          <a:pt x="1065" y="3193"/>
                        </a:lnTo>
                        <a:lnTo>
                          <a:pt x="271" y="3193"/>
                        </a:lnTo>
                        <a:lnTo>
                          <a:pt x="227" y="3190"/>
                        </a:lnTo>
                        <a:lnTo>
                          <a:pt x="186" y="3179"/>
                        </a:lnTo>
                        <a:lnTo>
                          <a:pt x="147" y="3163"/>
                        </a:lnTo>
                        <a:lnTo>
                          <a:pt x="111" y="3141"/>
                        </a:lnTo>
                        <a:lnTo>
                          <a:pt x="80" y="3114"/>
                        </a:lnTo>
                        <a:lnTo>
                          <a:pt x="52" y="3082"/>
                        </a:lnTo>
                        <a:lnTo>
                          <a:pt x="30" y="3047"/>
                        </a:lnTo>
                        <a:lnTo>
                          <a:pt x="14" y="3008"/>
                        </a:lnTo>
                        <a:lnTo>
                          <a:pt x="3" y="2966"/>
                        </a:lnTo>
                        <a:lnTo>
                          <a:pt x="0" y="2922"/>
                        </a:lnTo>
                        <a:lnTo>
                          <a:pt x="0" y="2739"/>
                        </a:lnTo>
                        <a:lnTo>
                          <a:pt x="4" y="2694"/>
                        </a:lnTo>
                        <a:lnTo>
                          <a:pt x="15" y="2652"/>
                        </a:lnTo>
                        <a:lnTo>
                          <a:pt x="31" y="2612"/>
                        </a:lnTo>
                        <a:lnTo>
                          <a:pt x="54" y="2576"/>
                        </a:lnTo>
                        <a:lnTo>
                          <a:pt x="82" y="2545"/>
                        </a:lnTo>
                        <a:lnTo>
                          <a:pt x="115" y="2517"/>
                        </a:lnTo>
                        <a:lnTo>
                          <a:pt x="151" y="2496"/>
                        </a:lnTo>
                        <a:lnTo>
                          <a:pt x="190" y="2480"/>
                        </a:lnTo>
                        <a:lnTo>
                          <a:pt x="233" y="2469"/>
                        </a:lnTo>
                        <a:lnTo>
                          <a:pt x="233" y="1664"/>
                        </a:lnTo>
                        <a:lnTo>
                          <a:pt x="237" y="1569"/>
                        </a:lnTo>
                        <a:lnTo>
                          <a:pt x="247" y="1475"/>
                        </a:lnTo>
                        <a:lnTo>
                          <a:pt x="263" y="1384"/>
                        </a:lnTo>
                        <a:lnTo>
                          <a:pt x="286" y="1296"/>
                        </a:lnTo>
                        <a:lnTo>
                          <a:pt x="315" y="1209"/>
                        </a:lnTo>
                        <a:lnTo>
                          <a:pt x="350" y="1125"/>
                        </a:lnTo>
                        <a:lnTo>
                          <a:pt x="391" y="1044"/>
                        </a:lnTo>
                        <a:lnTo>
                          <a:pt x="436" y="967"/>
                        </a:lnTo>
                        <a:lnTo>
                          <a:pt x="487" y="893"/>
                        </a:lnTo>
                        <a:lnTo>
                          <a:pt x="543" y="823"/>
                        </a:lnTo>
                        <a:lnTo>
                          <a:pt x="603" y="757"/>
                        </a:lnTo>
                        <a:lnTo>
                          <a:pt x="668" y="696"/>
                        </a:lnTo>
                        <a:lnTo>
                          <a:pt x="737" y="639"/>
                        </a:lnTo>
                        <a:lnTo>
                          <a:pt x="809" y="587"/>
                        </a:lnTo>
                        <a:lnTo>
                          <a:pt x="885" y="539"/>
                        </a:lnTo>
                        <a:lnTo>
                          <a:pt x="964" y="497"/>
                        </a:lnTo>
                        <a:lnTo>
                          <a:pt x="1048" y="460"/>
                        </a:lnTo>
                        <a:lnTo>
                          <a:pt x="1053" y="402"/>
                        </a:lnTo>
                        <a:lnTo>
                          <a:pt x="1065" y="347"/>
                        </a:lnTo>
                        <a:lnTo>
                          <a:pt x="1084" y="293"/>
                        </a:lnTo>
                        <a:lnTo>
                          <a:pt x="1109" y="243"/>
                        </a:lnTo>
                        <a:lnTo>
                          <a:pt x="1139" y="197"/>
                        </a:lnTo>
                        <a:lnTo>
                          <a:pt x="1174" y="154"/>
                        </a:lnTo>
                        <a:lnTo>
                          <a:pt x="1214" y="116"/>
                        </a:lnTo>
                        <a:lnTo>
                          <a:pt x="1258" y="81"/>
                        </a:lnTo>
                        <a:lnTo>
                          <a:pt x="1305" y="53"/>
                        </a:lnTo>
                        <a:lnTo>
                          <a:pt x="1356" y="30"/>
                        </a:lnTo>
                        <a:lnTo>
                          <a:pt x="1411" y="14"/>
                        </a:lnTo>
                        <a:lnTo>
                          <a:pt x="1467" y="3"/>
                        </a:lnTo>
                        <a:lnTo>
                          <a:pt x="152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124" name="Freeform 23">
                    <a:extLst>
                      <a:ext uri="{FF2B5EF4-FFF2-40B4-BE49-F238E27FC236}">
                        <a16:creationId xmlns:a16="http://schemas.microsoft.com/office/drawing/2014/main" id="{A0ECE8BD-7754-4549-B950-D3CD15AABE1F}"/>
                      </a:ext>
                    </a:extLst>
                  </p:cNvPr>
                  <p:cNvSpPr>
                    <a:spLocks/>
                  </p:cNvSpPr>
                  <p:nvPr/>
                </p:nvSpPr>
                <p:spPr bwMode="auto">
                  <a:xfrm>
                    <a:off x="6219" y="1234"/>
                    <a:ext cx="130" cy="596"/>
                  </a:xfrm>
                  <a:custGeom>
                    <a:avLst/>
                    <a:gdLst>
                      <a:gd name="T0" fmla="*/ 130 w 260"/>
                      <a:gd name="T1" fmla="*/ 0 h 1193"/>
                      <a:gd name="T2" fmla="*/ 159 w 260"/>
                      <a:gd name="T3" fmla="*/ 4 h 1193"/>
                      <a:gd name="T4" fmla="*/ 187 w 260"/>
                      <a:gd name="T5" fmla="*/ 13 h 1193"/>
                      <a:gd name="T6" fmla="*/ 211 w 260"/>
                      <a:gd name="T7" fmla="*/ 29 h 1193"/>
                      <a:gd name="T8" fmla="*/ 231 w 260"/>
                      <a:gd name="T9" fmla="*/ 49 h 1193"/>
                      <a:gd name="T10" fmla="*/ 246 w 260"/>
                      <a:gd name="T11" fmla="*/ 73 h 1193"/>
                      <a:gd name="T12" fmla="*/ 257 w 260"/>
                      <a:gd name="T13" fmla="*/ 100 h 1193"/>
                      <a:gd name="T14" fmla="*/ 260 w 260"/>
                      <a:gd name="T15" fmla="*/ 130 h 1193"/>
                      <a:gd name="T16" fmla="*/ 260 w 260"/>
                      <a:gd name="T17" fmla="*/ 1063 h 1193"/>
                      <a:gd name="T18" fmla="*/ 257 w 260"/>
                      <a:gd name="T19" fmla="*/ 1093 h 1193"/>
                      <a:gd name="T20" fmla="*/ 246 w 260"/>
                      <a:gd name="T21" fmla="*/ 1120 h 1193"/>
                      <a:gd name="T22" fmla="*/ 231 w 260"/>
                      <a:gd name="T23" fmla="*/ 1144 h 1193"/>
                      <a:gd name="T24" fmla="*/ 211 w 260"/>
                      <a:gd name="T25" fmla="*/ 1165 h 1193"/>
                      <a:gd name="T26" fmla="*/ 187 w 260"/>
                      <a:gd name="T27" fmla="*/ 1180 h 1193"/>
                      <a:gd name="T28" fmla="*/ 159 w 260"/>
                      <a:gd name="T29" fmla="*/ 1189 h 1193"/>
                      <a:gd name="T30" fmla="*/ 130 w 260"/>
                      <a:gd name="T31" fmla="*/ 1193 h 1193"/>
                      <a:gd name="T32" fmla="*/ 100 w 260"/>
                      <a:gd name="T33" fmla="*/ 1189 h 1193"/>
                      <a:gd name="T34" fmla="*/ 72 w 260"/>
                      <a:gd name="T35" fmla="*/ 1180 h 1193"/>
                      <a:gd name="T36" fmla="*/ 49 w 260"/>
                      <a:gd name="T37" fmla="*/ 1165 h 1193"/>
                      <a:gd name="T38" fmla="*/ 28 w 260"/>
                      <a:gd name="T39" fmla="*/ 1144 h 1193"/>
                      <a:gd name="T40" fmla="*/ 13 w 260"/>
                      <a:gd name="T41" fmla="*/ 1120 h 1193"/>
                      <a:gd name="T42" fmla="*/ 4 w 260"/>
                      <a:gd name="T43" fmla="*/ 1093 h 1193"/>
                      <a:gd name="T44" fmla="*/ 0 w 260"/>
                      <a:gd name="T45" fmla="*/ 1063 h 1193"/>
                      <a:gd name="T46" fmla="*/ 0 w 260"/>
                      <a:gd name="T47" fmla="*/ 130 h 1193"/>
                      <a:gd name="T48" fmla="*/ 4 w 260"/>
                      <a:gd name="T49" fmla="*/ 100 h 1193"/>
                      <a:gd name="T50" fmla="*/ 13 w 260"/>
                      <a:gd name="T51" fmla="*/ 73 h 1193"/>
                      <a:gd name="T52" fmla="*/ 28 w 260"/>
                      <a:gd name="T53" fmla="*/ 49 h 1193"/>
                      <a:gd name="T54" fmla="*/ 49 w 260"/>
                      <a:gd name="T55" fmla="*/ 29 h 1193"/>
                      <a:gd name="T56" fmla="*/ 72 w 260"/>
                      <a:gd name="T57" fmla="*/ 13 h 1193"/>
                      <a:gd name="T58" fmla="*/ 100 w 260"/>
                      <a:gd name="T59" fmla="*/ 4 h 1193"/>
                      <a:gd name="T60" fmla="*/ 130 w 260"/>
                      <a:gd name="T61" fmla="*/ 0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0" h="1193">
                        <a:moveTo>
                          <a:pt x="130" y="0"/>
                        </a:moveTo>
                        <a:lnTo>
                          <a:pt x="159" y="4"/>
                        </a:lnTo>
                        <a:lnTo>
                          <a:pt x="187" y="13"/>
                        </a:lnTo>
                        <a:lnTo>
                          <a:pt x="211" y="29"/>
                        </a:lnTo>
                        <a:lnTo>
                          <a:pt x="231" y="49"/>
                        </a:lnTo>
                        <a:lnTo>
                          <a:pt x="246" y="73"/>
                        </a:lnTo>
                        <a:lnTo>
                          <a:pt x="257" y="100"/>
                        </a:lnTo>
                        <a:lnTo>
                          <a:pt x="260" y="130"/>
                        </a:lnTo>
                        <a:lnTo>
                          <a:pt x="260" y="1063"/>
                        </a:lnTo>
                        <a:lnTo>
                          <a:pt x="257" y="1093"/>
                        </a:lnTo>
                        <a:lnTo>
                          <a:pt x="246" y="1120"/>
                        </a:lnTo>
                        <a:lnTo>
                          <a:pt x="231" y="1144"/>
                        </a:lnTo>
                        <a:lnTo>
                          <a:pt x="211" y="1165"/>
                        </a:lnTo>
                        <a:lnTo>
                          <a:pt x="187" y="1180"/>
                        </a:lnTo>
                        <a:lnTo>
                          <a:pt x="159" y="1189"/>
                        </a:lnTo>
                        <a:lnTo>
                          <a:pt x="130" y="1193"/>
                        </a:lnTo>
                        <a:lnTo>
                          <a:pt x="100" y="1189"/>
                        </a:lnTo>
                        <a:lnTo>
                          <a:pt x="72" y="1180"/>
                        </a:lnTo>
                        <a:lnTo>
                          <a:pt x="49" y="1165"/>
                        </a:lnTo>
                        <a:lnTo>
                          <a:pt x="28" y="1144"/>
                        </a:lnTo>
                        <a:lnTo>
                          <a:pt x="13" y="1120"/>
                        </a:lnTo>
                        <a:lnTo>
                          <a:pt x="4" y="1093"/>
                        </a:lnTo>
                        <a:lnTo>
                          <a:pt x="0" y="1063"/>
                        </a:lnTo>
                        <a:lnTo>
                          <a:pt x="0" y="130"/>
                        </a:lnTo>
                        <a:lnTo>
                          <a:pt x="4" y="100"/>
                        </a:lnTo>
                        <a:lnTo>
                          <a:pt x="13" y="73"/>
                        </a:lnTo>
                        <a:lnTo>
                          <a:pt x="28" y="49"/>
                        </a:lnTo>
                        <a:lnTo>
                          <a:pt x="49" y="29"/>
                        </a:lnTo>
                        <a:lnTo>
                          <a:pt x="72" y="13"/>
                        </a:lnTo>
                        <a:lnTo>
                          <a:pt x="100" y="4"/>
                        </a:lnTo>
                        <a:lnTo>
                          <a:pt x="13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grpSp>
        </p:grpSp>
        <p:sp>
          <p:nvSpPr>
            <p:cNvPr id="118" name="Rectangle 117">
              <a:extLst>
                <a:ext uri="{FF2B5EF4-FFF2-40B4-BE49-F238E27FC236}">
                  <a16:creationId xmlns:a16="http://schemas.microsoft.com/office/drawing/2014/main" id="{F312A4DB-01E3-4807-8B0E-696D1C635FAB}"/>
                </a:ext>
              </a:extLst>
            </p:cNvPr>
            <p:cNvSpPr/>
            <p:nvPr/>
          </p:nvSpPr>
          <p:spPr>
            <a:xfrm>
              <a:off x="869819" y="5118118"/>
              <a:ext cx="3414207" cy="708070"/>
            </a:xfrm>
            <a:prstGeom prst="rect">
              <a:avLst/>
            </a:prstGeom>
          </p:spPr>
          <p:txBody>
            <a:bodyPr wrap="square">
              <a:spAutoFit/>
            </a:bodyPr>
            <a:lstStyle/>
            <a:p>
              <a:r>
                <a:rPr lang="en-US" sz="2000" kern="0" dirty="0">
                  <a:solidFill>
                    <a:schemeClr val="tx1">
                      <a:lumMod val="75000"/>
                      <a:lumOff val="25000"/>
                    </a:schemeClr>
                  </a:solidFill>
                  <a:latin typeface="Arial" panose="020B0604020202020204" pitchFamily="34" charset="0"/>
                  <a:cs typeface="Arial" pitchFamily="34" charset="0"/>
                </a:rPr>
                <a:t>Une notification par message sera </a:t>
              </a:r>
              <a:r>
                <a:rPr lang="en-US" sz="2000" kern="0" dirty="0" err="1">
                  <a:solidFill>
                    <a:schemeClr val="tx1">
                      <a:lumMod val="75000"/>
                      <a:lumOff val="25000"/>
                    </a:schemeClr>
                  </a:solidFill>
                  <a:latin typeface="Arial" panose="020B0604020202020204" pitchFamily="34" charset="0"/>
                  <a:cs typeface="Arial" pitchFamily="34" charset="0"/>
                </a:rPr>
                <a:t>envoyée</a:t>
              </a:r>
              <a:endParaRPr lang="en-US" sz="2000" dirty="0">
                <a:solidFill>
                  <a:schemeClr val="tx1">
                    <a:lumMod val="75000"/>
                    <a:lumOff val="25000"/>
                  </a:schemeClr>
                </a:solidFill>
              </a:endParaRPr>
            </a:p>
          </p:txBody>
        </p:sp>
      </p:grpSp>
      <p:sp>
        <p:nvSpPr>
          <p:cNvPr id="2" name="ZoneTexte 1">
            <a:extLst>
              <a:ext uri="{FF2B5EF4-FFF2-40B4-BE49-F238E27FC236}">
                <a16:creationId xmlns:a16="http://schemas.microsoft.com/office/drawing/2014/main" id="{D74B276E-F018-463C-AC0B-DDC8A0136978}"/>
              </a:ext>
            </a:extLst>
          </p:cNvPr>
          <p:cNvSpPr txBox="1"/>
          <p:nvPr/>
        </p:nvSpPr>
        <p:spPr>
          <a:xfrm>
            <a:off x="1053852" y="1772816"/>
            <a:ext cx="8064896" cy="1200329"/>
          </a:xfrm>
          <a:prstGeom prst="rect">
            <a:avLst/>
          </a:prstGeom>
          <a:noFill/>
        </p:spPr>
        <p:txBody>
          <a:bodyPr wrap="square" rtlCol="0">
            <a:spAutoFit/>
          </a:bodyPr>
          <a:lstStyle/>
          <a:p>
            <a:r>
              <a:rPr lang="fr-FR" u="sng" dirty="0"/>
              <a:t>Selon degré de l’altitude </a:t>
            </a:r>
            <a:r>
              <a:rPr lang="fr-FR" dirty="0"/>
              <a:t>de victime (individu ou bateau). S’il s’agit d’état encore au début on peut envoyer une notification sous forme de message.</a:t>
            </a:r>
          </a:p>
        </p:txBody>
      </p:sp>
      <p:pic>
        <p:nvPicPr>
          <p:cNvPr id="57" name="Picture 2" descr="attention - URPS Médecin libéraux Hauts de France">
            <a:extLst>
              <a:ext uri="{FF2B5EF4-FFF2-40B4-BE49-F238E27FC236}">
                <a16:creationId xmlns:a16="http://schemas.microsoft.com/office/drawing/2014/main" id="{318515E1-0593-414E-B2F0-F69A8AA444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99" y="5308298"/>
            <a:ext cx="931924" cy="931924"/>
          </a:xfrm>
          <a:prstGeom prst="rect">
            <a:avLst/>
          </a:prstGeom>
          <a:noFill/>
          <a:extLst>
            <a:ext uri="{909E8E84-426E-40DD-AFC4-6F175D3DCCD1}">
              <a14:hiddenFill xmlns:a14="http://schemas.microsoft.com/office/drawing/2010/main">
                <a:solidFill>
                  <a:srgbClr val="FFFFFF"/>
                </a:solidFill>
              </a14:hiddenFill>
            </a:ext>
          </a:extLst>
        </p:spPr>
      </p:pic>
      <p:sp>
        <p:nvSpPr>
          <p:cNvPr id="142" name="Freeform 64">
            <a:extLst>
              <a:ext uri="{FF2B5EF4-FFF2-40B4-BE49-F238E27FC236}">
                <a16:creationId xmlns:a16="http://schemas.microsoft.com/office/drawing/2014/main" id="{C6B3225A-B671-4869-B244-8097D3EE0BE8}"/>
              </a:ext>
            </a:extLst>
          </p:cNvPr>
          <p:cNvSpPr>
            <a:spLocks noEditPoints="1"/>
          </p:cNvSpPr>
          <p:nvPr/>
        </p:nvSpPr>
        <p:spPr bwMode="auto">
          <a:xfrm rot="12880597">
            <a:off x="6352429" y="4687838"/>
            <a:ext cx="282708" cy="946028"/>
          </a:xfrm>
          <a:custGeom>
            <a:avLst/>
            <a:gdLst>
              <a:gd name="T0" fmla="*/ 87 w 189"/>
              <a:gd name="T1" fmla="*/ 32 h 662"/>
              <a:gd name="T2" fmla="*/ 63 w 189"/>
              <a:gd name="T3" fmla="*/ 70 h 662"/>
              <a:gd name="T4" fmla="*/ 36 w 189"/>
              <a:gd name="T5" fmla="*/ 162 h 662"/>
              <a:gd name="T6" fmla="*/ 28 w 189"/>
              <a:gd name="T7" fmla="*/ 363 h 662"/>
              <a:gd name="T8" fmla="*/ 30 w 189"/>
              <a:gd name="T9" fmla="*/ 382 h 662"/>
              <a:gd name="T10" fmla="*/ 39 w 189"/>
              <a:gd name="T11" fmla="*/ 430 h 662"/>
              <a:gd name="T12" fmla="*/ 57 w 189"/>
              <a:gd name="T13" fmla="*/ 488 h 662"/>
              <a:gd name="T14" fmla="*/ 81 w 189"/>
              <a:gd name="T15" fmla="*/ 540 h 662"/>
              <a:gd name="T16" fmla="*/ 131 w 189"/>
              <a:gd name="T17" fmla="*/ 617 h 662"/>
              <a:gd name="T18" fmla="*/ 158 w 189"/>
              <a:gd name="T19" fmla="*/ 641 h 662"/>
              <a:gd name="T20" fmla="*/ 189 w 189"/>
              <a:gd name="T21" fmla="*/ 662 h 662"/>
              <a:gd name="T22" fmla="*/ 170 w 189"/>
              <a:gd name="T23" fmla="*/ 631 h 662"/>
              <a:gd name="T24" fmla="*/ 151 w 189"/>
              <a:gd name="T25" fmla="*/ 601 h 662"/>
              <a:gd name="T26" fmla="*/ 105 w 189"/>
              <a:gd name="T27" fmla="*/ 528 h 662"/>
              <a:gd name="T28" fmla="*/ 60 w 189"/>
              <a:gd name="T29" fmla="*/ 399 h 662"/>
              <a:gd name="T30" fmla="*/ 55 w 189"/>
              <a:gd name="T31" fmla="*/ 365 h 662"/>
              <a:gd name="T32" fmla="*/ 50 w 189"/>
              <a:gd name="T33" fmla="*/ 285 h 662"/>
              <a:gd name="T34" fmla="*/ 71 w 189"/>
              <a:gd name="T35" fmla="*/ 126 h 662"/>
              <a:gd name="T36" fmla="*/ 88 w 189"/>
              <a:gd name="T37" fmla="*/ 32 h 662"/>
              <a:gd name="T38" fmla="*/ 104 w 189"/>
              <a:gd name="T39" fmla="*/ 98 h 662"/>
              <a:gd name="T40" fmla="*/ 130 w 189"/>
              <a:gd name="T41" fmla="*/ 93 h 662"/>
              <a:gd name="T42" fmla="*/ 115 w 189"/>
              <a:gd name="T43" fmla="*/ 27 h 662"/>
              <a:gd name="T44" fmla="*/ 112 w 189"/>
              <a:gd name="T45" fmla="*/ 18 h 662"/>
              <a:gd name="T46" fmla="*/ 107 w 189"/>
              <a:gd name="T47" fmla="*/ 8 h 662"/>
              <a:gd name="T48" fmla="*/ 100 w 189"/>
              <a:gd name="T49" fmla="*/ 2 h 662"/>
              <a:gd name="T50" fmla="*/ 99 w 189"/>
              <a:gd name="T51" fmla="*/ 1 h 662"/>
              <a:gd name="T52" fmla="*/ 99 w 189"/>
              <a:gd name="T53" fmla="*/ 2 h 662"/>
              <a:gd name="T54" fmla="*/ 99 w 189"/>
              <a:gd name="T55" fmla="*/ 2 h 662"/>
              <a:gd name="T56" fmla="*/ 95 w 189"/>
              <a:gd name="T57" fmla="*/ 0 h 662"/>
              <a:gd name="T58" fmla="*/ 88 w 189"/>
              <a:gd name="T59" fmla="*/ 1 h 662"/>
              <a:gd name="T60" fmla="*/ 77 w 189"/>
              <a:gd name="T61" fmla="*/ 6 h 662"/>
              <a:gd name="T62" fmla="*/ 48 w 189"/>
              <a:gd name="T63" fmla="*/ 30 h 662"/>
              <a:gd name="T64" fmla="*/ 0 w 189"/>
              <a:gd name="T65" fmla="*/ 103 h 662"/>
              <a:gd name="T66" fmla="*/ 67 w 189"/>
              <a:gd name="T67" fmla="*/ 49 h 662"/>
              <a:gd name="T68" fmla="*/ 88 w 189"/>
              <a:gd name="T69" fmla="*/ 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 h="662">
                <a:moveTo>
                  <a:pt x="67" y="49"/>
                </a:moveTo>
                <a:cubicBezTo>
                  <a:pt x="74" y="42"/>
                  <a:pt x="82" y="36"/>
                  <a:pt x="87" y="32"/>
                </a:cubicBezTo>
                <a:cubicBezTo>
                  <a:pt x="87" y="31"/>
                  <a:pt x="87" y="31"/>
                  <a:pt x="87" y="31"/>
                </a:cubicBezTo>
                <a:cubicBezTo>
                  <a:pt x="77" y="45"/>
                  <a:pt x="70" y="57"/>
                  <a:pt x="63" y="70"/>
                </a:cubicBezTo>
                <a:cubicBezTo>
                  <a:pt x="56" y="84"/>
                  <a:pt x="50" y="100"/>
                  <a:pt x="45" y="120"/>
                </a:cubicBezTo>
                <a:cubicBezTo>
                  <a:pt x="44" y="127"/>
                  <a:pt x="41" y="138"/>
                  <a:pt x="36" y="162"/>
                </a:cubicBezTo>
                <a:cubicBezTo>
                  <a:pt x="30" y="191"/>
                  <a:pt x="24" y="241"/>
                  <a:pt x="23" y="284"/>
                </a:cubicBezTo>
                <a:cubicBezTo>
                  <a:pt x="23" y="328"/>
                  <a:pt x="28" y="363"/>
                  <a:pt x="28" y="363"/>
                </a:cubicBezTo>
                <a:cubicBezTo>
                  <a:pt x="28" y="363"/>
                  <a:pt x="28" y="365"/>
                  <a:pt x="28" y="368"/>
                </a:cubicBezTo>
                <a:cubicBezTo>
                  <a:pt x="29" y="372"/>
                  <a:pt x="29" y="376"/>
                  <a:pt x="30" y="382"/>
                </a:cubicBezTo>
                <a:cubicBezTo>
                  <a:pt x="31" y="389"/>
                  <a:pt x="32" y="396"/>
                  <a:pt x="34" y="404"/>
                </a:cubicBezTo>
                <a:cubicBezTo>
                  <a:pt x="35" y="412"/>
                  <a:pt x="37" y="421"/>
                  <a:pt x="39" y="430"/>
                </a:cubicBezTo>
                <a:cubicBezTo>
                  <a:pt x="42" y="439"/>
                  <a:pt x="45" y="449"/>
                  <a:pt x="47" y="459"/>
                </a:cubicBezTo>
                <a:cubicBezTo>
                  <a:pt x="51" y="468"/>
                  <a:pt x="54" y="478"/>
                  <a:pt x="57" y="488"/>
                </a:cubicBezTo>
                <a:cubicBezTo>
                  <a:pt x="61" y="498"/>
                  <a:pt x="65" y="507"/>
                  <a:pt x="69" y="516"/>
                </a:cubicBezTo>
                <a:cubicBezTo>
                  <a:pt x="73" y="525"/>
                  <a:pt x="77" y="533"/>
                  <a:pt x="81" y="540"/>
                </a:cubicBezTo>
                <a:cubicBezTo>
                  <a:pt x="96" y="569"/>
                  <a:pt x="108" y="585"/>
                  <a:pt x="113" y="594"/>
                </a:cubicBezTo>
                <a:cubicBezTo>
                  <a:pt x="120" y="603"/>
                  <a:pt x="126" y="610"/>
                  <a:pt x="131" y="617"/>
                </a:cubicBezTo>
                <a:cubicBezTo>
                  <a:pt x="137" y="623"/>
                  <a:pt x="143" y="629"/>
                  <a:pt x="149" y="634"/>
                </a:cubicBezTo>
                <a:cubicBezTo>
                  <a:pt x="152" y="636"/>
                  <a:pt x="155" y="639"/>
                  <a:pt x="158" y="641"/>
                </a:cubicBezTo>
                <a:cubicBezTo>
                  <a:pt x="161" y="644"/>
                  <a:pt x="165" y="646"/>
                  <a:pt x="168" y="648"/>
                </a:cubicBezTo>
                <a:cubicBezTo>
                  <a:pt x="174" y="653"/>
                  <a:pt x="181" y="657"/>
                  <a:pt x="189" y="662"/>
                </a:cubicBezTo>
                <a:cubicBezTo>
                  <a:pt x="184" y="654"/>
                  <a:pt x="180" y="647"/>
                  <a:pt x="176" y="640"/>
                </a:cubicBezTo>
                <a:cubicBezTo>
                  <a:pt x="174" y="637"/>
                  <a:pt x="172" y="634"/>
                  <a:pt x="170" y="631"/>
                </a:cubicBezTo>
                <a:cubicBezTo>
                  <a:pt x="168" y="627"/>
                  <a:pt x="166" y="624"/>
                  <a:pt x="164" y="621"/>
                </a:cubicBezTo>
                <a:cubicBezTo>
                  <a:pt x="160" y="614"/>
                  <a:pt x="155" y="608"/>
                  <a:pt x="151" y="601"/>
                </a:cubicBezTo>
                <a:cubicBezTo>
                  <a:pt x="146" y="594"/>
                  <a:pt x="141" y="587"/>
                  <a:pt x="135" y="579"/>
                </a:cubicBezTo>
                <a:cubicBezTo>
                  <a:pt x="130" y="570"/>
                  <a:pt x="119" y="555"/>
                  <a:pt x="105" y="528"/>
                </a:cubicBezTo>
                <a:cubicBezTo>
                  <a:pt x="90" y="500"/>
                  <a:pt x="74" y="459"/>
                  <a:pt x="66" y="423"/>
                </a:cubicBezTo>
                <a:cubicBezTo>
                  <a:pt x="64" y="415"/>
                  <a:pt x="62" y="406"/>
                  <a:pt x="60" y="399"/>
                </a:cubicBezTo>
                <a:cubicBezTo>
                  <a:pt x="59" y="391"/>
                  <a:pt x="58" y="384"/>
                  <a:pt x="57" y="378"/>
                </a:cubicBezTo>
                <a:cubicBezTo>
                  <a:pt x="56" y="373"/>
                  <a:pt x="55" y="368"/>
                  <a:pt x="55" y="365"/>
                </a:cubicBezTo>
                <a:cubicBezTo>
                  <a:pt x="54" y="362"/>
                  <a:pt x="54" y="360"/>
                  <a:pt x="54" y="360"/>
                </a:cubicBezTo>
                <a:cubicBezTo>
                  <a:pt x="54" y="360"/>
                  <a:pt x="50" y="326"/>
                  <a:pt x="50" y="285"/>
                </a:cubicBezTo>
                <a:cubicBezTo>
                  <a:pt x="51" y="243"/>
                  <a:pt x="57" y="195"/>
                  <a:pt x="63" y="167"/>
                </a:cubicBezTo>
                <a:cubicBezTo>
                  <a:pt x="67" y="144"/>
                  <a:pt x="70" y="133"/>
                  <a:pt x="71" y="126"/>
                </a:cubicBezTo>
                <a:cubicBezTo>
                  <a:pt x="76" y="107"/>
                  <a:pt x="79" y="91"/>
                  <a:pt x="82" y="76"/>
                </a:cubicBezTo>
                <a:cubicBezTo>
                  <a:pt x="84" y="62"/>
                  <a:pt x="86" y="48"/>
                  <a:pt x="88" y="32"/>
                </a:cubicBezTo>
                <a:cubicBezTo>
                  <a:pt x="89" y="35"/>
                  <a:pt x="92" y="43"/>
                  <a:pt x="93" y="49"/>
                </a:cubicBezTo>
                <a:cubicBezTo>
                  <a:pt x="98" y="68"/>
                  <a:pt x="102" y="91"/>
                  <a:pt x="104" y="98"/>
                </a:cubicBezTo>
                <a:cubicBezTo>
                  <a:pt x="107" y="112"/>
                  <a:pt x="112" y="119"/>
                  <a:pt x="123" y="129"/>
                </a:cubicBezTo>
                <a:cubicBezTo>
                  <a:pt x="129" y="116"/>
                  <a:pt x="133" y="107"/>
                  <a:pt x="130" y="93"/>
                </a:cubicBezTo>
                <a:cubicBezTo>
                  <a:pt x="129" y="86"/>
                  <a:pt x="125" y="63"/>
                  <a:pt x="119" y="42"/>
                </a:cubicBezTo>
                <a:cubicBezTo>
                  <a:pt x="118" y="37"/>
                  <a:pt x="117" y="32"/>
                  <a:pt x="115" y="27"/>
                </a:cubicBezTo>
                <a:cubicBezTo>
                  <a:pt x="115" y="26"/>
                  <a:pt x="114" y="24"/>
                  <a:pt x="114" y="23"/>
                </a:cubicBezTo>
                <a:cubicBezTo>
                  <a:pt x="113" y="21"/>
                  <a:pt x="113" y="20"/>
                  <a:pt x="112" y="18"/>
                </a:cubicBezTo>
                <a:cubicBezTo>
                  <a:pt x="111" y="16"/>
                  <a:pt x="110" y="14"/>
                  <a:pt x="110" y="13"/>
                </a:cubicBezTo>
                <a:cubicBezTo>
                  <a:pt x="109" y="11"/>
                  <a:pt x="108" y="9"/>
                  <a:pt x="107" y="8"/>
                </a:cubicBezTo>
                <a:cubicBezTo>
                  <a:pt x="105" y="5"/>
                  <a:pt x="103" y="3"/>
                  <a:pt x="101" y="2"/>
                </a:cubicBezTo>
                <a:cubicBezTo>
                  <a:pt x="100" y="2"/>
                  <a:pt x="100" y="2"/>
                  <a:pt x="100" y="2"/>
                </a:cubicBezTo>
                <a:cubicBezTo>
                  <a:pt x="100" y="1"/>
                  <a:pt x="100" y="1"/>
                  <a:pt x="100" y="1"/>
                </a:cubicBezTo>
                <a:cubicBezTo>
                  <a:pt x="99" y="1"/>
                  <a:pt x="99" y="1"/>
                  <a:pt x="99" y="1"/>
                </a:cubicBezTo>
                <a:cubicBezTo>
                  <a:pt x="99" y="1"/>
                  <a:pt x="99" y="1"/>
                  <a:pt x="99" y="1"/>
                </a:cubicBezTo>
                <a:cubicBezTo>
                  <a:pt x="99" y="2"/>
                  <a:pt x="99" y="2"/>
                  <a:pt x="99" y="2"/>
                </a:cubicBezTo>
                <a:cubicBezTo>
                  <a:pt x="99" y="2"/>
                  <a:pt x="99" y="2"/>
                  <a:pt x="99" y="2"/>
                </a:cubicBezTo>
                <a:cubicBezTo>
                  <a:pt x="99" y="2"/>
                  <a:pt x="99" y="2"/>
                  <a:pt x="99" y="2"/>
                </a:cubicBezTo>
                <a:cubicBezTo>
                  <a:pt x="98" y="1"/>
                  <a:pt x="98" y="1"/>
                  <a:pt x="97" y="1"/>
                </a:cubicBezTo>
                <a:cubicBezTo>
                  <a:pt x="96" y="0"/>
                  <a:pt x="95" y="0"/>
                  <a:pt x="95" y="0"/>
                </a:cubicBezTo>
                <a:cubicBezTo>
                  <a:pt x="91" y="0"/>
                  <a:pt x="89" y="0"/>
                  <a:pt x="89" y="0"/>
                </a:cubicBezTo>
                <a:cubicBezTo>
                  <a:pt x="89" y="0"/>
                  <a:pt x="89" y="0"/>
                  <a:pt x="88" y="1"/>
                </a:cubicBezTo>
                <a:cubicBezTo>
                  <a:pt x="87" y="1"/>
                  <a:pt x="85" y="1"/>
                  <a:pt x="83" y="2"/>
                </a:cubicBezTo>
                <a:cubicBezTo>
                  <a:pt x="82" y="3"/>
                  <a:pt x="79" y="4"/>
                  <a:pt x="77" y="6"/>
                </a:cubicBezTo>
                <a:cubicBezTo>
                  <a:pt x="74" y="7"/>
                  <a:pt x="71" y="10"/>
                  <a:pt x="70" y="10"/>
                </a:cubicBezTo>
                <a:cubicBezTo>
                  <a:pt x="64" y="15"/>
                  <a:pt x="56" y="23"/>
                  <a:pt x="48" y="30"/>
                </a:cubicBezTo>
                <a:cubicBezTo>
                  <a:pt x="33" y="45"/>
                  <a:pt x="17" y="62"/>
                  <a:pt x="12" y="68"/>
                </a:cubicBezTo>
                <a:cubicBezTo>
                  <a:pt x="3" y="79"/>
                  <a:pt x="1" y="88"/>
                  <a:pt x="0" y="103"/>
                </a:cubicBezTo>
                <a:cubicBezTo>
                  <a:pt x="14" y="99"/>
                  <a:pt x="23" y="96"/>
                  <a:pt x="32" y="86"/>
                </a:cubicBezTo>
                <a:cubicBezTo>
                  <a:pt x="37" y="81"/>
                  <a:pt x="53" y="64"/>
                  <a:pt x="67" y="49"/>
                </a:cubicBezTo>
                <a:close/>
                <a:moveTo>
                  <a:pt x="88" y="30"/>
                </a:moveTo>
                <a:cubicBezTo>
                  <a:pt x="88" y="30"/>
                  <a:pt x="88" y="30"/>
                  <a:pt x="88" y="30"/>
                </a:cubicBezTo>
                <a:cubicBezTo>
                  <a:pt x="88" y="30"/>
                  <a:pt x="88" y="30"/>
                  <a:pt x="88" y="30"/>
                </a:cubicBezTo>
                <a:close/>
              </a:path>
            </a:pathLst>
          </a:custGeom>
          <a:solidFill>
            <a:schemeClr val="tx1">
              <a:lumMod val="50000"/>
              <a:lumOff val="50000"/>
            </a:schemeClr>
          </a:solidFill>
          <a:ln w="9525">
            <a:noFill/>
            <a:round/>
            <a:headEnd/>
            <a:tailEnd/>
          </a:ln>
        </p:spPr>
        <p:txBody>
          <a:bodyPr vert="horz" wrap="square" lIns="91416" tIns="45708" rIns="91416" bIns="45708" numCol="1" anchor="t" anchorCtr="0" compatLnSpc="1">
            <a:prstTxWarp prst="textNoShape">
              <a:avLst/>
            </a:prstTxWarp>
          </a:bodyPr>
          <a:lstStyle/>
          <a:p>
            <a:endParaRPr lang="en-IN" sz="2399" dirty="0"/>
          </a:p>
        </p:txBody>
      </p:sp>
      <p:sp>
        <p:nvSpPr>
          <p:cNvPr id="143" name="Freeform 64">
            <a:extLst>
              <a:ext uri="{FF2B5EF4-FFF2-40B4-BE49-F238E27FC236}">
                <a16:creationId xmlns:a16="http://schemas.microsoft.com/office/drawing/2014/main" id="{D654DB49-E06C-40FD-95C7-F3A561D009A4}"/>
              </a:ext>
            </a:extLst>
          </p:cNvPr>
          <p:cNvSpPr>
            <a:spLocks noEditPoints="1"/>
          </p:cNvSpPr>
          <p:nvPr/>
        </p:nvSpPr>
        <p:spPr bwMode="auto">
          <a:xfrm rot="8592766" flipH="1">
            <a:off x="4431315" y="4660263"/>
            <a:ext cx="270596" cy="946028"/>
          </a:xfrm>
          <a:custGeom>
            <a:avLst/>
            <a:gdLst>
              <a:gd name="T0" fmla="*/ 87 w 189"/>
              <a:gd name="T1" fmla="*/ 32 h 662"/>
              <a:gd name="T2" fmla="*/ 63 w 189"/>
              <a:gd name="T3" fmla="*/ 70 h 662"/>
              <a:gd name="T4" fmla="*/ 36 w 189"/>
              <a:gd name="T5" fmla="*/ 162 h 662"/>
              <a:gd name="T6" fmla="*/ 28 w 189"/>
              <a:gd name="T7" fmla="*/ 363 h 662"/>
              <a:gd name="T8" fmla="*/ 30 w 189"/>
              <a:gd name="T9" fmla="*/ 382 h 662"/>
              <a:gd name="T10" fmla="*/ 39 w 189"/>
              <a:gd name="T11" fmla="*/ 430 h 662"/>
              <a:gd name="T12" fmla="*/ 57 w 189"/>
              <a:gd name="T13" fmla="*/ 488 h 662"/>
              <a:gd name="T14" fmla="*/ 81 w 189"/>
              <a:gd name="T15" fmla="*/ 540 h 662"/>
              <a:gd name="T16" fmla="*/ 131 w 189"/>
              <a:gd name="T17" fmla="*/ 617 h 662"/>
              <a:gd name="T18" fmla="*/ 158 w 189"/>
              <a:gd name="T19" fmla="*/ 641 h 662"/>
              <a:gd name="T20" fmla="*/ 189 w 189"/>
              <a:gd name="T21" fmla="*/ 662 h 662"/>
              <a:gd name="T22" fmla="*/ 170 w 189"/>
              <a:gd name="T23" fmla="*/ 631 h 662"/>
              <a:gd name="T24" fmla="*/ 151 w 189"/>
              <a:gd name="T25" fmla="*/ 601 h 662"/>
              <a:gd name="T26" fmla="*/ 105 w 189"/>
              <a:gd name="T27" fmla="*/ 528 h 662"/>
              <a:gd name="T28" fmla="*/ 60 w 189"/>
              <a:gd name="T29" fmla="*/ 399 h 662"/>
              <a:gd name="T30" fmla="*/ 55 w 189"/>
              <a:gd name="T31" fmla="*/ 365 h 662"/>
              <a:gd name="T32" fmla="*/ 50 w 189"/>
              <a:gd name="T33" fmla="*/ 285 h 662"/>
              <a:gd name="T34" fmla="*/ 71 w 189"/>
              <a:gd name="T35" fmla="*/ 126 h 662"/>
              <a:gd name="T36" fmla="*/ 88 w 189"/>
              <a:gd name="T37" fmla="*/ 32 h 662"/>
              <a:gd name="T38" fmla="*/ 104 w 189"/>
              <a:gd name="T39" fmla="*/ 98 h 662"/>
              <a:gd name="T40" fmla="*/ 130 w 189"/>
              <a:gd name="T41" fmla="*/ 93 h 662"/>
              <a:gd name="T42" fmla="*/ 115 w 189"/>
              <a:gd name="T43" fmla="*/ 27 h 662"/>
              <a:gd name="T44" fmla="*/ 112 w 189"/>
              <a:gd name="T45" fmla="*/ 18 h 662"/>
              <a:gd name="T46" fmla="*/ 107 w 189"/>
              <a:gd name="T47" fmla="*/ 8 h 662"/>
              <a:gd name="T48" fmla="*/ 100 w 189"/>
              <a:gd name="T49" fmla="*/ 2 h 662"/>
              <a:gd name="T50" fmla="*/ 99 w 189"/>
              <a:gd name="T51" fmla="*/ 1 h 662"/>
              <a:gd name="T52" fmla="*/ 99 w 189"/>
              <a:gd name="T53" fmla="*/ 2 h 662"/>
              <a:gd name="T54" fmla="*/ 99 w 189"/>
              <a:gd name="T55" fmla="*/ 2 h 662"/>
              <a:gd name="T56" fmla="*/ 95 w 189"/>
              <a:gd name="T57" fmla="*/ 0 h 662"/>
              <a:gd name="T58" fmla="*/ 88 w 189"/>
              <a:gd name="T59" fmla="*/ 1 h 662"/>
              <a:gd name="T60" fmla="*/ 77 w 189"/>
              <a:gd name="T61" fmla="*/ 6 h 662"/>
              <a:gd name="T62" fmla="*/ 48 w 189"/>
              <a:gd name="T63" fmla="*/ 30 h 662"/>
              <a:gd name="T64" fmla="*/ 0 w 189"/>
              <a:gd name="T65" fmla="*/ 103 h 662"/>
              <a:gd name="T66" fmla="*/ 67 w 189"/>
              <a:gd name="T67" fmla="*/ 49 h 662"/>
              <a:gd name="T68" fmla="*/ 88 w 189"/>
              <a:gd name="T69" fmla="*/ 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 h="662">
                <a:moveTo>
                  <a:pt x="67" y="49"/>
                </a:moveTo>
                <a:cubicBezTo>
                  <a:pt x="74" y="42"/>
                  <a:pt x="82" y="36"/>
                  <a:pt x="87" y="32"/>
                </a:cubicBezTo>
                <a:cubicBezTo>
                  <a:pt x="87" y="31"/>
                  <a:pt x="87" y="31"/>
                  <a:pt x="87" y="31"/>
                </a:cubicBezTo>
                <a:cubicBezTo>
                  <a:pt x="77" y="45"/>
                  <a:pt x="70" y="57"/>
                  <a:pt x="63" y="70"/>
                </a:cubicBezTo>
                <a:cubicBezTo>
                  <a:pt x="56" y="84"/>
                  <a:pt x="50" y="100"/>
                  <a:pt x="45" y="120"/>
                </a:cubicBezTo>
                <a:cubicBezTo>
                  <a:pt x="44" y="127"/>
                  <a:pt x="41" y="138"/>
                  <a:pt x="36" y="162"/>
                </a:cubicBezTo>
                <a:cubicBezTo>
                  <a:pt x="30" y="191"/>
                  <a:pt x="24" y="241"/>
                  <a:pt x="23" y="284"/>
                </a:cubicBezTo>
                <a:cubicBezTo>
                  <a:pt x="23" y="328"/>
                  <a:pt x="28" y="363"/>
                  <a:pt x="28" y="363"/>
                </a:cubicBezTo>
                <a:cubicBezTo>
                  <a:pt x="28" y="363"/>
                  <a:pt x="28" y="365"/>
                  <a:pt x="28" y="368"/>
                </a:cubicBezTo>
                <a:cubicBezTo>
                  <a:pt x="29" y="372"/>
                  <a:pt x="29" y="376"/>
                  <a:pt x="30" y="382"/>
                </a:cubicBezTo>
                <a:cubicBezTo>
                  <a:pt x="31" y="389"/>
                  <a:pt x="32" y="396"/>
                  <a:pt x="34" y="404"/>
                </a:cubicBezTo>
                <a:cubicBezTo>
                  <a:pt x="35" y="412"/>
                  <a:pt x="37" y="421"/>
                  <a:pt x="39" y="430"/>
                </a:cubicBezTo>
                <a:cubicBezTo>
                  <a:pt x="42" y="439"/>
                  <a:pt x="45" y="449"/>
                  <a:pt x="47" y="459"/>
                </a:cubicBezTo>
                <a:cubicBezTo>
                  <a:pt x="51" y="468"/>
                  <a:pt x="54" y="478"/>
                  <a:pt x="57" y="488"/>
                </a:cubicBezTo>
                <a:cubicBezTo>
                  <a:pt x="61" y="498"/>
                  <a:pt x="65" y="507"/>
                  <a:pt x="69" y="516"/>
                </a:cubicBezTo>
                <a:cubicBezTo>
                  <a:pt x="73" y="525"/>
                  <a:pt x="77" y="533"/>
                  <a:pt x="81" y="540"/>
                </a:cubicBezTo>
                <a:cubicBezTo>
                  <a:pt x="96" y="569"/>
                  <a:pt x="108" y="585"/>
                  <a:pt x="113" y="594"/>
                </a:cubicBezTo>
                <a:cubicBezTo>
                  <a:pt x="120" y="603"/>
                  <a:pt x="126" y="610"/>
                  <a:pt x="131" y="617"/>
                </a:cubicBezTo>
                <a:cubicBezTo>
                  <a:pt x="137" y="623"/>
                  <a:pt x="143" y="629"/>
                  <a:pt x="149" y="634"/>
                </a:cubicBezTo>
                <a:cubicBezTo>
                  <a:pt x="152" y="636"/>
                  <a:pt x="155" y="639"/>
                  <a:pt x="158" y="641"/>
                </a:cubicBezTo>
                <a:cubicBezTo>
                  <a:pt x="161" y="644"/>
                  <a:pt x="165" y="646"/>
                  <a:pt x="168" y="648"/>
                </a:cubicBezTo>
                <a:cubicBezTo>
                  <a:pt x="174" y="653"/>
                  <a:pt x="181" y="657"/>
                  <a:pt x="189" y="662"/>
                </a:cubicBezTo>
                <a:cubicBezTo>
                  <a:pt x="184" y="654"/>
                  <a:pt x="180" y="647"/>
                  <a:pt x="176" y="640"/>
                </a:cubicBezTo>
                <a:cubicBezTo>
                  <a:pt x="174" y="637"/>
                  <a:pt x="172" y="634"/>
                  <a:pt x="170" y="631"/>
                </a:cubicBezTo>
                <a:cubicBezTo>
                  <a:pt x="168" y="627"/>
                  <a:pt x="166" y="624"/>
                  <a:pt x="164" y="621"/>
                </a:cubicBezTo>
                <a:cubicBezTo>
                  <a:pt x="160" y="614"/>
                  <a:pt x="155" y="608"/>
                  <a:pt x="151" y="601"/>
                </a:cubicBezTo>
                <a:cubicBezTo>
                  <a:pt x="146" y="594"/>
                  <a:pt x="141" y="587"/>
                  <a:pt x="135" y="579"/>
                </a:cubicBezTo>
                <a:cubicBezTo>
                  <a:pt x="130" y="570"/>
                  <a:pt x="119" y="555"/>
                  <a:pt x="105" y="528"/>
                </a:cubicBezTo>
                <a:cubicBezTo>
                  <a:pt x="90" y="500"/>
                  <a:pt x="74" y="459"/>
                  <a:pt x="66" y="423"/>
                </a:cubicBezTo>
                <a:cubicBezTo>
                  <a:pt x="64" y="415"/>
                  <a:pt x="62" y="406"/>
                  <a:pt x="60" y="399"/>
                </a:cubicBezTo>
                <a:cubicBezTo>
                  <a:pt x="59" y="391"/>
                  <a:pt x="58" y="384"/>
                  <a:pt x="57" y="378"/>
                </a:cubicBezTo>
                <a:cubicBezTo>
                  <a:pt x="56" y="373"/>
                  <a:pt x="55" y="368"/>
                  <a:pt x="55" y="365"/>
                </a:cubicBezTo>
                <a:cubicBezTo>
                  <a:pt x="54" y="362"/>
                  <a:pt x="54" y="360"/>
                  <a:pt x="54" y="360"/>
                </a:cubicBezTo>
                <a:cubicBezTo>
                  <a:pt x="54" y="360"/>
                  <a:pt x="50" y="326"/>
                  <a:pt x="50" y="285"/>
                </a:cubicBezTo>
                <a:cubicBezTo>
                  <a:pt x="51" y="243"/>
                  <a:pt x="57" y="195"/>
                  <a:pt x="63" y="167"/>
                </a:cubicBezTo>
                <a:cubicBezTo>
                  <a:pt x="67" y="144"/>
                  <a:pt x="70" y="133"/>
                  <a:pt x="71" y="126"/>
                </a:cubicBezTo>
                <a:cubicBezTo>
                  <a:pt x="76" y="107"/>
                  <a:pt x="79" y="91"/>
                  <a:pt x="82" y="76"/>
                </a:cubicBezTo>
                <a:cubicBezTo>
                  <a:pt x="84" y="62"/>
                  <a:pt x="86" y="48"/>
                  <a:pt x="88" y="32"/>
                </a:cubicBezTo>
                <a:cubicBezTo>
                  <a:pt x="89" y="35"/>
                  <a:pt x="92" y="43"/>
                  <a:pt x="93" y="49"/>
                </a:cubicBezTo>
                <a:cubicBezTo>
                  <a:pt x="98" y="68"/>
                  <a:pt x="102" y="91"/>
                  <a:pt x="104" y="98"/>
                </a:cubicBezTo>
                <a:cubicBezTo>
                  <a:pt x="107" y="112"/>
                  <a:pt x="112" y="119"/>
                  <a:pt x="123" y="129"/>
                </a:cubicBezTo>
                <a:cubicBezTo>
                  <a:pt x="129" y="116"/>
                  <a:pt x="133" y="107"/>
                  <a:pt x="130" y="93"/>
                </a:cubicBezTo>
                <a:cubicBezTo>
                  <a:pt x="129" y="86"/>
                  <a:pt x="125" y="63"/>
                  <a:pt x="119" y="42"/>
                </a:cubicBezTo>
                <a:cubicBezTo>
                  <a:pt x="118" y="37"/>
                  <a:pt x="117" y="32"/>
                  <a:pt x="115" y="27"/>
                </a:cubicBezTo>
                <a:cubicBezTo>
                  <a:pt x="115" y="26"/>
                  <a:pt x="114" y="24"/>
                  <a:pt x="114" y="23"/>
                </a:cubicBezTo>
                <a:cubicBezTo>
                  <a:pt x="113" y="21"/>
                  <a:pt x="113" y="20"/>
                  <a:pt x="112" y="18"/>
                </a:cubicBezTo>
                <a:cubicBezTo>
                  <a:pt x="111" y="16"/>
                  <a:pt x="110" y="14"/>
                  <a:pt x="110" y="13"/>
                </a:cubicBezTo>
                <a:cubicBezTo>
                  <a:pt x="109" y="11"/>
                  <a:pt x="108" y="9"/>
                  <a:pt x="107" y="8"/>
                </a:cubicBezTo>
                <a:cubicBezTo>
                  <a:pt x="105" y="5"/>
                  <a:pt x="103" y="3"/>
                  <a:pt x="101" y="2"/>
                </a:cubicBezTo>
                <a:cubicBezTo>
                  <a:pt x="100" y="2"/>
                  <a:pt x="100" y="2"/>
                  <a:pt x="100" y="2"/>
                </a:cubicBezTo>
                <a:cubicBezTo>
                  <a:pt x="100" y="1"/>
                  <a:pt x="100" y="1"/>
                  <a:pt x="100" y="1"/>
                </a:cubicBezTo>
                <a:cubicBezTo>
                  <a:pt x="99" y="1"/>
                  <a:pt x="99" y="1"/>
                  <a:pt x="99" y="1"/>
                </a:cubicBezTo>
                <a:cubicBezTo>
                  <a:pt x="99" y="1"/>
                  <a:pt x="99" y="1"/>
                  <a:pt x="99" y="1"/>
                </a:cubicBezTo>
                <a:cubicBezTo>
                  <a:pt x="99" y="2"/>
                  <a:pt x="99" y="2"/>
                  <a:pt x="99" y="2"/>
                </a:cubicBezTo>
                <a:cubicBezTo>
                  <a:pt x="99" y="2"/>
                  <a:pt x="99" y="2"/>
                  <a:pt x="99" y="2"/>
                </a:cubicBezTo>
                <a:cubicBezTo>
                  <a:pt x="99" y="2"/>
                  <a:pt x="99" y="2"/>
                  <a:pt x="99" y="2"/>
                </a:cubicBezTo>
                <a:cubicBezTo>
                  <a:pt x="98" y="1"/>
                  <a:pt x="98" y="1"/>
                  <a:pt x="97" y="1"/>
                </a:cubicBezTo>
                <a:cubicBezTo>
                  <a:pt x="96" y="0"/>
                  <a:pt x="95" y="0"/>
                  <a:pt x="95" y="0"/>
                </a:cubicBezTo>
                <a:cubicBezTo>
                  <a:pt x="91" y="0"/>
                  <a:pt x="89" y="0"/>
                  <a:pt x="89" y="0"/>
                </a:cubicBezTo>
                <a:cubicBezTo>
                  <a:pt x="89" y="0"/>
                  <a:pt x="89" y="0"/>
                  <a:pt x="88" y="1"/>
                </a:cubicBezTo>
                <a:cubicBezTo>
                  <a:pt x="87" y="1"/>
                  <a:pt x="85" y="1"/>
                  <a:pt x="83" y="2"/>
                </a:cubicBezTo>
                <a:cubicBezTo>
                  <a:pt x="82" y="3"/>
                  <a:pt x="79" y="4"/>
                  <a:pt x="77" y="6"/>
                </a:cubicBezTo>
                <a:cubicBezTo>
                  <a:pt x="74" y="7"/>
                  <a:pt x="71" y="10"/>
                  <a:pt x="70" y="10"/>
                </a:cubicBezTo>
                <a:cubicBezTo>
                  <a:pt x="64" y="15"/>
                  <a:pt x="56" y="23"/>
                  <a:pt x="48" y="30"/>
                </a:cubicBezTo>
                <a:cubicBezTo>
                  <a:pt x="33" y="45"/>
                  <a:pt x="17" y="62"/>
                  <a:pt x="12" y="68"/>
                </a:cubicBezTo>
                <a:cubicBezTo>
                  <a:pt x="3" y="79"/>
                  <a:pt x="1" y="88"/>
                  <a:pt x="0" y="103"/>
                </a:cubicBezTo>
                <a:cubicBezTo>
                  <a:pt x="14" y="99"/>
                  <a:pt x="23" y="96"/>
                  <a:pt x="32" y="86"/>
                </a:cubicBezTo>
                <a:cubicBezTo>
                  <a:pt x="37" y="81"/>
                  <a:pt x="53" y="64"/>
                  <a:pt x="67" y="49"/>
                </a:cubicBezTo>
                <a:close/>
                <a:moveTo>
                  <a:pt x="88" y="30"/>
                </a:moveTo>
                <a:cubicBezTo>
                  <a:pt x="88" y="30"/>
                  <a:pt x="88" y="30"/>
                  <a:pt x="88" y="30"/>
                </a:cubicBezTo>
                <a:cubicBezTo>
                  <a:pt x="88" y="30"/>
                  <a:pt x="88" y="30"/>
                  <a:pt x="88" y="30"/>
                </a:cubicBezTo>
                <a:close/>
              </a:path>
            </a:pathLst>
          </a:custGeom>
          <a:solidFill>
            <a:schemeClr val="tx1">
              <a:lumMod val="50000"/>
              <a:lumOff val="50000"/>
            </a:schemeClr>
          </a:solidFill>
          <a:ln w="9525">
            <a:noFill/>
            <a:round/>
            <a:headEnd/>
            <a:tailEnd/>
          </a:ln>
        </p:spPr>
        <p:txBody>
          <a:bodyPr vert="horz" wrap="square" lIns="91416" tIns="45708" rIns="91416" bIns="45708" numCol="1" anchor="t" anchorCtr="0" compatLnSpc="1">
            <a:prstTxWarp prst="textNoShape">
              <a:avLst/>
            </a:prstTxWarp>
          </a:bodyPr>
          <a:lstStyle/>
          <a:p>
            <a:endParaRPr lang="en-IN" sz="2399"/>
          </a:p>
        </p:txBody>
      </p:sp>
      <p:pic>
        <p:nvPicPr>
          <p:cNvPr id="146" name="Picture 6" descr="Google Alerts [ Download - Logo - icon ] png svg">
            <a:extLst>
              <a:ext uri="{FF2B5EF4-FFF2-40B4-BE49-F238E27FC236}">
                <a16:creationId xmlns:a16="http://schemas.microsoft.com/office/drawing/2014/main" id="{28BA31E9-6A51-4355-97F3-413A78F3C5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147" name="ZoneTexte 146">
            <a:extLst>
              <a:ext uri="{FF2B5EF4-FFF2-40B4-BE49-F238E27FC236}">
                <a16:creationId xmlns:a16="http://schemas.microsoft.com/office/drawing/2014/main" id="{9D6A5014-915E-4E31-8664-7A4F424396C7}"/>
              </a:ext>
            </a:extLst>
          </p:cNvPr>
          <p:cNvSpPr txBox="1"/>
          <p:nvPr/>
        </p:nvSpPr>
        <p:spPr>
          <a:xfrm>
            <a:off x="11540766" y="6153530"/>
            <a:ext cx="457729" cy="461665"/>
          </a:xfrm>
          <a:prstGeom prst="rect">
            <a:avLst/>
          </a:prstGeom>
          <a:noFill/>
        </p:spPr>
        <p:txBody>
          <a:bodyPr wrap="square" rtlCol="0">
            <a:spAutoFit/>
          </a:bodyPr>
          <a:lstStyle/>
          <a:p>
            <a:r>
              <a:rPr lang="fr-FR" dirty="0">
                <a:solidFill>
                  <a:schemeClr val="bg1"/>
                </a:solidFill>
              </a:rPr>
              <a:t>6</a:t>
            </a:r>
          </a:p>
        </p:txBody>
      </p:sp>
    </p:spTree>
    <p:extLst>
      <p:ext uri="{BB962C8B-B14F-4D97-AF65-F5344CB8AC3E}">
        <p14:creationId xmlns:p14="http://schemas.microsoft.com/office/powerpoint/2010/main" val="319019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1000"/>
                                        <p:tgtEl>
                                          <p:spTgt spid="93"/>
                                        </p:tgtEl>
                                      </p:cBhvr>
                                    </p:animEffect>
                                    <p:anim calcmode="lin" valueType="num">
                                      <p:cBhvr>
                                        <p:cTn id="14" dur="1000" fill="hold"/>
                                        <p:tgtEl>
                                          <p:spTgt spid="93"/>
                                        </p:tgtEl>
                                        <p:attrNameLst>
                                          <p:attrName>ppt_x</p:attrName>
                                        </p:attrNameLst>
                                      </p:cBhvr>
                                      <p:tavLst>
                                        <p:tav tm="0">
                                          <p:val>
                                            <p:strVal val="#ppt_x"/>
                                          </p:val>
                                        </p:tav>
                                        <p:tav tm="100000">
                                          <p:val>
                                            <p:strVal val="#ppt_x"/>
                                          </p:val>
                                        </p:tav>
                                      </p:tavLst>
                                    </p:anim>
                                    <p:anim calcmode="lin" valueType="num">
                                      <p:cBhvr>
                                        <p:cTn id="15" dur="1000" fill="hold"/>
                                        <p:tgtEl>
                                          <p:spTgt spid="9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1000"/>
                                        <p:tgtEl>
                                          <p:spTgt spid="109"/>
                                        </p:tgtEl>
                                      </p:cBhvr>
                                    </p:animEffect>
                                    <p:anim calcmode="lin" valueType="num">
                                      <p:cBhvr>
                                        <p:cTn id="20" dur="1000" fill="hold"/>
                                        <p:tgtEl>
                                          <p:spTgt spid="109"/>
                                        </p:tgtEl>
                                        <p:attrNameLst>
                                          <p:attrName>ppt_x</p:attrName>
                                        </p:attrNameLst>
                                      </p:cBhvr>
                                      <p:tavLst>
                                        <p:tav tm="0">
                                          <p:val>
                                            <p:strVal val="#ppt_x"/>
                                          </p:val>
                                        </p:tav>
                                        <p:tav tm="100000">
                                          <p:val>
                                            <p:strVal val="#ppt_x"/>
                                          </p:val>
                                        </p:tav>
                                      </p:tavLst>
                                    </p:anim>
                                    <p:anim calcmode="lin" valueType="num">
                                      <p:cBhvr>
                                        <p:cTn id="21" dur="1000" fill="hold"/>
                                        <p:tgtEl>
                                          <p:spTgt spid="10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fade">
                                      <p:cBhvr>
                                        <p:cTn id="25" dur="1000"/>
                                        <p:tgtEl>
                                          <p:spTgt spid="116"/>
                                        </p:tgtEl>
                                      </p:cBhvr>
                                    </p:animEffect>
                                    <p:anim calcmode="lin" valueType="num">
                                      <p:cBhvr>
                                        <p:cTn id="26" dur="1000" fill="hold"/>
                                        <p:tgtEl>
                                          <p:spTgt spid="116"/>
                                        </p:tgtEl>
                                        <p:attrNameLst>
                                          <p:attrName>ppt_x</p:attrName>
                                        </p:attrNameLst>
                                      </p:cBhvr>
                                      <p:tavLst>
                                        <p:tav tm="0">
                                          <p:val>
                                            <p:strVal val="#ppt_x"/>
                                          </p:val>
                                        </p:tav>
                                        <p:tav tm="100000">
                                          <p:val>
                                            <p:strVal val="#ppt_x"/>
                                          </p:val>
                                        </p:tav>
                                      </p:tavLst>
                                    </p:anim>
                                    <p:anim calcmode="lin" valueType="num">
                                      <p:cBhvr>
                                        <p:cTn id="27" dur="1000" fill="hold"/>
                                        <p:tgtEl>
                                          <p:spTgt spid="11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42"/>
                                        </p:tgtEl>
                                        <p:attrNameLst>
                                          <p:attrName>style.visibility</p:attrName>
                                        </p:attrNameLst>
                                      </p:cBhvr>
                                      <p:to>
                                        <p:strVal val="visible"/>
                                      </p:to>
                                    </p:set>
                                    <p:animEffect transition="in" filter="fade">
                                      <p:cBhvr>
                                        <p:cTn id="31" dur="1000"/>
                                        <p:tgtEl>
                                          <p:spTgt spid="142"/>
                                        </p:tgtEl>
                                      </p:cBhvr>
                                    </p:animEffect>
                                    <p:anim calcmode="lin" valueType="num">
                                      <p:cBhvr>
                                        <p:cTn id="32" dur="1000" fill="hold"/>
                                        <p:tgtEl>
                                          <p:spTgt spid="142"/>
                                        </p:tgtEl>
                                        <p:attrNameLst>
                                          <p:attrName>ppt_x</p:attrName>
                                        </p:attrNameLst>
                                      </p:cBhvr>
                                      <p:tavLst>
                                        <p:tav tm="0">
                                          <p:val>
                                            <p:strVal val="#ppt_x"/>
                                          </p:val>
                                        </p:tav>
                                        <p:tav tm="100000">
                                          <p:val>
                                            <p:strVal val="#ppt_x"/>
                                          </p:val>
                                        </p:tav>
                                      </p:tavLst>
                                    </p:anim>
                                    <p:anim calcmode="lin" valueType="num">
                                      <p:cBhvr>
                                        <p:cTn id="33" dur="1000" fill="hold"/>
                                        <p:tgtEl>
                                          <p:spTgt spid="142"/>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fade">
                                      <p:cBhvr>
                                        <p:cTn id="37" dur="1000"/>
                                        <p:tgtEl>
                                          <p:spTgt spid="143"/>
                                        </p:tgtEl>
                                      </p:cBhvr>
                                    </p:animEffect>
                                    <p:anim calcmode="lin" valueType="num">
                                      <p:cBhvr>
                                        <p:cTn id="38" dur="1000" fill="hold"/>
                                        <p:tgtEl>
                                          <p:spTgt spid="143"/>
                                        </p:tgtEl>
                                        <p:attrNameLst>
                                          <p:attrName>ppt_x</p:attrName>
                                        </p:attrNameLst>
                                      </p:cBhvr>
                                      <p:tavLst>
                                        <p:tav tm="0">
                                          <p:val>
                                            <p:strVal val="#ppt_x"/>
                                          </p:val>
                                        </p:tav>
                                        <p:tav tm="100000">
                                          <p:val>
                                            <p:strVal val="#ppt_x"/>
                                          </p:val>
                                        </p:tav>
                                      </p:tavLst>
                                    </p:anim>
                                    <p:anim calcmode="lin" valueType="num">
                                      <p:cBhvr>
                                        <p:cTn id="39" dur="1000" fill="hold"/>
                                        <p:tgtEl>
                                          <p:spTgt spid="1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a:extLst>
              <a:ext uri="{FF2B5EF4-FFF2-40B4-BE49-F238E27FC236}">
                <a16:creationId xmlns:a16="http://schemas.microsoft.com/office/drawing/2014/main" id="{65C37AD5-BCB3-49FC-9EF2-31879C36EA0B}"/>
              </a:ext>
            </a:extLst>
          </p:cNvPr>
          <p:cNvSpPr txBox="1"/>
          <p:nvPr/>
        </p:nvSpPr>
        <p:spPr>
          <a:xfrm>
            <a:off x="637381" y="3845471"/>
            <a:ext cx="1660335"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80" name="Parallelogram 59">
            <a:extLst>
              <a:ext uri="{FF2B5EF4-FFF2-40B4-BE49-F238E27FC236}">
                <a16:creationId xmlns:a16="http://schemas.microsoft.com/office/drawing/2014/main" id="{3D49C391-ABE0-4383-9868-0CEA438274FD}"/>
              </a:ext>
            </a:extLst>
          </p:cNvPr>
          <p:cNvSpPr/>
          <p:nvPr/>
        </p:nvSpPr>
        <p:spPr>
          <a:xfrm>
            <a:off x="82700" y="755113"/>
            <a:ext cx="2205980" cy="386759"/>
          </a:xfrm>
          <a:prstGeom prst="parallelogram">
            <a:avLst>
              <a:gd name="adj" fmla="val 34705"/>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83" name="TextBox 60">
            <a:extLst>
              <a:ext uri="{FF2B5EF4-FFF2-40B4-BE49-F238E27FC236}">
                <a16:creationId xmlns:a16="http://schemas.microsoft.com/office/drawing/2014/main" id="{21E22C82-89D5-485E-A069-57F07BECBC2A}"/>
              </a:ext>
            </a:extLst>
          </p:cNvPr>
          <p:cNvSpPr txBox="1"/>
          <p:nvPr/>
        </p:nvSpPr>
        <p:spPr>
          <a:xfrm>
            <a:off x="20310" y="682729"/>
            <a:ext cx="2330760" cy="523220"/>
          </a:xfrm>
          <a:prstGeom prst="rect">
            <a:avLst/>
          </a:prstGeom>
          <a:noFill/>
        </p:spPr>
        <p:txBody>
          <a:bodyPr wrap="square" rtlCol="0" anchor="ctr">
            <a:spAutoFit/>
          </a:bodyPr>
          <a:lstStyle/>
          <a:p>
            <a:pPr algn="ct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Si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tu</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peux</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p>
        </p:txBody>
      </p:sp>
      <p:sp>
        <p:nvSpPr>
          <p:cNvPr id="85" name="Parallelogram 52">
            <a:extLst>
              <a:ext uri="{FF2B5EF4-FFF2-40B4-BE49-F238E27FC236}">
                <a16:creationId xmlns:a16="http://schemas.microsoft.com/office/drawing/2014/main" id="{74DDF867-1EA9-4550-8E5D-FDF5E45E0179}"/>
              </a:ext>
            </a:extLst>
          </p:cNvPr>
          <p:cNvSpPr/>
          <p:nvPr/>
        </p:nvSpPr>
        <p:spPr>
          <a:xfrm>
            <a:off x="241502" y="246895"/>
            <a:ext cx="3240360" cy="474220"/>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88" name="TextBox 57">
            <a:extLst>
              <a:ext uri="{FF2B5EF4-FFF2-40B4-BE49-F238E27FC236}">
                <a16:creationId xmlns:a16="http://schemas.microsoft.com/office/drawing/2014/main" id="{4B61C462-DFD6-4D9C-85C2-640268F05EE4}"/>
              </a:ext>
            </a:extLst>
          </p:cNvPr>
          <p:cNvSpPr txBox="1"/>
          <p:nvPr/>
        </p:nvSpPr>
        <p:spPr>
          <a:xfrm>
            <a:off x="-277565" y="160839"/>
            <a:ext cx="3955950" cy="646331"/>
          </a:xfrm>
          <a:prstGeom prst="rect">
            <a:avLst/>
          </a:prstGeom>
          <a:noFill/>
        </p:spPr>
        <p:txBody>
          <a:bodyPr wrap="square" rtlCol="0" anchor="ctr">
            <a:spAutoFit/>
          </a:bodyPr>
          <a:lstStyle/>
          <a:p>
            <a:pPr algn="ctr"/>
            <a:r>
              <a:rPr lang="en-IN" sz="3600" i="1" dirty="0" err="1">
                <a:solidFill>
                  <a:schemeClr val="bg1"/>
                </a:solidFill>
                <a:latin typeface="Segoe UI Black" panose="020B0A02040204020203" pitchFamily="34" charset="0"/>
                <a:ea typeface="Segoe UI Black" panose="020B0A02040204020203" pitchFamily="34" charset="0"/>
              </a:rPr>
              <a:t>Alerte</a:t>
            </a:r>
            <a:r>
              <a:rPr lang="en-IN" sz="3600" i="1" dirty="0">
                <a:solidFill>
                  <a:schemeClr val="bg1"/>
                </a:solidFill>
                <a:latin typeface="Segoe UI Black" panose="020B0A02040204020203" pitchFamily="34" charset="0"/>
                <a:ea typeface="Segoe UI Black" panose="020B0A02040204020203" pitchFamily="34" charset="0"/>
              </a:rPr>
              <a:t> </a:t>
            </a:r>
            <a:r>
              <a:rPr lang="en-IN" sz="3600" i="1" dirty="0" err="1">
                <a:solidFill>
                  <a:schemeClr val="bg1"/>
                </a:solidFill>
                <a:latin typeface="Segoe UI Black" panose="020B0A02040204020203" pitchFamily="34" charset="0"/>
                <a:ea typeface="Segoe UI Black" panose="020B0A02040204020203" pitchFamily="34" charset="0"/>
              </a:rPr>
              <a:t>moi</a:t>
            </a:r>
            <a:endParaRPr lang="en-IN" sz="3600" i="1" dirty="0">
              <a:solidFill>
                <a:schemeClr val="bg1"/>
              </a:solidFill>
              <a:latin typeface="Segoe UI Black" panose="020B0A02040204020203" pitchFamily="34" charset="0"/>
              <a:ea typeface="Segoe UI Black" panose="020B0A02040204020203" pitchFamily="34" charset="0"/>
            </a:endParaRPr>
          </a:p>
        </p:txBody>
      </p:sp>
      <p:sp>
        <p:nvSpPr>
          <p:cNvPr id="90" name="TextBox 98">
            <a:extLst>
              <a:ext uri="{FF2B5EF4-FFF2-40B4-BE49-F238E27FC236}">
                <a16:creationId xmlns:a16="http://schemas.microsoft.com/office/drawing/2014/main" id="{38D85587-EDF0-4C7C-ABFA-A74D624C0317}"/>
              </a:ext>
            </a:extLst>
          </p:cNvPr>
          <p:cNvSpPr txBox="1"/>
          <p:nvPr/>
        </p:nvSpPr>
        <p:spPr>
          <a:xfrm>
            <a:off x="942317" y="2369852"/>
            <a:ext cx="1660335" cy="215444"/>
          </a:xfrm>
          <a:prstGeom prst="rect">
            <a:avLst/>
          </a:prstGeom>
          <a:noFill/>
        </p:spPr>
        <p:txBody>
          <a:bodyPr wrap="square" lIns="0" tIns="0" rIns="0" bIns="0" rtlCol="0">
            <a:spAutoFit/>
          </a:bodyPr>
          <a:lstStyle/>
          <a:p>
            <a:pPr algn="r"/>
            <a:r>
              <a:rPr lang="en-US" sz="1400" kern="0" dirty="0">
                <a:solidFill>
                  <a:schemeClr val="tx1">
                    <a:lumMod val="75000"/>
                    <a:lumOff val="25000"/>
                  </a:schemeClr>
                </a:solidFill>
                <a:ea typeface="Calibri Light" charset="0"/>
                <a:cs typeface="Calibri Light" charset="0"/>
              </a:rPr>
              <a:t>.</a:t>
            </a:r>
            <a:endParaRPr lang="en-US" sz="1400" dirty="0">
              <a:solidFill>
                <a:schemeClr val="tx1">
                  <a:lumMod val="75000"/>
                  <a:lumOff val="25000"/>
                </a:schemeClr>
              </a:solidFill>
              <a:ea typeface="Calibri Light" charset="0"/>
              <a:cs typeface="Calibri Light" charset="0"/>
            </a:endParaRPr>
          </a:p>
        </p:txBody>
      </p:sp>
      <p:sp>
        <p:nvSpPr>
          <p:cNvPr id="65" name="Rectangle 64">
            <a:extLst>
              <a:ext uri="{FF2B5EF4-FFF2-40B4-BE49-F238E27FC236}">
                <a16:creationId xmlns:a16="http://schemas.microsoft.com/office/drawing/2014/main" id="{26757CEB-47F6-4B72-B057-0DFE471A4CB6}"/>
              </a:ext>
            </a:extLst>
          </p:cNvPr>
          <p:cNvSpPr/>
          <p:nvPr/>
        </p:nvSpPr>
        <p:spPr>
          <a:xfrm rot="19813210">
            <a:off x="10995956" y="697092"/>
            <a:ext cx="889907" cy="782224"/>
          </a:xfrm>
          <a:prstGeom prst="rect">
            <a:avLst/>
          </a:prstGeom>
          <a:gradFill flip="none" rotWithShape="1">
            <a:gsLst>
              <a:gs pos="32000">
                <a:schemeClr val="tx1">
                  <a:alpha val="16000"/>
                </a:schemeClr>
              </a:gs>
              <a:gs pos="8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30">
            <a:extLst>
              <a:ext uri="{FF2B5EF4-FFF2-40B4-BE49-F238E27FC236}">
                <a16:creationId xmlns:a16="http://schemas.microsoft.com/office/drawing/2014/main" id="{5B192D90-6A39-4AAB-8B71-FAF5B60065A9}"/>
              </a:ext>
            </a:extLst>
          </p:cNvPr>
          <p:cNvSpPr/>
          <p:nvPr/>
        </p:nvSpPr>
        <p:spPr>
          <a:xfrm>
            <a:off x="10802928" y="321585"/>
            <a:ext cx="908371" cy="908371"/>
          </a:xfrm>
          <a:prstGeom prst="ellipse">
            <a:avLst/>
          </a:prstGeom>
          <a:gradFill>
            <a:gsLst>
              <a:gs pos="28000">
                <a:schemeClr val="bg1"/>
              </a:gs>
              <a:gs pos="100000">
                <a:schemeClr val="bg1">
                  <a:lumMod val="8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0" name="Group 101">
            <a:extLst>
              <a:ext uri="{FF2B5EF4-FFF2-40B4-BE49-F238E27FC236}">
                <a16:creationId xmlns:a16="http://schemas.microsoft.com/office/drawing/2014/main" id="{23B9FE59-5806-4D64-8430-2EB81AD9041A}"/>
              </a:ext>
            </a:extLst>
          </p:cNvPr>
          <p:cNvGrpSpPr/>
          <p:nvPr/>
        </p:nvGrpSpPr>
        <p:grpSpPr>
          <a:xfrm>
            <a:off x="5890906" y="505672"/>
            <a:ext cx="4548615" cy="1987982"/>
            <a:chOff x="6537872" y="726540"/>
            <a:chExt cx="5792799" cy="1987982"/>
          </a:xfrm>
        </p:grpSpPr>
        <p:sp>
          <p:nvSpPr>
            <p:cNvPr id="72" name="TextBox 102">
              <a:extLst>
                <a:ext uri="{FF2B5EF4-FFF2-40B4-BE49-F238E27FC236}">
                  <a16:creationId xmlns:a16="http://schemas.microsoft.com/office/drawing/2014/main" id="{0755843A-EC1B-4225-84E2-8944F1175BE9}"/>
                </a:ext>
              </a:extLst>
            </p:cNvPr>
            <p:cNvSpPr txBox="1"/>
            <p:nvPr/>
          </p:nvSpPr>
          <p:spPr>
            <a:xfrm>
              <a:off x="9390194" y="2499078"/>
              <a:ext cx="2114487"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73" name="TextBox 103">
              <a:extLst>
                <a:ext uri="{FF2B5EF4-FFF2-40B4-BE49-F238E27FC236}">
                  <a16:creationId xmlns:a16="http://schemas.microsoft.com/office/drawing/2014/main" id="{D2A7168F-D4E9-4E4A-AA84-F79AE2F504E6}"/>
                </a:ext>
              </a:extLst>
            </p:cNvPr>
            <p:cNvSpPr txBox="1"/>
            <p:nvPr/>
          </p:nvSpPr>
          <p:spPr>
            <a:xfrm>
              <a:off x="6537872" y="726540"/>
              <a:ext cx="5792799" cy="430887"/>
            </a:xfrm>
            <a:prstGeom prst="rect">
              <a:avLst/>
            </a:prstGeom>
            <a:noFill/>
          </p:spPr>
          <p:txBody>
            <a:bodyPr wrap="square" lIns="0" tIns="0" rIns="0" bIns="0" rtlCol="0" anchor="ctr">
              <a:spAutoFit/>
            </a:bodyPr>
            <a:lstStyle/>
            <a:p>
              <a:pPr algn="r"/>
              <a:r>
                <a:rPr lang="en-US" sz="2800" b="1" kern="0" dirty="0">
                  <a:solidFill>
                    <a:schemeClr val="tx1">
                      <a:lumMod val="85000"/>
                      <a:lumOff val="15000"/>
                    </a:schemeClr>
                  </a:solidFill>
                  <a:ea typeface="Calibri Light" charset="0"/>
                  <a:cs typeface="Calibri Light" charset="0"/>
                </a:rPr>
                <a:t>Notification par image </a:t>
              </a:r>
              <a:endParaRPr lang="en-US" sz="2800" b="1" dirty="0">
                <a:solidFill>
                  <a:schemeClr val="tx1">
                    <a:lumMod val="85000"/>
                    <a:lumOff val="15000"/>
                  </a:schemeClr>
                </a:solidFill>
                <a:ea typeface="Calibri Light" charset="0"/>
                <a:cs typeface="Calibri Light" charset="0"/>
              </a:endParaRPr>
            </a:p>
          </p:txBody>
        </p:sp>
      </p:grpSp>
      <p:sp>
        <p:nvSpPr>
          <p:cNvPr id="2" name="ZoneTexte 1">
            <a:extLst>
              <a:ext uri="{FF2B5EF4-FFF2-40B4-BE49-F238E27FC236}">
                <a16:creationId xmlns:a16="http://schemas.microsoft.com/office/drawing/2014/main" id="{D74B276E-F018-463C-AC0B-DDC8A0136978}"/>
              </a:ext>
            </a:extLst>
          </p:cNvPr>
          <p:cNvSpPr txBox="1"/>
          <p:nvPr/>
        </p:nvSpPr>
        <p:spPr>
          <a:xfrm>
            <a:off x="472524" y="1744201"/>
            <a:ext cx="5878362" cy="1631216"/>
          </a:xfrm>
          <a:prstGeom prst="rect">
            <a:avLst/>
          </a:prstGeom>
          <a:noFill/>
        </p:spPr>
        <p:txBody>
          <a:bodyPr wrap="square" rtlCol="0">
            <a:spAutoFit/>
          </a:bodyPr>
          <a:lstStyle/>
          <a:p>
            <a:r>
              <a:rPr lang="fr-FR" sz="2000" dirty="0"/>
              <a:t>Si le degré de dangerosité augmente(selon niveau de bateau ou d’individu dans l’eau) la notification sera envoyée par une image qui attire l’attention de l’utilisateur afin de le sauver le plutôt que possible.</a:t>
            </a:r>
          </a:p>
        </p:txBody>
      </p:sp>
      <p:pic>
        <p:nvPicPr>
          <p:cNvPr id="39" name="Picture 2" descr="attention - URPS Médecin libéraux Hauts de France">
            <a:extLst>
              <a:ext uri="{FF2B5EF4-FFF2-40B4-BE49-F238E27FC236}">
                <a16:creationId xmlns:a16="http://schemas.microsoft.com/office/drawing/2014/main" id="{08719E63-3695-4E7C-95E6-ADD902D6E1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4" y="4997946"/>
            <a:ext cx="809587" cy="80958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attention - URPS Médecin libéraux Hauts de France">
            <a:extLst>
              <a:ext uri="{FF2B5EF4-FFF2-40B4-BE49-F238E27FC236}">
                <a16:creationId xmlns:a16="http://schemas.microsoft.com/office/drawing/2014/main" id="{404613BC-3BBA-47B1-9CEA-CA19691254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4" y="5887574"/>
            <a:ext cx="809587" cy="80958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Icônes attention à télécharger gratuitement - Icône.com">
            <a:extLst>
              <a:ext uri="{FF2B5EF4-FFF2-40B4-BE49-F238E27FC236}">
                <a16:creationId xmlns:a16="http://schemas.microsoft.com/office/drawing/2014/main" id="{9ACA7797-DB8B-4ACF-8777-FD52635EA8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9361" y="263521"/>
            <a:ext cx="838415" cy="838415"/>
          </a:xfrm>
          <a:prstGeom prst="rect">
            <a:avLst/>
          </a:prstGeom>
          <a:noFill/>
          <a:extLst>
            <a:ext uri="{909E8E84-426E-40DD-AFC4-6F175D3DCCD1}">
              <a14:hiddenFill xmlns:a14="http://schemas.microsoft.com/office/drawing/2010/main">
                <a:solidFill>
                  <a:srgbClr val="FFFFFF"/>
                </a:solidFill>
              </a14:hiddenFill>
            </a:ext>
          </a:extLst>
        </p:spPr>
      </p:pic>
      <p:pic>
        <p:nvPicPr>
          <p:cNvPr id="42" name="Image 41">
            <a:extLst>
              <a:ext uri="{FF2B5EF4-FFF2-40B4-BE49-F238E27FC236}">
                <a16:creationId xmlns:a16="http://schemas.microsoft.com/office/drawing/2014/main" id="{218F2B5D-D726-4653-AAC6-F69BDB09B4A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876" t="9148" r="13194" b="12388"/>
          <a:stretch/>
        </p:blipFill>
        <p:spPr>
          <a:xfrm>
            <a:off x="2533396" y="3284984"/>
            <a:ext cx="2904123" cy="3484185"/>
          </a:xfrm>
          <a:prstGeom prst="rect">
            <a:avLst/>
          </a:prstGeom>
        </p:spPr>
      </p:pic>
      <p:pic>
        <p:nvPicPr>
          <p:cNvPr id="4" name="Image 3" descr="Une image contenant ciel, sport aquatique, nageant, vague&#10;&#10;Description générée automatiquement">
            <a:extLst>
              <a:ext uri="{FF2B5EF4-FFF2-40B4-BE49-F238E27FC236}">
                <a16:creationId xmlns:a16="http://schemas.microsoft.com/office/drawing/2014/main" id="{69A090F0-B4F6-4B1B-9782-EDA6AA9644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8628" y="1578100"/>
            <a:ext cx="3207634" cy="3258807"/>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0" name="Group 55">
            <a:extLst>
              <a:ext uri="{FF2B5EF4-FFF2-40B4-BE49-F238E27FC236}">
                <a16:creationId xmlns:a16="http://schemas.microsoft.com/office/drawing/2014/main" id="{445AC24E-F2CA-4245-B843-0421931E2122}"/>
              </a:ext>
            </a:extLst>
          </p:cNvPr>
          <p:cNvGrpSpPr/>
          <p:nvPr/>
        </p:nvGrpSpPr>
        <p:grpSpPr>
          <a:xfrm flipH="1">
            <a:off x="10684509" y="227656"/>
            <a:ext cx="1128117" cy="1128115"/>
            <a:chOff x="9461596" y="1229846"/>
            <a:chExt cx="1424118" cy="1424116"/>
          </a:xfrm>
        </p:grpSpPr>
        <p:sp>
          <p:nvSpPr>
            <p:cNvPr id="51" name="Oval 17">
              <a:extLst>
                <a:ext uri="{FF2B5EF4-FFF2-40B4-BE49-F238E27FC236}">
                  <a16:creationId xmlns:a16="http://schemas.microsoft.com/office/drawing/2014/main" id="{32877A87-5A44-49F9-B7C4-BBC852B3CBC1}"/>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0">
                    <a:schemeClr val="accent2"/>
                  </a:gs>
                  <a:gs pos="100000">
                    <a:schemeClr val="accent3"/>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17">
              <a:extLst>
                <a:ext uri="{FF2B5EF4-FFF2-40B4-BE49-F238E27FC236}">
                  <a16:creationId xmlns:a16="http://schemas.microsoft.com/office/drawing/2014/main" id="{B6B2003E-4218-465F-8437-BCC7E2C7B1B3}"/>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2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3" name="Picture 2" descr="Rêver de se noyer: Quelles significations? – Le Temple Du Sommeil">
            <a:extLst>
              <a:ext uri="{FF2B5EF4-FFF2-40B4-BE49-F238E27FC236}">
                <a16:creationId xmlns:a16="http://schemas.microsoft.com/office/drawing/2014/main" id="{8F5FC1A4-D269-4F71-8720-ACB5E9ABE4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8160"/>
          <a:stretch/>
        </p:blipFill>
        <p:spPr bwMode="auto">
          <a:xfrm>
            <a:off x="5530577" y="3284984"/>
            <a:ext cx="3390808" cy="3262438"/>
          </a:xfrm>
          <a:prstGeom prst="ellipse">
            <a:avLst/>
          </a:prstGeom>
          <a:ln w="63500" cap="rnd">
            <a:solidFill>
              <a:srgbClr val="FFC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4" name="Picture 6" descr="Google Alerts [ Download - Logo - icon ] png svg">
            <a:extLst>
              <a:ext uri="{FF2B5EF4-FFF2-40B4-BE49-F238E27FC236}">
                <a16:creationId xmlns:a16="http://schemas.microsoft.com/office/drawing/2014/main" id="{7610A93C-D526-414B-9630-9A94CF3F688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55" name="ZoneTexte 54">
            <a:extLst>
              <a:ext uri="{FF2B5EF4-FFF2-40B4-BE49-F238E27FC236}">
                <a16:creationId xmlns:a16="http://schemas.microsoft.com/office/drawing/2014/main" id="{7479D42B-F384-437B-80C8-4210916931B1}"/>
              </a:ext>
            </a:extLst>
          </p:cNvPr>
          <p:cNvSpPr txBox="1"/>
          <p:nvPr/>
        </p:nvSpPr>
        <p:spPr>
          <a:xfrm>
            <a:off x="11540766" y="6153530"/>
            <a:ext cx="457729" cy="461665"/>
          </a:xfrm>
          <a:prstGeom prst="rect">
            <a:avLst/>
          </a:prstGeom>
          <a:noFill/>
        </p:spPr>
        <p:txBody>
          <a:bodyPr wrap="square" rtlCol="0">
            <a:spAutoFit/>
          </a:bodyPr>
          <a:lstStyle/>
          <a:p>
            <a:r>
              <a:rPr lang="fr-FR" dirty="0">
                <a:solidFill>
                  <a:schemeClr val="bg1"/>
                </a:solidFill>
              </a:rPr>
              <a:t>7</a:t>
            </a:r>
          </a:p>
        </p:txBody>
      </p:sp>
    </p:spTree>
    <p:extLst>
      <p:ext uri="{BB962C8B-B14F-4D97-AF65-F5344CB8AC3E}">
        <p14:creationId xmlns:p14="http://schemas.microsoft.com/office/powerpoint/2010/main" val="156247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childTnLst>
                          </p:cTn>
                        </p:par>
                        <p:par>
                          <p:cTn id="14" fill="hold">
                            <p:stCondLst>
                              <p:cond delay="1750"/>
                            </p:stCondLst>
                            <p:childTnLst>
                              <p:par>
                                <p:cTn id="15" presetID="22" presetClass="entr" presetSubtype="4" fill="hold"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down)">
                                      <p:cBhvr>
                                        <p:cTn id="17" dur="750"/>
                                        <p:tgtEl>
                                          <p:spTgt spid="53"/>
                                        </p:tgtEl>
                                      </p:cBhvr>
                                    </p:animEffect>
                                  </p:childTnLst>
                                </p:cTn>
                              </p:par>
                            </p:childTnLst>
                          </p:cTn>
                        </p:par>
                        <p:par>
                          <p:cTn id="18" fill="hold">
                            <p:stCondLst>
                              <p:cond delay="2500"/>
                            </p:stCondLst>
                            <p:childTnLst>
                              <p:par>
                                <p:cTn id="19" presetID="22" presetClass="entr" presetSubtype="4"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down)">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a:extLst>
              <a:ext uri="{FF2B5EF4-FFF2-40B4-BE49-F238E27FC236}">
                <a16:creationId xmlns:a16="http://schemas.microsoft.com/office/drawing/2014/main" id="{65C37AD5-BCB3-49FC-9EF2-31879C36EA0B}"/>
              </a:ext>
            </a:extLst>
          </p:cNvPr>
          <p:cNvSpPr txBox="1"/>
          <p:nvPr/>
        </p:nvSpPr>
        <p:spPr>
          <a:xfrm>
            <a:off x="637381" y="3845471"/>
            <a:ext cx="1660335"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80" name="Parallelogram 59">
            <a:extLst>
              <a:ext uri="{FF2B5EF4-FFF2-40B4-BE49-F238E27FC236}">
                <a16:creationId xmlns:a16="http://schemas.microsoft.com/office/drawing/2014/main" id="{3D49C391-ABE0-4383-9868-0CEA438274FD}"/>
              </a:ext>
            </a:extLst>
          </p:cNvPr>
          <p:cNvSpPr/>
          <p:nvPr/>
        </p:nvSpPr>
        <p:spPr>
          <a:xfrm>
            <a:off x="82700" y="755113"/>
            <a:ext cx="2205980" cy="386759"/>
          </a:xfrm>
          <a:prstGeom prst="parallelogram">
            <a:avLst>
              <a:gd name="adj" fmla="val 34705"/>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83" name="TextBox 60">
            <a:extLst>
              <a:ext uri="{FF2B5EF4-FFF2-40B4-BE49-F238E27FC236}">
                <a16:creationId xmlns:a16="http://schemas.microsoft.com/office/drawing/2014/main" id="{21E22C82-89D5-485E-A069-57F07BECBC2A}"/>
              </a:ext>
            </a:extLst>
          </p:cNvPr>
          <p:cNvSpPr txBox="1"/>
          <p:nvPr/>
        </p:nvSpPr>
        <p:spPr>
          <a:xfrm>
            <a:off x="20310" y="682729"/>
            <a:ext cx="2330760" cy="523220"/>
          </a:xfrm>
          <a:prstGeom prst="rect">
            <a:avLst/>
          </a:prstGeom>
          <a:noFill/>
        </p:spPr>
        <p:txBody>
          <a:bodyPr wrap="square" rtlCol="0" anchor="ctr">
            <a:spAutoFit/>
          </a:bodyPr>
          <a:lstStyle/>
          <a:p>
            <a:pPr algn="ct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Si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tu</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peux</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p>
        </p:txBody>
      </p:sp>
      <p:sp>
        <p:nvSpPr>
          <p:cNvPr id="85" name="Parallelogram 52">
            <a:extLst>
              <a:ext uri="{FF2B5EF4-FFF2-40B4-BE49-F238E27FC236}">
                <a16:creationId xmlns:a16="http://schemas.microsoft.com/office/drawing/2014/main" id="{74DDF867-1EA9-4550-8E5D-FDF5E45E0179}"/>
              </a:ext>
            </a:extLst>
          </p:cNvPr>
          <p:cNvSpPr/>
          <p:nvPr/>
        </p:nvSpPr>
        <p:spPr>
          <a:xfrm>
            <a:off x="241502" y="246895"/>
            <a:ext cx="3240360" cy="474220"/>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88" name="TextBox 57">
            <a:extLst>
              <a:ext uri="{FF2B5EF4-FFF2-40B4-BE49-F238E27FC236}">
                <a16:creationId xmlns:a16="http://schemas.microsoft.com/office/drawing/2014/main" id="{4B61C462-DFD6-4D9C-85C2-640268F05EE4}"/>
              </a:ext>
            </a:extLst>
          </p:cNvPr>
          <p:cNvSpPr txBox="1"/>
          <p:nvPr/>
        </p:nvSpPr>
        <p:spPr>
          <a:xfrm>
            <a:off x="-277565" y="160839"/>
            <a:ext cx="3955950" cy="646331"/>
          </a:xfrm>
          <a:prstGeom prst="rect">
            <a:avLst/>
          </a:prstGeom>
          <a:noFill/>
        </p:spPr>
        <p:txBody>
          <a:bodyPr wrap="square" rtlCol="0" anchor="ctr">
            <a:spAutoFit/>
          </a:bodyPr>
          <a:lstStyle/>
          <a:p>
            <a:pPr algn="ctr"/>
            <a:r>
              <a:rPr lang="en-IN" sz="3600" i="1" dirty="0" err="1">
                <a:solidFill>
                  <a:schemeClr val="bg1"/>
                </a:solidFill>
                <a:latin typeface="Segoe UI Black" panose="020B0A02040204020203" pitchFamily="34" charset="0"/>
                <a:ea typeface="Segoe UI Black" panose="020B0A02040204020203" pitchFamily="34" charset="0"/>
              </a:rPr>
              <a:t>Alerte</a:t>
            </a:r>
            <a:r>
              <a:rPr lang="en-IN" sz="3600" i="1" dirty="0">
                <a:solidFill>
                  <a:schemeClr val="bg1"/>
                </a:solidFill>
                <a:latin typeface="Segoe UI Black" panose="020B0A02040204020203" pitchFamily="34" charset="0"/>
                <a:ea typeface="Segoe UI Black" panose="020B0A02040204020203" pitchFamily="34" charset="0"/>
              </a:rPr>
              <a:t> </a:t>
            </a:r>
            <a:r>
              <a:rPr lang="en-IN" sz="3600" i="1" dirty="0" err="1">
                <a:solidFill>
                  <a:schemeClr val="bg1"/>
                </a:solidFill>
                <a:latin typeface="Segoe UI Black" panose="020B0A02040204020203" pitchFamily="34" charset="0"/>
                <a:ea typeface="Segoe UI Black" panose="020B0A02040204020203" pitchFamily="34" charset="0"/>
              </a:rPr>
              <a:t>moi</a:t>
            </a:r>
            <a:endParaRPr lang="en-IN" sz="3600" i="1" dirty="0">
              <a:solidFill>
                <a:schemeClr val="bg1"/>
              </a:solidFill>
              <a:latin typeface="Segoe UI Black" panose="020B0A02040204020203" pitchFamily="34" charset="0"/>
              <a:ea typeface="Segoe UI Black" panose="020B0A02040204020203" pitchFamily="34" charset="0"/>
            </a:endParaRPr>
          </a:p>
        </p:txBody>
      </p:sp>
      <p:sp>
        <p:nvSpPr>
          <p:cNvPr id="90" name="TextBox 98">
            <a:extLst>
              <a:ext uri="{FF2B5EF4-FFF2-40B4-BE49-F238E27FC236}">
                <a16:creationId xmlns:a16="http://schemas.microsoft.com/office/drawing/2014/main" id="{38D85587-EDF0-4C7C-ABFA-A74D624C0317}"/>
              </a:ext>
            </a:extLst>
          </p:cNvPr>
          <p:cNvSpPr txBox="1"/>
          <p:nvPr/>
        </p:nvSpPr>
        <p:spPr>
          <a:xfrm>
            <a:off x="942317" y="2369852"/>
            <a:ext cx="1660335" cy="215444"/>
          </a:xfrm>
          <a:prstGeom prst="rect">
            <a:avLst/>
          </a:prstGeom>
          <a:noFill/>
        </p:spPr>
        <p:txBody>
          <a:bodyPr wrap="square" lIns="0" tIns="0" rIns="0" bIns="0" rtlCol="0">
            <a:spAutoFit/>
          </a:bodyPr>
          <a:lstStyle/>
          <a:p>
            <a:pPr algn="r"/>
            <a:r>
              <a:rPr lang="en-US" sz="1400" kern="0" dirty="0">
                <a:solidFill>
                  <a:schemeClr val="tx1">
                    <a:lumMod val="75000"/>
                    <a:lumOff val="25000"/>
                  </a:schemeClr>
                </a:solidFill>
                <a:ea typeface="Calibri Light" charset="0"/>
                <a:cs typeface="Calibri Light" charset="0"/>
              </a:rPr>
              <a:t>.</a:t>
            </a:r>
            <a:endParaRPr lang="en-US" sz="1400" dirty="0">
              <a:solidFill>
                <a:schemeClr val="tx1">
                  <a:lumMod val="75000"/>
                  <a:lumOff val="25000"/>
                </a:schemeClr>
              </a:solidFill>
              <a:ea typeface="Calibri Light" charset="0"/>
              <a:cs typeface="Calibri Light" charset="0"/>
            </a:endParaRPr>
          </a:p>
        </p:txBody>
      </p:sp>
      <p:sp>
        <p:nvSpPr>
          <p:cNvPr id="65" name="Rectangle 64">
            <a:extLst>
              <a:ext uri="{FF2B5EF4-FFF2-40B4-BE49-F238E27FC236}">
                <a16:creationId xmlns:a16="http://schemas.microsoft.com/office/drawing/2014/main" id="{26757CEB-47F6-4B72-B057-0DFE471A4CB6}"/>
              </a:ext>
            </a:extLst>
          </p:cNvPr>
          <p:cNvSpPr/>
          <p:nvPr/>
        </p:nvSpPr>
        <p:spPr>
          <a:xfrm rot="19813210">
            <a:off x="10995956" y="697092"/>
            <a:ext cx="889907" cy="782224"/>
          </a:xfrm>
          <a:prstGeom prst="rect">
            <a:avLst/>
          </a:prstGeom>
          <a:gradFill flip="none" rotWithShape="1">
            <a:gsLst>
              <a:gs pos="32000">
                <a:schemeClr val="tx1">
                  <a:alpha val="16000"/>
                </a:schemeClr>
              </a:gs>
              <a:gs pos="8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30">
            <a:extLst>
              <a:ext uri="{FF2B5EF4-FFF2-40B4-BE49-F238E27FC236}">
                <a16:creationId xmlns:a16="http://schemas.microsoft.com/office/drawing/2014/main" id="{5B192D90-6A39-4AAB-8B71-FAF5B60065A9}"/>
              </a:ext>
            </a:extLst>
          </p:cNvPr>
          <p:cNvSpPr/>
          <p:nvPr/>
        </p:nvSpPr>
        <p:spPr>
          <a:xfrm>
            <a:off x="10802928" y="321585"/>
            <a:ext cx="908371" cy="908371"/>
          </a:xfrm>
          <a:prstGeom prst="ellipse">
            <a:avLst/>
          </a:prstGeom>
          <a:gradFill>
            <a:gsLst>
              <a:gs pos="28000">
                <a:schemeClr val="bg1"/>
              </a:gs>
              <a:gs pos="100000">
                <a:schemeClr val="bg1">
                  <a:lumMod val="8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0" name="Group 101">
            <a:extLst>
              <a:ext uri="{FF2B5EF4-FFF2-40B4-BE49-F238E27FC236}">
                <a16:creationId xmlns:a16="http://schemas.microsoft.com/office/drawing/2014/main" id="{23B9FE59-5806-4D64-8430-2EB81AD9041A}"/>
              </a:ext>
            </a:extLst>
          </p:cNvPr>
          <p:cNvGrpSpPr/>
          <p:nvPr/>
        </p:nvGrpSpPr>
        <p:grpSpPr>
          <a:xfrm>
            <a:off x="5122054" y="505672"/>
            <a:ext cx="5317468" cy="1987982"/>
            <a:chOff x="5558716" y="726540"/>
            <a:chExt cx="6771957" cy="1987982"/>
          </a:xfrm>
        </p:grpSpPr>
        <p:sp>
          <p:nvSpPr>
            <p:cNvPr id="72" name="TextBox 102">
              <a:extLst>
                <a:ext uri="{FF2B5EF4-FFF2-40B4-BE49-F238E27FC236}">
                  <a16:creationId xmlns:a16="http://schemas.microsoft.com/office/drawing/2014/main" id="{0755843A-EC1B-4225-84E2-8944F1175BE9}"/>
                </a:ext>
              </a:extLst>
            </p:cNvPr>
            <p:cNvSpPr txBox="1"/>
            <p:nvPr/>
          </p:nvSpPr>
          <p:spPr>
            <a:xfrm>
              <a:off x="9390194" y="2499078"/>
              <a:ext cx="2114487"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73" name="TextBox 103">
              <a:extLst>
                <a:ext uri="{FF2B5EF4-FFF2-40B4-BE49-F238E27FC236}">
                  <a16:creationId xmlns:a16="http://schemas.microsoft.com/office/drawing/2014/main" id="{D2A7168F-D4E9-4E4A-AA84-F79AE2F504E6}"/>
                </a:ext>
              </a:extLst>
            </p:cNvPr>
            <p:cNvSpPr txBox="1"/>
            <p:nvPr/>
          </p:nvSpPr>
          <p:spPr>
            <a:xfrm>
              <a:off x="5558716" y="726540"/>
              <a:ext cx="6771957" cy="430887"/>
            </a:xfrm>
            <a:prstGeom prst="rect">
              <a:avLst/>
            </a:prstGeom>
            <a:noFill/>
          </p:spPr>
          <p:txBody>
            <a:bodyPr wrap="square" lIns="0" tIns="0" rIns="0" bIns="0" rtlCol="0" anchor="ctr">
              <a:spAutoFit/>
            </a:bodyPr>
            <a:lstStyle/>
            <a:p>
              <a:pPr algn="r"/>
              <a:r>
                <a:rPr lang="en-US" sz="2800" b="1" kern="0" dirty="0">
                  <a:solidFill>
                    <a:schemeClr val="tx1">
                      <a:lumMod val="85000"/>
                      <a:lumOff val="15000"/>
                    </a:schemeClr>
                  </a:solidFill>
                  <a:ea typeface="Calibri Light" charset="0"/>
                  <a:cs typeface="Calibri Light" charset="0"/>
                </a:rPr>
                <a:t>Notification de type </a:t>
              </a:r>
              <a:r>
                <a:rPr lang="en-US" sz="2800" b="1" kern="0" dirty="0" err="1">
                  <a:solidFill>
                    <a:schemeClr val="tx1">
                      <a:lumMod val="85000"/>
                      <a:lumOff val="15000"/>
                    </a:schemeClr>
                  </a:solidFill>
                  <a:ea typeface="Calibri Light" charset="0"/>
                  <a:cs typeface="Calibri Light" charset="0"/>
                </a:rPr>
                <a:t>sonore</a:t>
              </a:r>
              <a:endParaRPr lang="en-US" sz="2800" b="1" dirty="0">
                <a:solidFill>
                  <a:schemeClr val="tx1">
                    <a:lumMod val="85000"/>
                    <a:lumOff val="15000"/>
                  </a:schemeClr>
                </a:solidFill>
                <a:ea typeface="Calibri Light" charset="0"/>
                <a:cs typeface="Calibri Light" charset="0"/>
              </a:endParaRPr>
            </a:p>
          </p:txBody>
        </p:sp>
      </p:grpSp>
      <p:sp>
        <p:nvSpPr>
          <p:cNvPr id="2" name="ZoneTexte 1">
            <a:extLst>
              <a:ext uri="{FF2B5EF4-FFF2-40B4-BE49-F238E27FC236}">
                <a16:creationId xmlns:a16="http://schemas.microsoft.com/office/drawing/2014/main" id="{D74B276E-F018-463C-AC0B-DDC8A0136978}"/>
              </a:ext>
            </a:extLst>
          </p:cNvPr>
          <p:cNvSpPr txBox="1"/>
          <p:nvPr/>
        </p:nvSpPr>
        <p:spPr>
          <a:xfrm>
            <a:off x="637381" y="2035977"/>
            <a:ext cx="6681167" cy="1323439"/>
          </a:xfrm>
          <a:prstGeom prst="rect">
            <a:avLst/>
          </a:prstGeom>
          <a:noFill/>
        </p:spPr>
        <p:txBody>
          <a:bodyPr wrap="square" rtlCol="0">
            <a:spAutoFit/>
          </a:bodyPr>
          <a:lstStyle/>
          <a:p>
            <a:pPr algn="just"/>
            <a:r>
              <a:rPr lang="fr-FR" sz="2000" dirty="0"/>
              <a:t>Si le degré de dangerosité est très élevé on doit envoyer des alertes sonores successives pour éveiller les utilisateurs et  sauver le maximum possible de noyés et le plutôt que possible.</a:t>
            </a:r>
          </a:p>
        </p:txBody>
      </p:sp>
      <p:pic>
        <p:nvPicPr>
          <p:cNvPr id="39" name="Picture 2" descr="attention - URPS Médecin libéraux Hauts de France">
            <a:extLst>
              <a:ext uri="{FF2B5EF4-FFF2-40B4-BE49-F238E27FC236}">
                <a16:creationId xmlns:a16="http://schemas.microsoft.com/office/drawing/2014/main" id="{08719E63-3695-4E7C-95E6-ADD902D6E1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22" y="3953193"/>
            <a:ext cx="809587" cy="80958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attention - URPS Médecin libéraux Hauts de France">
            <a:extLst>
              <a:ext uri="{FF2B5EF4-FFF2-40B4-BE49-F238E27FC236}">
                <a16:creationId xmlns:a16="http://schemas.microsoft.com/office/drawing/2014/main" id="{404613BC-3BBA-47B1-9CEA-CA19691254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22" y="4792123"/>
            <a:ext cx="809587" cy="80958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descr="Une image contenant eau, extérieur, sport aquatique, océan&#10;&#10;Description générée automatiquement">
            <a:extLst>
              <a:ext uri="{FF2B5EF4-FFF2-40B4-BE49-F238E27FC236}">
                <a16:creationId xmlns:a16="http://schemas.microsoft.com/office/drawing/2014/main" id="{1868541C-3C49-459E-844F-4356C940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589" y="1647570"/>
            <a:ext cx="3259320" cy="3314847"/>
          </a:xfrm>
          <a:prstGeom prst="ellipse">
            <a:avLst/>
          </a:prstGeom>
          <a:ln w="63500" cap="rnd">
            <a:solidFill>
              <a:schemeClr val="accent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0" name="Group 55">
            <a:extLst>
              <a:ext uri="{FF2B5EF4-FFF2-40B4-BE49-F238E27FC236}">
                <a16:creationId xmlns:a16="http://schemas.microsoft.com/office/drawing/2014/main" id="{445AC24E-F2CA-4245-B843-0421931E2122}"/>
              </a:ext>
            </a:extLst>
          </p:cNvPr>
          <p:cNvGrpSpPr/>
          <p:nvPr/>
        </p:nvGrpSpPr>
        <p:grpSpPr>
          <a:xfrm flipH="1">
            <a:off x="10684509" y="227656"/>
            <a:ext cx="1128117" cy="1128115"/>
            <a:chOff x="9461596" y="1229846"/>
            <a:chExt cx="1424118" cy="1424116"/>
          </a:xfrm>
        </p:grpSpPr>
        <p:sp>
          <p:nvSpPr>
            <p:cNvPr id="51" name="Oval 17">
              <a:extLst>
                <a:ext uri="{FF2B5EF4-FFF2-40B4-BE49-F238E27FC236}">
                  <a16:creationId xmlns:a16="http://schemas.microsoft.com/office/drawing/2014/main" id="{32877A87-5A44-49F9-B7C4-BBC852B3CBC1}"/>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0">
                    <a:schemeClr val="accent2"/>
                  </a:gs>
                  <a:gs pos="100000">
                    <a:schemeClr val="accent3"/>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17">
              <a:extLst>
                <a:ext uri="{FF2B5EF4-FFF2-40B4-BE49-F238E27FC236}">
                  <a16:creationId xmlns:a16="http://schemas.microsoft.com/office/drawing/2014/main" id="{B6B2003E-4218-465F-8437-BCC7E2C7B1B3}"/>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2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3" name="Picture 2" descr="attention - URPS Médecin libéraux Hauts de France">
            <a:extLst>
              <a:ext uri="{FF2B5EF4-FFF2-40B4-BE49-F238E27FC236}">
                <a16:creationId xmlns:a16="http://schemas.microsoft.com/office/drawing/2014/main" id="{221A1FAE-4399-47D9-8E8C-9ED083ADD9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23" y="5685495"/>
            <a:ext cx="809587" cy="809587"/>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 23" descr="Une image contenant équipement électronique, projecteur&#10;&#10;Description générée automatiquement">
            <a:extLst>
              <a:ext uri="{FF2B5EF4-FFF2-40B4-BE49-F238E27FC236}">
                <a16:creationId xmlns:a16="http://schemas.microsoft.com/office/drawing/2014/main" id="{9455976E-25F0-48E6-B8F0-6AD98935925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890" r="-825" b="24727"/>
          <a:stretch/>
        </p:blipFill>
        <p:spPr>
          <a:xfrm>
            <a:off x="10787159" y="328599"/>
            <a:ext cx="939907" cy="91175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Picture 2" descr="DANGER DE MORT - PANNEAUX DE SIGNALISATION ET SIGNALETIQUE">
            <a:extLst>
              <a:ext uri="{FF2B5EF4-FFF2-40B4-BE49-F238E27FC236}">
                <a16:creationId xmlns:a16="http://schemas.microsoft.com/office/drawing/2014/main" id="{6FC31971-14D5-45C6-8650-02E7F27753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498" y="3641897"/>
            <a:ext cx="4150332" cy="220486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Google Alerts [ Download - Logo - icon ] png svg">
            <a:extLst>
              <a:ext uri="{FF2B5EF4-FFF2-40B4-BE49-F238E27FC236}">
                <a16:creationId xmlns:a16="http://schemas.microsoft.com/office/drawing/2014/main" id="{4FA6387C-62F4-4FB1-A4D9-9F297682D7D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a:extLst>
              <a:ext uri="{FF2B5EF4-FFF2-40B4-BE49-F238E27FC236}">
                <a16:creationId xmlns:a16="http://schemas.microsoft.com/office/drawing/2014/main" id="{51903AA8-CE3B-4057-A91D-7A45350B0488}"/>
              </a:ext>
            </a:extLst>
          </p:cNvPr>
          <p:cNvSpPr txBox="1"/>
          <p:nvPr/>
        </p:nvSpPr>
        <p:spPr>
          <a:xfrm>
            <a:off x="11540766" y="6153530"/>
            <a:ext cx="457729" cy="461665"/>
          </a:xfrm>
          <a:prstGeom prst="rect">
            <a:avLst/>
          </a:prstGeom>
          <a:noFill/>
        </p:spPr>
        <p:txBody>
          <a:bodyPr wrap="square" rtlCol="0">
            <a:spAutoFit/>
          </a:bodyPr>
          <a:lstStyle/>
          <a:p>
            <a:r>
              <a:rPr lang="fr-FR" dirty="0">
                <a:solidFill>
                  <a:schemeClr val="bg1"/>
                </a:solidFill>
              </a:rPr>
              <a:t>8</a:t>
            </a:r>
          </a:p>
        </p:txBody>
      </p:sp>
    </p:spTree>
    <p:extLst>
      <p:ext uri="{BB962C8B-B14F-4D97-AF65-F5344CB8AC3E}">
        <p14:creationId xmlns:p14="http://schemas.microsoft.com/office/powerpoint/2010/main" val="244013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a:extLst>
              <a:ext uri="{FF2B5EF4-FFF2-40B4-BE49-F238E27FC236}">
                <a16:creationId xmlns:a16="http://schemas.microsoft.com/office/drawing/2014/main" id="{65C37AD5-BCB3-49FC-9EF2-31879C36EA0B}"/>
              </a:ext>
            </a:extLst>
          </p:cNvPr>
          <p:cNvSpPr txBox="1"/>
          <p:nvPr/>
        </p:nvSpPr>
        <p:spPr>
          <a:xfrm>
            <a:off x="637381" y="3845471"/>
            <a:ext cx="1660335"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80" name="Parallelogram 59">
            <a:extLst>
              <a:ext uri="{FF2B5EF4-FFF2-40B4-BE49-F238E27FC236}">
                <a16:creationId xmlns:a16="http://schemas.microsoft.com/office/drawing/2014/main" id="{3D49C391-ABE0-4383-9868-0CEA438274FD}"/>
              </a:ext>
            </a:extLst>
          </p:cNvPr>
          <p:cNvSpPr/>
          <p:nvPr/>
        </p:nvSpPr>
        <p:spPr>
          <a:xfrm>
            <a:off x="82700" y="755113"/>
            <a:ext cx="2205980" cy="386759"/>
          </a:xfrm>
          <a:prstGeom prst="parallelogram">
            <a:avLst>
              <a:gd name="adj" fmla="val 34705"/>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400" dirty="0"/>
          </a:p>
        </p:txBody>
      </p:sp>
      <p:sp>
        <p:nvSpPr>
          <p:cNvPr id="83" name="TextBox 60">
            <a:extLst>
              <a:ext uri="{FF2B5EF4-FFF2-40B4-BE49-F238E27FC236}">
                <a16:creationId xmlns:a16="http://schemas.microsoft.com/office/drawing/2014/main" id="{21E22C82-89D5-485E-A069-57F07BECBC2A}"/>
              </a:ext>
            </a:extLst>
          </p:cNvPr>
          <p:cNvSpPr txBox="1"/>
          <p:nvPr/>
        </p:nvSpPr>
        <p:spPr>
          <a:xfrm>
            <a:off x="20310" y="682729"/>
            <a:ext cx="2330760" cy="523220"/>
          </a:xfrm>
          <a:prstGeom prst="rect">
            <a:avLst/>
          </a:prstGeom>
          <a:noFill/>
        </p:spPr>
        <p:txBody>
          <a:bodyPr wrap="square" rtlCol="0" anchor="ctr">
            <a:spAutoFit/>
          </a:bodyPr>
          <a:lstStyle/>
          <a:p>
            <a:pPr algn="ct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Si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tu</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r>
              <a:rPr lang="en-IN" sz="2800" i="1" dirty="0" err="1">
                <a:solidFill>
                  <a:schemeClr val="tx1">
                    <a:lumMod val="95000"/>
                    <a:lumOff val="5000"/>
                  </a:schemeClr>
                </a:solidFill>
                <a:latin typeface="Segoe UI Black" panose="020B0A02040204020203" pitchFamily="34" charset="0"/>
                <a:ea typeface="Segoe UI Black" panose="020B0A02040204020203" pitchFamily="34" charset="0"/>
              </a:rPr>
              <a:t>peux</a:t>
            </a:r>
            <a:r>
              <a:rPr lang="en-IN" sz="2800" i="1" dirty="0">
                <a:solidFill>
                  <a:schemeClr val="tx1">
                    <a:lumMod val="95000"/>
                    <a:lumOff val="5000"/>
                  </a:schemeClr>
                </a:solidFill>
                <a:latin typeface="Segoe UI Black" panose="020B0A02040204020203" pitchFamily="34" charset="0"/>
                <a:ea typeface="Segoe UI Black" panose="020B0A02040204020203" pitchFamily="34" charset="0"/>
              </a:rPr>
              <a:t> !</a:t>
            </a:r>
          </a:p>
        </p:txBody>
      </p:sp>
      <p:sp>
        <p:nvSpPr>
          <p:cNvPr id="85" name="Parallelogram 52">
            <a:extLst>
              <a:ext uri="{FF2B5EF4-FFF2-40B4-BE49-F238E27FC236}">
                <a16:creationId xmlns:a16="http://schemas.microsoft.com/office/drawing/2014/main" id="{74DDF867-1EA9-4550-8E5D-FDF5E45E0179}"/>
              </a:ext>
            </a:extLst>
          </p:cNvPr>
          <p:cNvSpPr/>
          <p:nvPr/>
        </p:nvSpPr>
        <p:spPr>
          <a:xfrm>
            <a:off x="241502" y="246895"/>
            <a:ext cx="3240360" cy="474220"/>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88" name="TextBox 57">
            <a:extLst>
              <a:ext uri="{FF2B5EF4-FFF2-40B4-BE49-F238E27FC236}">
                <a16:creationId xmlns:a16="http://schemas.microsoft.com/office/drawing/2014/main" id="{4B61C462-DFD6-4D9C-85C2-640268F05EE4}"/>
              </a:ext>
            </a:extLst>
          </p:cNvPr>
          <p:cNvSpPr txBox="1"/>
          <p:nvPr/>
        </p:nvSpPr>
        <p:spPr>
          <a:xfrm>
            <a:off x="-277565" y="160839"/>
            <a:ext cx="3955950" cy="646331"/>
          </a:xfrm>
          <a:prstGeom prst="rect">
            <a:avLst/>
          </a:prstGeom>
          <a:noFill/>
        </p:spPr>
        <p:txBody>
          <a:bodyPr wrap="square" rtlCol="0" anchor="ctr">
            <a:spAutoFit/>
          </a:bodyPr>
          <a:lstStyle/>
          <a:p>
            <a:pPr algn="ctr"/>
            <a:r>
              <a:rPr lang="en-IN" sz="3600" i="1" dirty="0" err="1">
                <a:solidFill>
                  <a:schemeClr val="bg1"/>
                </a:solidFill>
                <a:latin typeface="Segoe UI Black" panose="020B0A02040204020203" pitchFamily="34" charset="0"/>
                <a:ea typeface="Segoe UI Black" panose="020B0A02040204020203" pitchFamily="34" charset="0"/>
              </a:rPr>
              <a:t>Alerte</a:t>
            </a:r>
            <a:r>
              <a:rPr lang="en-IN" sz="3600" i="1" dirty="0">
                <a:solidFill>
                  <a:schemeClr val="bg1"/>
                </a:solidFill>
                <a:latin typeface="Segoe UI Black" panose="020B0A02040204020203" pitchFamily="34" charset="0"/>
                <a:ea typeface="Segoe UI Black" panose="020B0A02040204020203" pitchFamily="34" charset="0"/>
              </a:rPr>
              <a:t> </a:t>
            </a:r>
            <a:r>
              <a:rPr lang="en-IN" sz="3600" i="1" dirty="0" err="1">
                <a:solidFill>
                  <a:schemeClr val="bg1"/>
                </a:solidFill>
                <a:latin typeface="Segoe UI Black" panose="020B0A02040204020203" pitchFamily="34" charset="0"/>
                <a:ea typeface="Segoe UI Black" panose="020B0A02040204020203" pitchFamily="34" charset="0"/>
              </a:rPr>
              <a:t>moi</a:t>
            </a:r>
            <a:endParaRPr lang="en-IN" sz="3600" i="1" dirty="0">
              <a:solidFill>
                <a:schemeClr val="bg1"/>
              </a:solidFill>
              <a:latin typeface="Segoe UI Black" panose="020B0A02040204020203" pitchFamily="34" charset="0"/>
              <a:ea typeface="Segoe UI Black" panose="020B0A02040204020203" pitchFamily="34" charset="0"/>
            </a:endParaRPr>
          </a:p>
        </p:txBody>
      </p:sp>
      <p:sp>
        <p:nvSpPr>
          <p:cNvPr id="90" name="TextBox 98">
            <a:extLst>
              <a:ext uri="{FF2B5EF4-FFF2-40B4-BE49-F238E27FC236}">
                <a16:creationId xmlns:a16="http://schemas.microsoft.com/office/drawing/2014/main" id="{38D85587-EDF0-4C7C-ABFA-A74D624C0317}"/>
              </a:ext>
            </a:extLst>
          </p:cNvPr>
          <p:cNvSpPr txBox="1"/>
          <p:nvPr/>
        </p:nvSpPr>
        <p:spPr>
          <a:xfrm>
            <a:off x="942317" y="2369852"/>
            <a:ext cx="1660335" cy="215444"/>
          </a:xfrm>
          <a:prstGeom prst="rect">
            <a:avLst/>
          </a:prstGeom>
          <a:noFill/>
        </p:spPr>
        <p:txBody>
          <a:bodyPr wrap="square" lIns="0" tIns="0" rIns="0" bIns="0" rtlCol="0">
            <a:spAutoFit/>
          </a:bodyPr>
          <a:lstStyle/>
          <a:p>
            <a:pPr algn="r"/>
            <a:r>
              <a:rPr lang="en-US" sz="1400" kern="0" dirty="0">
                <a:solidFill>
                  <a:schemeClr val="tx1">
                    <a:lumMod val="75000"/>
                    <a:lumOff val="25000"/>
                  </a:schemeClr>
                </a:solidFill>
                <a:ea typeface="Calibri Light" charset="0"/>
                <a:cs typeface="Calibri Light" charset="0"/>
              </a:rPr>
              <a:t>.</a:t>
            </a:r>
            <a:endParaRPr lang="en-US" sz="1400" dirty="0">
              <a:solidFill>
                <a:schemeClr val="tx1">
                  <a:lumMod val="75000"/>
                  <a:lumOff val="25000"/>
                </a:schemeClr>
              </a:solidFill>
              <a:ea typeface="Calibri Light" charset="0"/>
              <a:cs typeface="Calibri Light" charset="0"/>
            </a:endParaRPr>
          </a:p>
        </p:txBody>
      </p:sp>
      <p:sp>
        <p:nvSpPr>
          <p:cNvPr id="65" name="Rectangle 64">
            <a:extLst>
              <a:ext uri="{FF2B5EF4-FFF2-40B4-BE49-F238E27FC236}">
                <a16:creationId xmlns:a16="http://schemas.microsoft.com/office/drawing/2014/main" id="{26757CEB-47F6-4B72-B057-0DFE471A4CB6}"/>
              </a:ext>
            </a:extLst>
          </p:cNvPr>
          <p:cNvSpPr/>
          <p:nvPr/>
        </p:nvSpPr>
        <p:spPr>
          <a:xfrm rot="19813210">
            <a:off x="10995956" y="697092"/>
            <a:ext cx="889907" cy="782224"/>
          </a:xfrm>
          <a:prstGeom prst="rect">
            <a:avLst/>
          </a:prstGeom>
          <a:gradFill flip="none" rotWithShape="1">
            <a:gsLst>
              <a:gs pos="32000">
                <a:schemeClr val="tx1">
                  <a:alpha val="16000"/>
                </a:schemeClr>
              </a:gs>
              <a:gs pos="8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30">
            <a:extLst>
              <a:ext uri="{FF2B5EF4-FFF2-40B4-BE49-F238E27FC236}">
                <a16:creationId xmlns:a16="http://schemas.microsoft.com/office/drawing/2014/main" id="{5B192D90-6A39-4AAB-8B71-FAF5B60065A9}"/>
              </a:ext>
            </a:extLst>
          </p:cNvPr>
          <p:cNvSpPr/>
          <p:nvPr/>
        </p:nvSpPr>
        <p:spPr>
          <a:xfrm>
            <a:off x="10802928" y="321585"/>
            <a:ext cx="908371" cy="908371"/>
          </a:xfrm>
          <a:prstGeom prst="ellipse">
            <a:avLst/>
          </a:prstGeom>
          <a:gradFill>
            <a:gsLst>
              <a:gs pos="28000">
                <a:schemeClr val="bg1"/>
              </a:gs>
              <a:gs pos="100000">
                <a:schemeClr val="bg1">
                  <a:lumMod val="8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70" name="Group 101">
            <a:extLst>
              <a:ext uri="{FF2B5EF4-FFF2-40B4-BE49-F238E27FC236}">
                <a16:creationId xmlns:a16="http://schemas.microsoft.com/office/drawing/2014/main" id="{23B9FE59-5806-4D64-8430-2EB81AD9041A}"/>
              </a:ext>
            </a:extLst>
          </p:cNvPr>
          <p:cNvGrpSpPr/>
          <p:nvPr/>
        </p:nvGrpSpPr>
        <p:grpSpPr>
          <a:xfrm>
            <a:off x="3457646" y="475003"/>
            <a:ext cx="7085024" cy="2018651"/>
            <a:chOff x="3439042" y="695871"/>
            <a:chExt cx="9022993" cy="2018651"/>
          </a:xfrm>
        </p:grpSpPr>
        <p:sp>
          <p:nvSpPr>
            <p:cNvPr id="72" name="TextBox 102">
              <a:extLst>
                <a:ext uri="{FF2B5EF4-FFF2-40B4-BE49-F238E27FC236}">
                  <a16:creationId xmlns:a16="http://schemas.microsoft.com/office/drawing/2014/main" id="{0755843A-EC1B-4225-84E2-8944F1175BE9}"/>
                </a:ext>
              </a:extLst>
            </p:cNvPr>
            <p:cNvSpPr txBox="1"/>
            <p:nvPr/>
          </p:nvSpPr>
          <p:spPr>
            <a:xfrm>
              <a:off x="9390194" y="2499078"/>
              <a:ext cx="2114487" cy="215444"/>
            </a:xfrm>
            <a:prstGeom prst="rect">
              <a:avLst/>
            </a:prstGeom>
            <a:noFill/>
          </p:spPr>
          <p:txBody>
            <a:bodyPr wrap="square" lIns="0" tIns="0" rIns="0" bIns="0" rtlCol="0" anchor="ctr">
              <a:spAutoFit/>
            </a:bodyPr>
            <a:lstStyle/>
            <a:p>
              <a:pPr algn="r"/>
              <a:endParaRPr lang="en-US" sz="1400" dirty="0">
                <a:solidFill>
                  <a:schemeClr val="tx1">
                    <a:lumMod val="75000"/>
                    <a:lumOff val="25000"/>
                  </a:schemeClr>
                </a:solidFill>
                <a:ea typeface="Calibri Light" charset="0"/>
                <a:cs typeface="Calibri Light" charset="0"/>
              </a:endParaRPr>
            </a:p>
          </p:txBody>
        </p:sp>
        <p:sp>
          <p:nvSpPr>
            <p:cNvPr id="73" name="TextBox 103">
              <a:extLst>
                <a:ext uri="{FF2B5EF4-FFF2-40B4-BE49-F238E27FC236}">
                  <a16:creationId xmlns:a16="http://schemas.microsoft.com/office/drawing/2014/main" id="{D2A7168F-D4E9-4E4A-AA84-F79AE2F504E6}"/>
                </a:ext>
              </a:extLst>
            </p:cNvPr>
            <p:cNvSpPr txBox="1"/>
            <p:nvPr/>
          </p:nvSpPr>
          <p:spPr>
            <a:xfrm>
              <a:off x="3439042" y="695871"/>
              <a:ext cx="9022993" cy="430887"/>
            </a:xfrm>
            <a:prstGeom prst="rect">
              <a:avLst/>
            </a:prstGeom>
            <a:noFill/>
          </p:spPr>
          <p:txBody>
            <a:bodyPr wrap="square" lIns="0" tIns="0" rIns="0" bIns="0" rtlCol="0" anchor="ctr">
              <a:spAutoFit/>
            </a:bodyPr>
            <a:lstStyle/>
            <a:p>
              <a:r>
                <a:rPr lang="en-US" sz="2800" b="1" kern="0" dirty="0">
                  <a:solidFill>
                    <a:schemeClr val="tx1">
                      <a:lumMod val="85000"/>
                      <a:lumOff val="15000"/>
                    </a:schemeClr>
                  </a:solidFill>
                  <a:ea typeface="Calibri Light" charset="0"/>
                  <a:cs typeface="Calibri Light" charset="0"/>
                </a:rPr>
                <a:t>Notifications de maintenance des bateaux</a:t>
              </a:r>
              <a:endParaRPr lang="en-US" sz="2800" b="1" dirty="0">
                <a:solidFill>
                  <a:schemeClr val="tx1">
                    <a:lumMod val="85000"/>
                    <a:lumOff val="15000"/>
                  </a:schemeClr>
                </a:solidFill>
                <a:ea typeface="Calibri Light" charset="0"/>
                <a:cs typeface="Calibri Light" charset="0"/>
              </a:endParaRPr>
            </a:p>
          </p:txBody>
        </p:sp>
      </p:grpSp>
      <p:sp>
        <p:nvSpPr>
          <p:cNvPr id="2" name="ZoneTexte 1">
            <a:extLst>
              <a:ext uri="{FF2B5EF4-FFF2-40B4-BE49-F238E27FC236}">
                <a16:creationId xmlns:a16="http://schemas.microsoft.com/office/drawing/2014/main" id="{D74B276E-F018-463C-AC0B-DDC8A0136978}"/>
              </a:ext>
            </a:extLst>
          </p:cNvPr>
          <p:cNvSpPr txBox="1"/>
          <p:nvPr/>
        </p:nvSpPr>
        <p:spPr>
          <a:xfrm>
            <a:off x="391210" y="1710345"/>
            <a:ext cx="10909079" cy="1015663"/>
          </a:xfrm>
          <a:prstGeom prst="rect">
            <a:avLst/>
          </a:prstGeom>
          <a:noFill/>
        </p:spPr>
        <p:txBody>
          <a:bodyPr wrap="square" rtlCol="0">
            <a:spAutoFit/>
          </a:bodyPr>
          <a:lstStyle/>
          <a:p>
            <a:r>
              <a:rPr lang="fr-FR" sz="2000" dirty="0"/>
              <a:t>Des notifications des bateaux seront envoyées aux utilisateurs afin de les rappeler des différentes maintenances habituelles ou même en cas de pannes afin d’éviter les accidents et les pannes. </a:t>
            </a:r>
          </a:p>
        </p:txBody>
      </p:sp>
      <p:pic>
        <p:nvPicPr>
          <p:cNvPr id="39" name="Picture 2" descr="attention - URPS Médecin libéraux Hauts de France">
            <a:extLst>
              <a:ext uri="{FF2B5EF4-FFF2-40B4-BE49-F238E27FC236}">
                <a16:creationId xmlns:a16="http://schemas.microsoft.com/office/drawing/2014/main" id="{08719E63-3695-4E7C-95E6-ADD902D6E1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22" y="3953193"/>
            <a:ext cx="809587" cy="80958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attention - URPS Médecin libéraux Hauts de France">
            <a:extLst>
              <a:ext uri="{FF2B5EF4-FFF2-40B4-BE49-F238E27FC236}">
                <a16:creationId xmlns:a16="http://schemas.microsoft.com/office/drawing/2014/main" id="{404613BC-3BBA-47B1-9CEA-CA19691254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22" y="4792123"/>
            <a:ext cx="809587" cy="809587"/>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55">
            <a:extLst>
              <a:ext uri="{FF2B5EF4-FFF2-40B4-BE49-F238E27FC236}">
                <a16:creationId xmlns:a16="http://schemas.microsoft.com/office/drawing/2014/main" id="{445AC24E-F2CA-4245-B843-0421931E2122}"/>
              </a:ext>
            </a:extLst>
          </p:cNvPr>
          <p:cNvGrpSpPr/>
          <p:nvPr/>
        </p:nvGrpSpPr>
        <p:grpSpPr>
          <a:xfrm flipH="1">
            <a:off x="10684509" y="227656"/>
            <a:ext cx="1128117" cy="1128115"/>
            <a:chOff x="9461596" y="1229846"/>
            <a:chExt cx="1424118" cy="1424116"/>
          </a:xfrm>
        </p:grpSpPr>
        <p:sp>
          <p:nvSpPr>
            <p:cNvPr id="51" name="Oval 17">
              <a:extLst>
                <a:ext uri="{FF2B5EF4-FFF2-40B4-BE49-F238E27FC236}">
                  <a16:creationId xmlns:a16="http://schemas.microsoft.com/office/drawing/2014/main" id="{32877A87-5A44-49F9-B7C4-BBC852B3CBC1}"/>
                </a:ext>
              </a:extLst>
            </p:cNvPr>
            <p:cNvSpPr/>
            <p:nvPr/>
          </p:nvSpPr>
          <p:spPr>
            <a:xfrm>
              <a:off x="9461596"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38100" cap="rnd">
              <a:gradFill>
                <a:gsLst>
                  <a:gs pos="0">
                    <a:schemeClr val="accent2"/>
                  </a:gs>
                  <a:gs pos="100000">
                    <a:schemeClr val="accent3"/>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17">
              <a:extLst>
                <a:ext uri="{FF2B5EF4-FFF2-40B4-BE49-F238E27FC236}">
                  <a16:creationId xmlns:a16="http://schemas.microsoft.com/office/drawing/2014/main" id="{B6B2003E-4218-465F-8437-BCC7E2C7B1B3}"/>
                </a:ext>
              </a:extLst>
            </p:cNvPr>
            <p:cNvSpPr/>
            <p:nvPr/>
          </p:nvSpPr>
          <p:spPr>
            <a:xfrm flipH="1">
              <a:off x="10173655" y="1229846"/>
              <a:ext cx="712059" cy="1424116"/>
            </a:xfrm>
            <a:custGeom>
              <a:avLst/>
              <a:gdLst>
                <a:gd name="connsiteX0" fmla="*/ 0 w 1424118"/>
                <a:gd name="connsiteY0" fmla="*/ 712058 h 1424116"/>
                <a:gd name="connsiteX1" fmla="*/ 712059 w 1424118"/>
                <a:gd name="connsiteY1" fmla="*/ 0 h 1424116"/>
                <a:gd name="connsiteX2" fmla="*/ 1424118 w 1424118"/>
                <a:gd name="connsiteY2" fmla="*/ 712058 h 1424116"/>
                <a:gd name="connsiteX3" fmla="*/ 712059 w 1424118"/>
                <a:gd name="connsiteY3" fmla="*/ 1424116 h 1424116"/>
                <a:gd name="connsiteX4" fmla="*/ 0 w 1424118"/>
                <a:gd name="connsiteY4" fmla="*/ 712058 h 1424116"/>
                <a:gd name="connsiteX0" fmla="*/ 1424118 w 1515558"/>
                <a:gd name="connsiteY0" fmla="*/ 712058 h 1424116"/>
                <a:gd name="connsiteX1" fmla="*/ 712059 w 1515558"/>
                <a:gd name="connsiteY1" fmla="*/ 1424116 h 1424116"/>
                <a:gd name="connsiteX2" fmla="*/ 0 w 1515558"/>
                <a:gd name="connsiteY2" fmla="*/ 712058 h 1424116"/>
                <a:gd name="connsiteX3" fmla="*/ 712059 w 1515558"/>
                <a:gd name="connsiteY3" fmla="*/ 0 h 1424116"/>
                <a:gd name="connsiteX4" fmla="*/ 1515558 w 1515558"/>
                <a:gd name="connsiteY4" fmla="*/ 803498 h 1424116"/>
                <a:gd name="connsiteX0" fmla="*/ 1424118 w 1424118"/>
                <a:gd name="connsiteY0" fmla="*/ 712058 h 1424116"/>
                <a:gd name="connsiteX1" fmla="*/ 712059 w 1424118"/>
                <a:gd name="connsiteY1" fmla="*/ 1424116 h 1424116"/>
                <a:gd name="connsiteX2" fmla="*/ 0 w 1424118"/>
                <a:gd name="connsiteY2" fmla="*/ 712058 h 1424116"/>
                <a:gd name="connsiteX3" fmla="*/ 712059 w 1424118"/>
                <a:gd name="connsiteY3" fmla="*/ 0 h 1424116"/>
                <a:gd name="connsiteX0" fmla="*/ 712059 w 712059"/>
                <a:gd name="connsiteY0" fmla="*/ 1424116 h 1424116"/>
                <a:gd name="connsiteX1" fmla="*/ 0 w 712059"/>
                <a:gd name="connsiteY1" fmla="*/ 712058 h 1424116"/>
                <a:gd name="connsiteX2" fmla="*/ 712059 w 712059"/>
                <a:gd name="connsiteY2" fmla="*/ 0 h 1424116"/>
              </a:gdLst>
              <a:ahLst/>
              <a:cxnLst>
                <a:cxn ang="0">
                  <a:pos x="connsiteX0" y="connsiteY0"/>
                </a:cxn>
                <a:cxn ang="0">
                  <a:pos x="connsiteX1" y="connsiteY1"/>
                </a:cxn>
                <a:cxn ang="0">
                  <a:pos x="connsiteX2" y="connsiteY2"/>
                </a:cxn>
              </a:cxnLst>
              <a:rect l="l" t="t" r="r" b="b"/>
              <a:pathLst>
                <a:path w="712059" h="1424116">
                  <a:moveTo>
                    <a:pt x="712059" y="1424116"/>
                  </a:moveTo>
                  <a:cubicBezTo>
                    <a:pt x="318800" y="1424116"/>
                    <a:pt x="0" y="1105317"/>
                    <a:pt x="0" y="712058"/>
                  </a:cubicBezTo>
                  <a:cubicBezTo>
                    <a:pt x="0" y="318799"/>
                    <a:pt x="318800" y="0"/>
                    <a:pt x="712059" y="0"/>
                  </a:cubicBezTo>
                </a:path>
              </a:pathLst>
            </a:custGeom>
            <a:noFill/>
            <a:ln w="63500" cap="rnd">
              <a:gradFill>
                <a:gsLst>
                  <a:gs pos="2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3" name="Picture 2" descr="attention - URPS Médecin libéraux Hauts de France">
            <a:extLst>
              <a:ext uri="{FF2B5EF4-FFF2-40B4-BE49-F238E27FC236}">
                <a16:creationId xmlns:a16="http://schemas.microsoft.com/office/drawing/2014/main" id="{221A1FAE-4399-47D9-8E8C-9ED083ADD9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23" y="5685495"/>
            <a:ext cx="809587" cy="80958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Vue Frontale Dun Navire Flottant Remorqueur Ou En Bateau Logo Pour  Entreprise De Transport Maritime Océan Ou Fluvial Vecteurs libres de droits  et plus d&amp;#39;images vectorielles de Transport nautique - iStock">
            <a:extLst>
              <a:ext uri="{FF2B5EF4-FFF2-40B4-BE49-F238E27FC236}">
                <a16:creationId xmlns:a16="http://schemas.microsoft.com/office/drawing/2014/main" id="{6715D5A7-1FA7-41E0-9A48-3AEA0DB48C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2927" y="372338"/>
            <a:ext cx="908371" cy="8387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122" name="Picture 2" descr="Entretien Maintenance Peinture Bateaux / DPMC Peinture 02 38 66 63 10">
            <a:extLst>
              <a:ext uri="{FF2B5EF4-FFF2-40B4-BE49-F238E27FC236}">
                <a16:creationId xmlns:a16="http://schemas.microsoft.com/office/drawing/2014/main" id="{41448D13-E56D-4EEC-B9D9-2DC9844D1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7548" y="3142336"/>
            <a:ext cx="5427712" cy="33148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124" name="Picture 4" descr="Hivernage : est-ce que l&amp;#39;électricité d&amp;#39;un bateau peut se passer de  maintenance ? - Voile &amp;amp; Moteur">
            <a:extLst>
              <a:ext uri="{FF2B5EF4-FFF2-40B4-BE49-F238E27FC236}">
                <a16:creationId xmlns:a16="http://schemas.microsoft.com/office/drawing/2014/main" id="{E37C9985-DC3C-42AA-B3A5-6913B5FF23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3162" y="2585296"/>
            <a:ext cx="4767237" cy="31756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7" name="Picture 6" descr="Google Alerts [ Download - Logo - icon ] png svg">
            <a:extLst>
              <a:ext uri="{FF2B5EF4-FFF2-40B4-BE49-F238E27FC236}">
                <a16:creationId xmlns:a16="http://schemas.microsoft.com/office/drawing/2014/main" id="{558B122F-97EE-403F-A4A2-443EDB0A46F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28" name="ZoneTexte 27">
            <a:extLst>
              <a:ext uri="{FF2B5EF4-FFF2-40B4-BE49-F238E27FC236}">
                <a16:creationId xmlns:a16="http://schemas.microsoft.com/office/drawing/2014/main" id="{FFE1C2E4-5038-436F-89A4-8F75969AAB92}"/>
              </a:ext>
            </a:extLst>
          </p:cNvPr>
          <p:cNvSpPr txBox="1"/>
          <p:nvPr/>
        </p:nvSpPr>
        <p:spPr>
          <a:xfrm>
            <a:off x="11540766" y="6153530"/>
            <a:ext cx="457729" cy="461665"/>
          </a:xfrm>
          <a:prstGeom prst="rect">
            <a:avLst/>
          </a:prstGeom>
          <a:noFill/>
        </p:spPr>
        <p:txBody>
          <a:bodyPr wrap="square" rtlCol="0">
            <a:spAutoFit/>
          </a:bodyPr>
          <a:lstStyle/>
          <a:p>
            <a:r>
              <a:rPr lang="fr-FR" dirty="0">
                <a:solidFill>
                  <a:schemeClr val="bg1"/>
                </a:solidFill>
              </a:rPr>
              <a:t>9</a:t>
            </a:r>
          </a:p>
        </p:txBody>
      </p:sp>
    </p:spTree>
    <p:extLst>
      <p:ext uri="{BB962C8B-B14F-4D97-AF65-F5344CB8AC3E}">
        <p14:creationId xmlns:p14="http://schemas.microsoft.com/office/powerpoint/2010/main" val="181540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1000"/>
                                        <p:tgtEl>
                                          <p:spTgt spid="5124"/>
                                        </p:tgtEl>
                                      </p:cBhvr>
                                    </p:animEffect>
                                    <p:anim calcmode="lin" valueType="num">
                                      <p:cBhvr>
                                        <p:cTn id="13" dur="1000" fill="hold"/>
                                        <p:tgtEl>
                                          <p:spTgt spid="5124"/>
                                        </p:tgtEl>
                                        <p:attrNameLst>
                                          <p:attrName>ppt_x</p:attrName>
                                        </p:attrNameLst>
                                      </p:cBhvr>
                                      <p:tavLst>
                                        <p:tav tm="0">
                                          <p:val>
                                            <p:strVal val="#ppt_x"/>
                                          </p:val>
                                        </p:tav>
                                        <p:tav tm="100000">
                                          <p:val>
                                            <p:strVal val="#ppt_x"/>
                                          </p:val>
                                        </p:tav>
                                      </p:tavLst>
                                    </p:anim>
                                    <p:anim calcmode="lin" valueType="num">
                                      <p:cBhvr>
                                        <p:cTn id="14" dur="1000" fill="hold"/>
                                        <p:tgtEl>
                                          <p:spTgt spid="512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fade">
                                      <p:cBhvr>
                                        <p:cTn id="18" dur="1000"/>
                                        <p:tgtEl>
                                          <p:spTgt spid="5122"/>
                                        </p:tgtEl>
                                      </p:cBhvr>
                                    </p:animEffect>
                                    <p:anim calcmode="lin" valueType="num">
                                      <p:cBhvr>
                                        <p:cTn id="19" dur="1000" fill="hold"/>
                                        <p:tgtEl>
                                          <p:spTgt spid="5122"/>
                                        </p:tgtEl>
                                        <p:attrNameLst>
                                          <p:attrName>ppt_x</p:attrName>
                                        </p:attrNameLst>
                                      </p:cBhvr>
                                      <p:tavLst>
                                        <p:tav tm="0">
                                          <p:val>
                                            <p:strVal val="#ppt_x"/>
                                          </p:val>
                                        </p:tav>
                                        <p:tav tm="100000">
                                          <p:val>
                                            <p:strVal val="#ppt_x"/>
                                          </p:val>
                                        </p:tav>
                                      </p:tavLst>
                                    </p:anim>
                                    <p:anim calcmode="lin" valueType="num">
                                      <p:cBhvr>
                                        <p:cTn id="20"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5"/>
          <p:cNvSpPr>
            <a:spLocks/>
          </p:cNvSpPr>
          <p:nvPr/>
        </p:nvSpPr>
        <p:spPr bwMode="auto">
          <a:xfrm>
            <a:off x="3289299" y="1696017"/>
            <a:ext cx="5580063" cy="2214563"/>
          </a:xfrm>
          <a:custGeom>
            <a:avLst/>
            <a:gdLst>
              <a:gd name="T0" fmla="*/ 1025 w 1283"/>
              <a:gd name="T1" fmla="*/ 433 h 589"/>
              <a:gd name="T2" fmla="*/ 1283 w 1283"/>
              <a:gd name="T3" fmla="*/ 19 h 589"/>
              <a:gd name="T4" fmla="*/ 771 w 1283"/>
              <a:gd name="T5" fmla="*/ 19 h 589"/>
              <a:gd name="T6" fmla="*/ 323 w 1283"/>
              <a:gd name="T7" fmla="*/ 0 h 589"/>
              <a:gd name="T8" fmla="*/ 0 w 1283"/>
              <a:gd name="T9" fmla="*/ 19 h 589"/>
              <a:gd name="T10" fmla="*/ 264 w 1283"/>
              <a:gd name="T11" fmla="*/ 435 h 589"/>
              <a:gd name="T12" fmla="*/ 1025 w 1283"/>
              <a:gd name="T13" fmla="*/ 433 h 589"/>
            </a:gdLst>
            <a:ahLst/>
            <a:cxnLst>
              <a:cxn ang="0">
                <a:pos x="T0" y="T1"/>
              </a:cxn>
              <a:cxn ang="0">
                <a:pos x="T2" y="T3"/>
              </a:cxn>
              <a:cxn ang="0">
                <a:pos x="T4" y="T5"/>
              </a:cxn>
              <a:cxn ang="0">
                <a:pos x="T6" y="T7"/>
              </a:cxn>
              <a:cxn ang="0">
                <a:pos x="T8" y="T9"/>
              </a:cxn>
              <a:cxn ang="0">
                <a:pos x="T10" y="T11"/>
              </a:cxn>
              <a:cxn ang="0">
                <a:pos x="T12" y="T13"/>
              </a:cxn>
            </a:cxnLst>
            <a:rect l="0" t="0" r="r" b="b"/>
            <a:pathLst>
              <a:path w="1283" h="589">
                <a:moveTo>
                  <a:pt x="1025" y="433"/>
                </a:moveTo>
                <a:cubicBezTo>
                  <a:pt x="1087" y="300"/>
                  <a:pt x="1171" y="160"/>
                  <a:pt x="1283" y="19"/>
                </a:cubicBezTo>
                <a:cubicBezTo>
                  <a:pt x="771" y="19"/>
                  <a:pt x="771" y="19"/>
                  <a:pt x="771" y="19"/>
                </a:cubicBezTo>
                <a:cubicBezTo>
                  <a:pt x="323" y="0"/>
                  <a:pt x="323" y="0"/>
                  <a:pt x="323" y="0"/>
                </a:cubicBezTo>
                <a:cubicBezTo>
                  <a:pt x="0" y="19"/>
                  <a:pt x="0" y="19"/>
                  <a:pt x="0" y="19"/>
                </a:cubicBezTo>
                <a:cubicBezTo>
                  <a:pt x="0" y="19"/>
                  <a:pt x="141" y="169"/>
                  <a:pt x="264" y="435"/>
                </a:cubicBezTo>
                <a:cubicBezTo>
                  <a:pt x="650" y="589"/>
                  <a:pt x="988" y="449"/>
                  <a:pt x="1025" y="433"/>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6"/>
          <p:cNvSpPr>
            <a:spLocks/>
          </p:cNvSpPr>
          <p:nvPr/>
        </p:nvSpPr>
        <p:spPr bwMode="auto">
          <a:xfrm>
            <a:off x="4449763" y="3286125"/>
            <a:ext cx="3311525" cy="1935163"/>
          </a:xfrm>
          <a:custGeom>
            <a:avLst/>
            <a:gdLst>
              <a:gd name="T0" fmla="*/ 0 w 761"/>
              <a:gd name="T1" fmla="*/ 2 h 515"/>
              <a:gd name="T2" fmla="*/ 135 w 761"/>
              <a:gd name="T3" fmla="*/ 407 h 515"/>
              <a:gd name="T4" fmla="*/ 619 w 761"/>
              <a:gd name="T5" fmla="*/ 405 h 515"/>
              <a:gd name="T6" fmla="*/ 761 w 761"/>
              <a:gd name="T7" fmla="*/ 0 h 515"/>
              <a:gd name="T8" fmla="*/ 0 w 761"/>
              <a:gd name="T9" fmla="*/ 2 h 515"/>
            </a:gdLst>
            <a:ahLst/>
            <a:cxnLst>
              <a:cxn ang="0">
                <a:pos x="T0" y="T1"/>
              </a:cxn>
              <a:cxn ang="0">
                <a:pos x="T2" y="T3"/>
              </a:cxn>
              <a:cxn ang="0">
                <a:pos x="T4" y="T5"/>
              </a:cxn>
              <a:cxn ang="0">
                <a:pos x="T6" y="T7"/>
              </a:cxn>
              <a:cxn ang="0">
                <a:pos x="T8" y="T9"/>
              </a:cxn>
            </a:cxnLst>
            <a:rect l="0" t="0" r="r" b="b"/>
            <a:pathLst>
              <a:path w="761" h="515">
                <a:moveTo>
                  <a:pt x="0" y="2"/>
                </a:moveTo>
                <a:cubicBezTo>
                  <a:pt x="52" y="116"/>
                  <a:pt x="102" y="252"/>
                  <a:pt x="135" y="407"/>
                </a:cubicBezTo>
                <a:cubicBezTo>
                  <a:pt x="192" y="433"/>
                  <a:pt x="403" y="515"/>
                  <a:pt x="619" y="405"/>
                </a:cubicBezTo>
                <a:cubicBezTo>
                  <a:pt x="647" y="286"/>
                  <a:pt x="690" y="148"/>
                  <a:pt x="761" y="0"/>
                </a:cubicBezTo>
                <a:cubicBezTo>
                  <a:pt x="724" y="16"/>
                  <a:pt x="386" y="156"/>
                  <a:pt x="0" y="2"/>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6" name="Freeform 7"/>
          <p:cNvSpPr>
            <a:spLocks/>
          </p:cNvSpPr>
          <p:nvPr/>
        </p:nvSpPr>
        <p:spPr bwMode="auto">
          <a:xfrm>
            <a:off x="5037637" y="4809585"/>
            <a:ext cx="2105025" cy="1681163"/>
          </a:xfrm>
          <a:custGeom>
            <a:avLst/>
            <a:gdLst>
              <a:gd name="T0" fmla="*/ 442 w 484"/>
              <a:gd name="T1" fmla="*/ 403 h 447"/>
              <a:gd name="T2" fmla="*/ 484 w 484"/>
              <a:gd name="T3" fmla="*/ 0 h 447"/>
              <a:gd name="T4" fmla="*/ 0 w 484"/>
              <a:gd name="T5" fmla="*/ 2 h 447"/>
              <a:gd name="T6" fmla="*/ 44 w 484"/>
              <a:gd name="T7" fmla="*/ 405 h 447"/>
              <a:gd name="T8" fmla="*/ 44 w 484"/>
              <a:gd name="T9" fmla="*/ 405 h 447"/>
              <a:gd name="T10" fmla="*/ 44 w 484"/>
              <a:gd name="T11" fmla="*/ 405 h 447"/>
              <a:gd name="T12" fmla="*/ 243 w 484"/>
              <a:gd name="T13" fmla="*/ 447 h 447"/>
              <a:gd name="T14" fmla="*/ 442 w 484"/>
              <a:gd name="T15" fmla="*/ 406 h 447"/>
              <a:gd name="T16" fmla="*/ 442 w 484"/>
              <a:gd name="T17" fmla="*/ 406 h 447"/>
              <a:gd name="T18" fmla="*/ 442 w 484"/>
              <a:gd name="T19" fmla="*/ 406 h 447"/>
              <a:gd name="T20" fmla="*/ 442 w 484"/>
              <a:gd name="T21" fmla="*/ 405 h 447"/>
              <a:gd name="T22" fmla="*/ 442 w 484"/>
              <a:gd name="T23" fmla="*/ 40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4" h="447">
                <a:moveTo>
                  <a:pt x="442" y="403"/>
                </a:moveTo>
                <a:cubicBezTo>
                  <a:pt x="441" y="379"/>
                  <a:pt x="433" y="223"/>
                  <a:pt x="484" y="0"/>
                </a:cubicBezTo>
                <a:cubicBezTo>
                  <a:pt x="268" y="110"/>
                  <a:pt x="57" y="28"/>
                  <a:pt x="0" y="2"/>
                </a:cubicBezTo>
                <a:cubicBezTo>
                  <a:pt x="27" y="125"/>
                  <a:pt x="44" y="260"/>
                  <a:pt x="44" y="405"/>
                </a:cubicBezTo>
                <a:cubicBezTo>
                  <a:pt x="44" y="405"/>
                  <a:pt x="44" y="405"/>
                  <a:pt x="44" y="405"/>
                </a:cubicBezTo>
                <a:cubicBezTo>
                  <a:pt x="44" y="405"/>
                  <a:pt x="44" y="405"/>
                  <a:pt x="44" y="405"/>
                </a:cubicBezTo>
                <a:cubicBezTo>
                  <a:pt x="44" y="428"/>
                  <a:pt x="133" y="447"/>
                  <a:pt x="243" y="447"/>
                </a:cubicBezTo>
                <a:cubicBezTo>
                  <a:pt x="352" y="447"/>
                  <a:pt x="440" y="429"/>
                  <a:pt x="442" y="406"/>
                </a:cubicBezTo>
                <a:cubicBezTo>
                  <a:pt x="442" y="406"/>
                  <a:pt x="442" y="406"/>
                  <a:pt x="442" y="406"/>
                </a:cubicBezTo>
                <a:cubicBezTo>
                  <a:pt x="442" y="406"/>
                  <a:pt x="442" y="406"/>
                  <a:pt x="442" y="406"/>
                </a:cubicBezTo>
                <a:cubicBezTo>
                  <a:pt x="442" y="406"/>
                  <a:pt x="442" y="406"/>
                  <a:pt x="442" y="405"/>
                </a:cubicBezTo>
                <a:cubicBezTo>
                  <a:pt x="442" y="405"/>
                  <a:pt x="442" y="404"/>
                  <a:pt x="442" y="403"/>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0" name="Freeform 21"/>
          <p:cNvSpPr>
            <a:spLocks/>
          </p:cNvSpPr>
          <p:nvPr/>
        </p:nvSpPr>
        <p:spPr bwMode="auto">
          <a:xfrm>
            <a:off x="7034213" y="1728788"/>
            <a:ext cx="1387475" cy="1747838"/>
          </a:xfrm>
          <a:custGeom>
            <a:avLst/>
            <a:gdLst>
              <a:gd name="T0" fmla="*/ 127 w 319"/>
              <a:gd name="T1" fmla="*/ 53 h 465"/>
              <a:gd name="T2" fmla="*/ 0 w 319"/>
              <a:gd name="T3" fmla="*/ 465 h 465"/>
              <a:gd name="T4" fmla="*/ 103 w 319"/>
              <a:gd name="T5" fmla="*/ 437 h 465"/>
              <a:gd name="T6" fmla="*/ 299 w 319"/>
              <a:gd name="T7" fmla="*/ 32 h 465"/>
              <a:gd name="T8" fmla="*/ 319 w 319"/>
              <a:gd name="T9" fmla="*/ 0 h 465"/>
              <a:gd name="T10" fmla="*/ 212 w 319"/>
              <a:gd name="T11" fmla="*/ 0 h 465"/>
              <a:gd name="T12" fmla="*/ 129 w 319"/>
              <a:gd name="T13" fmla="*/ 29 h 465"/>
              <a:gd name="T14" fmla="*/ 127 w 319"/>
              <a:gd name="T15" fmla="*/ 53 h 4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465">
                <a:moveTo>
                  <a:pt x="127" y="53"/>
                </a:moveTo>
                <a:cubicBezTo>
                  <a:pt x="127" y="53"/>
                  <a:pt x="62" y="201"/>
                  <a:pt x="0" y="465"/>
                </a:cubicBezTo>
                <a:cubicBezTo>
                  <a:pt x="41" y="456"/>
                  <a:pt x="76" y="446"/>
                  <a:pt x="103" y="437"/>
                </a:cubicBezTo>
                <a:cubicBezTo>
                  <a:pt x="152" y="308"/>
                  <a:pt x="216" y="171"/>
                  <a:pt x="299" y="32"/>
                </a:cubicBezTo>
                <a:cubicBezTo>
                  <a:pt x="309" y="19"/>
                  <a:pt x="315" y="8"/>
                  <a:pt x="319" y="0"/>
                </a:cubicBezTo>
                <a:cubicBezTo>
                  <a:pt x="212" y="0"/>
                  <a:pt x="212" y="0"/>
                  <a:pt x="212" y="0"/>
                </a:cubicBezTo>
                <a:cubicBezTo>
                  <a:pt x="129" y="29"/>
                  <a:pt x="129" y="29"/>
                  <a:pt x="129" y="29"/>
                </a:cubicBezTo>
                <a:lnTo>
                  <a:pt x="127" y="53"/>
                </a:lnTo>
                <a:close/>
              </a:path>
            </a:pathLst>
          </a:custGeom>
          <a:solidFill>
            <a:schemeClr val="tx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 name="Freeform 22"/>
          <p:cNvSpPr>
            <a:spLocks/>
          </p:cNvSpPr>
          <p:nvPr/>
        </p:nvSpPr>
        <p:spPr bwMode="auto">
          <a:xfrm>
            <a:off x="6721475" y="3371850"/>
            <a:ext cx="760413" cy="1574800"/>
          </a:xfrm>
          <a:custGeom>
            <a:avLst/>
            <a:gdLst>
              <a:gd name="T0" fmla="*/ 0 w 175"/>
              <a:gd name="T1" fmla="*/ 419 h 419"/>
              <a:gd name="T2" fmla="*/ 59 w 175"/>
              <a:gd name="T3" fmla="*/ 399 h 419"/>
              <a:gd name="T4" fmla="*/ 175 w 175"/>
              <a:gd name="T5" fmla="*/ 0 h 419"/>
              <a:gd name="T6" fmla="*/ 72 w 175"/>
              <a:gd name="T7" fmla="*/ 28 h 419"/>
              <a:gd name="T8" fmla="*/ 0 w 175"/>
              <a:gd name="T9" fmla="*/ 419 h 419"/>
            </a:gdLst>
            <a:ahLst/>
            <a:cxnLst>
              <a:cxn ang="0">
                <a:pos x="T0" y="T1"/>
              </a:cxn>
              <a:cxn ang="0">
                <a:pos x="T2" y="T3"/>
              </a:cxn>
              <a:cxn ang="0">
                <a:pos x="T4" y="T5"/>
              </a:cxn>
              <a:cxn ang="0">
                <a:pos x="T6" y="T7"/>
              </a:cxn>
              <a:cxn ang="0">
                <a:pos x="T8" y="T9"/>
              </a:cxn>
            </a:cxnLst>
            <a:rect l="0" t="0" r="r" b="b"/>
            <a:pathLst>
              <a:path w="175" h="419">
                <a:moveTo>
                  <a:pt x="0" y="419"/>
                </a:moveTo>
                <a:cubicBezTo>
                  <a:pt x="20" y="414"/>
                  <a:pt x="39" y="407"/>
                  <a:pt x="59" y="399"/>
                </a:cubicBezTo>
                <a:cubicBezTo>
                  <a:pt x="83" y="282"/>
                  <a:pt x="119" y="146"/>
                  <a:pt x="175" y="0"/>
                </a:cubicBezTo>
                <a:cubicBezTo>
                  <a:pt x="148" y="9"/>
                  <a:pt x="113" y="19"/>
                  <a:pt x="72" y="28"/>
                </a:cubicBezTo>
                <a:cubicBezTo>
                  <a:pt x="46" y="138"/>
                  <a:pt x="20" y="270"/>
                  <a:pt x="0" y="419"/>
                </a:cubicBezTo>
                <a:close/>
              </a:path>
            </a:pathLst>
          </a:custGeom>
          <a:solidFill>
            <a:srgbClr val="C1C3ED"/>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2" name="Freeform 23"/>
          <p:cNvSpPr>
            <a:spLocks/>
          </p:cNvSpPr>
          <p:nvPr/>
        </p:nvSpPr>
        <p:spPr bwMode="auto">
          <a:xfrm>
            <a:off x="6577013" y="4872038"/>
            <a:ext cx="400050" cy="1589088"/>
          </a:xfrm>
          <a:custGeom>
            <a:avLst/>
            <a:gdLst>
              <a:gd name="T0" fmla="*/ 92 w 92"/>
              <a:gd name="T1" fmla="*/ 0 h 423"/>
              <a:gd name="T2" fmla="*/ 33 w 92"/>
              <a:gd name="T3" fmla="*/ 20 h 423"/>
              <a:gd name="T4" fmla="*/ 0 w 92"/>
              <a:gd name="T5" fmla="*/ 423 h 423"/>
              <a:gd name="T6" fmla="*/ 6 w 92"/>
              <a:gd name="T7" fmla="*/ 422 h 423"/>
              <a:gd name="T8" fmla="*/ 9 w 92"/>
              <a:gd name="T9" fmla="*/ 421 h 423"/>
              <a:gd name="T10" fmla="*/ 13 w 92"/>
              <a:gd name="T11" fmla="*/ 421 h 423"/>
              <a:gd name="T12" fmla="*/ 17 w 92"/>
              <a:gd name="T13" fmla="*/ 420 h 423"/>
              <a:gd name="T14" fmla="*/ 20 w 92"/>
              <a:gd name="T15" fmla="*/ 419 h 423"/>
              <a:gd name="T16" fmla="*/ 23 w 92"/>
              <a:gd name="T17" fmla="*/ 419 h 423"/>
              <a:gd name="T18" fmla="*/ 27 w 92"/>
              <a:gd name="T19" fmla="*/ 418 h 423"/>
              <a:gd name="T20" fmla="*/ 30 w 92"/>
              <a:gd name="T21" fmla="*/ 418 h 423"/>
              <a:gd name="T22" fmla="*/ 33 w 92"/>
              <a:gd name="T23" fmla="*/ 417 h 423"/>
              <a:gd name="T24" fmla="*/ 36 w 92"/>
              <a:gd name="T25" fmla="*/ 416 h 423"/>
              <a:gd name="T26" fmla="*/ 39 w 92"/>
              <a:gd name="T27" fmla="*/ 416 h 423"/>
              <a:gd name="T28" fmla="*/ 45 w 92"/>
              <a:gd name="T29" fmla="*/ 414 h 423"/>
              <a:gd name="T30" fmla="*/ 47 w 92"/>
              <a:gd name="T31" fmla="*/ 414 h 423"/>
              <a:gd name="T32" fmla="*/ 92 w 92"/>
              <a:gd name="T3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423">
                <a:moveTo>
                  <a:pt x="92" y="0"/>
                </a:moveTo>
                <a:cubicBezTo>
                  <a:pt x="72" y="8"/>
                  <a:pt x="53" y="15"/>
                  <a:pt x="33" y="20"/>
                </a:cubicBezTo>
                <a:cubicBezTo>
                  <a:pt x="17" y="143"/>
                  <a:pt x="5" y="277"/>
                  <a:pt x="0" y="423"/>
                </a:cubicBezTo>
                <a:cubicBezTo>
                  <a:pt x="2" y="422"/>
                  <a:pt x="4" y="422"/>
                  <a:pt x="6" y="422"/>
                </a:cubicBezTo>
                <a:cubicBezTo>
                  <a:pt x="7" y="422"/>
                  <a:pt x="8" y="421"/>
                  <a:pt x="9" y="421"/>
                </a:cubicBezTo>
                <a:cubicBezTo>
                  <a:pt x="11" y="421"/>
                  <a:pt x="12" y="421"/>
                  <a:pt x="13" y="421"/>
                </a:cubicBezTo>
                <a:cubicBezTo>
                  <a:pt x="14" y="420"/>
                  <a:pt x="15" y="420"/>
                  <a:pt x="17" y="420"/>
                </a:cubicBezTo>
                <a:cubicBezTo>
                  <a:pt x="18" y="420"/>
                  <a:pt x="19" y="420"/>
                  <a:pt x="20" y="419"/>
                </a:cubicBezTo>
                <a:cubicBezTo>
                  <a:pt x="21" y="419"/>
                  <a:pt x="22" y="419"/>
                  <a:pt x="23" y="419"/>
                </a:cubicBezTo>
                <a:cubicBezTo>
                  <a:pt x="24" y="419"/>
                  <a:pt x="25" y="418"/>
                  <a:pt x="27" y="418"/>
                </a:cubicBezTo>
                <a:cubicBezTo>
                  <a:pt x="28" y="418"/>
                  <a:pt x="29" y="418"/>
                  <a:pt x="30" y="418"/>
                </a:cubicBezTo>
                <a:cubicBezTo>
                  <a:pt x="31" y="417"/>
                  <a:pt x="32" y="417"/>
                  <a:pt x="33" y="417"/>
                </a:cubicBezTo>
                <a:cubicBezTo>
                  <a:pt x="34" y="417"/>
                  <a:pt x="35" y="417"/>
                  <a:pt x="36" y="416"/>
                </a:cubicBezTo>
                <a:cubicBezTo>
                  <a:pt x="37" y="416"/>
                  <a:pt x="38" y="416"/>
                  <a:pt x="39" y="416"/>
                </a:cubicBezTo>
                <a:cubicBezTo>
                  <a:pt x="41" y="415"/>
                  <a:pt x="43" y="415"/>
                  <a:pt x="45" y="414"/>
                </a:cubicBezTo>
                <a:cubicBezTo>
                  <a:pt x="45" y="414"/>
                  <a:pt x="46" y="414"/>
                  <a:pt x="47" y="414"/>
                </a:cubicBezTo>
                <a:cubicBezTo>
                  <a:pt x="46" y="368"/>
                  <a:pt x="48" y="214"/>
                  <a:pt x="92" y="0"/>
                </a:cubicBezTo>
                <a:close/>
              </a:path>
            </a:pathLst>
          </a:custGeom>
          <a:solidFill>
            <a:schemeClr val="tx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3" name="Oval 24"/>
          <p:cNvSpPr>
            <a:spLocks noChangeArrowheads="1"/>
          </p:cNvSpPr>
          <p:nvPr/>
        </p:nvSpPr>
        <p:spPr bwMode="auto">
          <a:xfrm>
            <a:off x="3289300" y="1354138"/>
            <a:ext cx="5602288" cy="687388"/>
          </a:xfrm>
          <a:prstGeom prst="ellipse">
            <a:avLst/>
          </a:prstGeom>
          <a:solidFill>
            <a:srgbClr val="A3B2EB"/>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4" name="Oval 25"/>
          <p:cNvSpPr>
            <a:spLocks noChangeArrowheads="1"/>
          </p:cNvSpPr>
          <p:nvPr/>
        </p:nvSpPr>
        <p:spPr bwMode="auto">
          <a:xfrm>
            <a:off x="4194175" y="1481719"/>
            <a:ext cx="3797300" cy="431800"/>
          </a:xfrm>
          <a:prstGeom prst="ellipse">
            <a:avLst/>
          </a:prstGeom>
          <a:solidFill>
            <a:srgbClr val="002060"/>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5" name="Freeform 26"/>
          <p:cNvSpPr>
            <a:spLocks/>
          </p:cNvSpPr>
          <p:nvPr/>
        </p:nvSpPr>
        <p:spPr bwMode="auto">
          <a:xfrm>
            <a:off x="8021637" y="1758950"/>
            <a:ext cx="4167188" cy="1544638"/>
          </a:xfrm>
          <a:custGeom>
            <a:avLst/>
            <a:gdLst>
              <a:gd name="T0" fmla="*/ 958 w 958"/>
              <a:gd name="T1" fmla="*/ 305 h 411"/>
              <a:gd name="T2" fmla="*/ 958 w 958"/>
              <a:gd name="T3" fmla="*/ 3 h 411"/>
              <a:gd name="T4" fmla="*/ 294 w 958"/>
              <a:gd name="T5" fmla="*/ 0 h 411"/>
              <a:gd name="T6" fmla="*/ 60 w 958"/>
              <a:gd name="T7" fmla="*/ 305 h 411"/>
              <a:gd name="T8" fmla="*/ 0 w 958"/>
              <a:gd name="T9" fmla="*/ 411 h 411"/>
              <a:gd name="T10" fmla="*/ 958 w 958"/>
              <a:gd name="T11" fmla="*/ 411 h 411"/>
              <a:gd name="T12" fmla="*/ 958 w 958"/>
              <a:gd name="T13" fmla="*/ 305 h 411"/>
            </a:gdLst>
            <a:ahLst/>
            <a:cxnLst>
              <a:cxn ang="0">
                <a:pos x="T0" y="T1"/>
              </a:cxn>
              <a:cxn ang="0">
                <a:pos x="T2" y="T3"/>
              </a:cxn>
              <a:cxn ang="0">
                <a:pos x="T4" y="T5"/>
              </a:cxn>
              <a:cxn ang="0">
                <a:pos x="T6" y="T7"/>
              </a:cxn>
              <a:cxn ang="0">
                <a:pos x="T8" y="T9"/>
              </a:cxn>
              <a:cxn ang="0">
                <a:pos x="T10" y="T11"/>
              </a:cxn>
              <a:cxn ang="0">
                <a:pos x="T12" y="T13"/>
              </a:cxn>
            </a:cxnLst>
            <a:rect l="0" t="0" r="r" b="b"/>
            <a:pathLst>
              <a:path w="958" h="411">
                <a:moveTo>
                  <a:pt x="958" y="305"/>
                </a:moveTo>
                <a:cubicBezTo>
                  <a:pt x="958" y="3"/>
                  <a:pt x="958" y="3"/>
                  <a:pt x="958" y="3"/>
                </a:cubicBezTo>
                <a:cubicBezTo>
                  <a:pt x="294" y="0"/>
                  <a:pt x="294" y="0"/>
                  <a:pt x="294" y="0"/>
                </a:cubicBezTo>
                <a:cubicBezTo>
                  <a:pt x="199" y="100"/>
                  <a:pt x="122" y="203"/>
                  <a:pt x="60" y="305"/>
                </a:cubicBezTo>
                <a:cubicBezTo>
                  <a:pt x="38" y="341"/>
                  <a:pt x="19" y="376"/>
                  <a:pt x="0" y="411"/>
                </a:cubicBezTo>
                <a:cubicBezTo>
                  <a:pt x="958" y="411"/>
                  <a:pt x="958" y="411"/>
                  <a:pt x="958" y="411"/>
                </a:cubicBezTo>
                <a:lnTo>
                  <a:pt x="958" y="305"/>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36" name="Freeform 27"/>
          <p:cNvSpPr>
            <a:spLocks/>
          </p:cNvSpPr>
          <p:nvPr/>
        </p:nvSpPr>
        <p:spPr bwMode="auto">
          <a:xfrm>
            <a:off x="7339013" y="3303588"/>
            <a:ext cx="4849813" cy="1533525"/>
          </a:xfrm>
          <a:custGeom>
            <a:avLst/>
            <a:gdLst>
              <a:gd name="T0" fmla="*/ 1115 w 1115"/>
              <a:gd name="T1" fmla="*/ 198 h 408"/>
              <a:gd name="T2" fmla="*/ 1115 w 1115"/>
              <a:gd name="T3" fmla="*/ 0 h 408"/>
              <a:gd name="T4" fmla="*/ 157 w 1115"/>
              <a:gd name="T5" fmla="*/ 0 h 408"/>
              <a:gd name="T6" fmla="*/ 67 w 1115"/>
              <a:gd name="T7" fmla="*/ 198 h 408"/>
              <a:gd name="T8" fmla="*/ 0 w 1115"/>
              <a:gd name="T9" fmla="*/ 408 h 408"/>
              <a:gd name="T10" fmla="*/ 1115 w 1115"/>
              <a:gd name="T11" fmla="*/ 408 h 408"/>
              <a:gd name="T12" fmla="*/ 1115 w 1115"/>
              <a:gd name="T13" fmla="*/ 198 h 408"/>
            </a:gdLst>
            <a:ahLst/>
            <a:cxnLst>
              <a:cxn ang="0">
                <a:pos x="T0" y="T1"/>
              </a:cxn>
              <a:cxn ang="0">
                <a:pos x="T2" y="T3"/>
              </a:cxn>
              <a:cxn ang="0">
                <a:pos x="T4" y="T5"/>
              </a:cxn>
              <a:cxn ang="0">
                <a:pos x="T6" y="T7"/>
              </a:cxn>
              <a:cxn ang="0">
                <a:pos x="T8" y="T9"/>
              </a:cxn>
              <a:cxn ang="0">
                <a:pos x="T10" y="T11"/>
              </a:cxn>
              <a:cxn ang="0">
                <a:pos x="T12" y="T13"/>
              </a:cxn>
            </a:cxnLst>
            <a:rect l="0" t="0" r="r" b="b"/>
            <a:pathLst>
              <a:path w="1115" h="408">
                <a:moveTo>
                  <a:pt x="1115" y="198"/>
                </a:moveTo>
                <a:cubicBezTo>
                  <a:pt x="1115" y="0"/>
                  <a:pt x="1115" y="0"/>
                  <a:pt x="1115" y="0"/>
                </a:cubicBezTo>
                <a:cubicBezTo>
                  <a:pt x="157" y="0"/>
                  <a:pt x="157" y="0"/>
                  <a:pt x="157" y="0"/>
                </a:cubicBezTo>
                <a:cubicBezTo>
                  <a:pt x="122" y="67"/>
                  <a:pt x="92" y="134"/>
                  <a:pt x="67" y="198"/>
                </a:cubicBezTo>
                <a:cubicBezTo>
                  <a:pt x="39" y="272"/>
                  <a:pt x="17" y="342"/>
                  <a:pt x="0" y="408"/>
                </a:cubicBezTo>
                <a:cubicBezTo>
                  <a:pt x="1115" y="408"/>
                  <a:pt x="1115" y="408"/>
                  <a:pt x="1115" y="408"/>
                </a:cubicBezTo>
                <a:lnTo>
                  <a:pt x="1115" y="198"/>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7" name="Freeform 28"/>
          <p:cNvSpPr>
            <a:spLocks/>
          </p:cNvSpPr>
          <p:nvPr/>
        </p:nvSpPr>
        <p:spPr bwMode="auto">
          <a:xfrm>
            <a:off x="7081838" y="4837113"/>
            <a:ext cx="5106988" cy="1511300"/>
          </a:xfrm>
          <a:custGeom>
            <a:avLst/>
            <a:gdLst>
              <a:gd name="T0" fmla="*/ 59 w 1174"/>
              <a:gd name="T1" fmla="*/ 0 h 402"/>
              <a:gd name="T2" fmla="*/ 37 w 1174"/>
              <a:gd name="T3" fmla="*/ 98 h 402"/>
              <a:gd name="T4" fmla="*/ 3 w 1174"/>
              <a:gd name="T5" fmla="*/ 402 h 402"/>
              <a:gd name="T6" fmla="*/ 1174 w 1174"/>
              <a:gd name="T7" fmla="*/ 402 h 402"/>
              <a:gd name="T8" fmla="*/ 1174 w 1174"/>
              <a:gd name="T9" fmla="*/ 98 h 402"/>
              <a:gd name="T10" fmla="*/ 1174 w 1174"/>
              <a:gd name="T11" fmla="*/ 0 h 402"/>
              <a:gd name="T12" fmla="*/ 59 w 1174"/>
              <a:gd name="T13" fmla="*/ 0 h 402"/>
            </a:gdLst>
            <a:ahLst/>
            <a:cxnLst>
              <a:cxn ang="0">
                <a:pos x="T0" y="T1"/>
              </a:cxn>
              <a:cxn ang="0">
                <a:pos x="T2" y="T3"/>
              </a:cxn>
              <a:cxn ang="0">
                <a:pos x="T4" y="T5"/>
              </a:cxn>
              <a:cxn ang="0">
                <a:pos x="T6" y="T7"/>
              </a:cxn>
              <a:cxn ang="0">
                <a:pos x="T8" y="T9"/>
              </a:cxn>
              <a:cxn ang="0">
                <a:pos x="T10" y="T11"/>
              </a:cxn>
              <a:cxn ang="0">
                <a:pos x="T12" y="T13"/>
              </a:cxn>
            </a:cxnLst>
            <a:rect l="0" t="0" r="r" b="b"/>
            <a:pathLst>
              <a:path w="1174" h="402">
                <a:moveTo>
                  <a:pt x="59" y="0"/>
                </a:moveTo>
                <a:cubicBezTo>
                  <a:pt x="50" y="34"/>
                  <a:pt x="43" y="67"/>
                  <a:pt x="37" y="98"/>
                </a:cubicBezTo>
                <a:cubicBezTo>
                  <a:pt x="0" y="281"/>
                  <a:pt x="3" y="402"/>
                  <a:pt x="3" y="402"/>
                </a:cubicBezTo>
                <a:cubicBezTo>
                  <a:pt x="1174" y="402"/>
                  <a:pt x="1174" y="402"/>
                  <a:pt x="1174" y="402"/>
                </a:cubicBezTo>
                <a:cubicBezTo>
                  <a:pt x="1174" y="98"/>
                  <a:pt x="1174" y="98"/>
                  <a:pt x="1174" y="98"/>
                </a:cubicBezTo>
                <a:cubicBezTo>
                  <a:pt x="1174" y="0"/>
                  <a:pt x="1174" y="0"/>
                  <a:pt x="1174" y="0"/>
                </a:cubicBezTo>
                <a:lnTo>
                  <a:pt x="59" y="0"/>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8" name="Freeform 29"/>
          <p:cNvSpPr>
            <a:spLocks/>
          </p:cNvSpPr>
          <p:nvPr/>
        </p:nvSpPr>
        <p:spPr bwMode="auto">
          <a:xfrm>
            <a:off x="-4763" y="3303588"/>
            <a:ext cx="4846638" cy="1533525"/>
          </a:xfrm>
          <a:custGeom>
            <a:avLst/>
            <a:gdLst>
              <a:gd name="T0" fmla="*/ 957 w 1114"/>
              <a:gd name="T1" fmla="*/ 0 h 408"/>
              <a:gd name="T2" fmla="*/ 0 w 1114"/>
              <a:gd name="T3" fmla="*/ 0 h 408"/>
              <a:gd name="T4" fmla="*/ 0 w 1114"/>
              <a:gd name="T5" fmla="*/ 198 h 408"/>
              <a:gd name="T6" fmla="*/ 0 w 1114"/>
              <a:gd name="T7" fmla="*/ 408 h 408"/>
              <a:gd name="T8" fmla="*/ 1114 w 1114"/>
              <a:gd name="T9" fmla="*/ 408 h 408"/>
              <a:gd name="T10" fmla="*/ 1047 w 1114"/>
              <a:gd name="T11" fmla="*/ 198 h 408"/>
              <a:gd name="T12" fmla="*/ 957 w 1114"/>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1114" h="408">
                <a:moveTo>
                  <a:pt x="957" y="0"/>
                </a:moveTo>
                <a:cubicBezTo>
                  <a:pt x="0" y="0"/>
                  <a:pt x="0" y="0"/>
                  <a:pt x="0" y="0"/>
                </a:cubicBezTo>
                <a:cubicBezTo>
                  <a:pt x="0" y="198"/>
                  <a:pt x="0" y="198"/>
                  <a:pt x="0" y="198"/>
                </a:cubicBezTo>
                <a:cubicBezTo>
                  <a:pt x="0" y="408"/>
                  <a:pt x="0" y="408"/>
                  <a:pt x="0" y="408"/>
                </a:cubicBezTo>
                <a:cubicBezTo>
                  <a:pt x="1114" y="408"/>
                  <a:pt x="1114" y="408"/>
                  <a:pt x="1114" y="408"/>
                </a:cubicBezTo>
                <a:cubicBezTo>
                  <a:pt x="1097" y="342"/>
                  <a:pt x="1076" y="272"/>
                  <a:pt x="1047" y="198"/>
                </a:cubicBezTo>
                <a:cubicBezTo>
                  <a:pt x="1023" y="134"/>
                  <a:pt x="993" y="67"/>
                  <a:pt x="957" y="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9" name="Freeform 30"/>
          <p:cNvSpPr>
            <a:spLocks/>
          </p:cNvSpPr>
          <p:nvPr/>
        </p:nvSpPr>
        <p:spPr bwMode="auto">
          <a:xfrm>
            <a:off x="-4763" y="4837113"/>
            <a:ext cx="5106988" cy="1511300"/>
          </a:xfrm>
          <a:custGeom>
            <a:avLst/>
            <a:gdLst>
              <a:gd name="T0" fmla="*/ 0 w 1174"/>
              <a:gd name="T1" fmla="*/ 98 h 402"/>
              <a:gd name="T2" fmla="*/ 0 w 1174"/>
              <a:gd name="T3" fmla="*/ 402 h 402"/>
              <a:gd name="T4" fmla="*/ 1171 w 1174"/>
              <a:gd name="T5" fmla="*/ 402 h 402"/>
              <a:gd name="T6" fmla="*/ 1137 w 1174"/>
              <a:gd name="T7" fmla="*/ 98 h 402"/>
              <a:gd name="T8" fmla="*/ 1114 w 1174"/>
              <a:gd name="T9" fmla="*/ 0 h 402"/>
              <a:gd name="T10" fmla="*/ 0 w 1174"/>
              <a:gd name="T11" fmla="*/ 0 h 402"/>
              <a:gd name="T12" fmla="*/ 0 w 1174"/>
              <a:gd name="T13" fmla="*/ 98 h 402"/>
            </a:gdLst>
            <a:ahLst/>
            <a:cxnLst>
              <a:cxn ang="0">
                <a:pos x="T0" y="T1"/>
              </a:cxn>
              <a:cxn ang="0">
                <a:pos x="T2" y="T3"/>
              </a:cxn>
              <a:cxn ang="0">
                <a:pos x="T4" y="T5"/>
              </a:cxn>
              <a:cxn ang="0">
                <a:pos x="T6" y="T7"/>
              </a:cxn>
              <a:cxn ang="0">
                <a:pos x="T8" y="T9"/>
              </a:cxn>
              <a:cxn ang="0">
                <a:pos x="T10" y="T11"/>
              </a:cxn>
              <a:cxn ang="0">
                <a:pos x="T12" y="T13"/>
              </a:cxn>
            </a:cxnLst>
            <a:rect l="0" t="0" r="r" b="b"/>
            <a:pathLst>
              <a:path w="1174" h="402">
                <a:moveTo>
                  <a:pt x="0" y="98"/>
                </a:moveTo>
                <a:cubicBezTo>
                  <a:pt x="0" y="402"/>
                  <a:pt x="0" y="402"/>
                  <a:pt x="0" y="402"/>
                </a:cubicBezTo>
                <a:cubicBezTo>
                  <a:pt x="1171" y="402"/>
                  <a:pt x="1171" y="402"/>
                  <a:pt x="1171" y="402"/>
                </a:cubicBezTo>
                <a:cubicBezTo>
                  <a:pt x="1171" y="402"/>
                  <a:pt x="1174" y="281"/>
                  <a:pt x="1137" y="98"/>
                </a:cubicBezTo>
                <a:cubicBezTo>
                  <a:pt x="1131" y="67"/>
                  <a:pt x="1123" y="34"/>
                  <a:pt x="1114" y="0"/>
                </a:cubicBezTo>
                <a:cubicBezTo>
                  <a:pt x="0" y="0"/>
                  <a:pt x="0" y="0"/>
                  <a:pt x="0" y="0"/>
                </a:cubicBezTo>
                <a:lnTo>
                  <a:pt x="0" y="98"/>
                </a:ln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0" name="Freeform 31"/>
          <p:cNvSpPr>
            <a:spLocks/>
          </p:cNvSpPr>
          <p:nvPr/>
        </p:nvSpPr>
        <p:spPr bwMode="auto">
          <a:xfrm>
            <a:off x="-4763" y="1758950"/>
            <a:ext cx="4164013" cy="1544638"/>
          </a:xfrm>
          <a:custGeom>
            <a:avLst/>
            <a:gdLst>
              <a:gd name="T0" fmla="*/ 898 w 957"/>
              <a:gd name="T1" fmla="*/ 305 h 411"/>
              <a:gd name="T2" fmla="*/ 664 w 957"/>
              <a:gd name="T3" fmla="*/ 0 h 411"/>
              <a:gd name="T4" fmla="*/ 0 w 957"/>
              <a:gd name="T5" fmla="*/ 3 h 411"/>
              <a:gd name="T6" fmla="*/ 0 w 957"/>
              <a:gd name="T7" fmla="*/ 305 h 411"/>
              <a:gd name="T8" fmla="*/ 0 w 957"/>
              <a:gd name="T9" fmla="*/ 411 h 411"/>
              <a:gd name="T10" fmla="*/ 957 w 957"/>
              <a:gd name="T11" fmla="*/ 411 h 411"/>
              <a:gd name="T12" fmla="*/ 898 w 957"/>
              <a:gd name="T13" fmla="*/ 305 h 411"/>
            </a:gdLst>
            <a:ahLst/>
            <a:cxnLst>
              <a:cxn ang="0">
                <a:pos x="T0" y="T1"/>
              </a:cxn>
              <a:cxn ang="0">
                <a:pos x="T2" y="T3"/>
              </a:cxn>
              <a:cxn ang="0">
                <a:pos x="T4" y="T5"/>
              </a:cxn>
              <a:cxn ang="0">
                <a:pos x="T6" y="T7"/>
              </a:cxn>
              <a:cxn ang="0">
                <a:pos x="T8" y="T9"/>
              </a:cxn>
              <a:cxn ang="0">
                <a:pos x="T10" y="T11"/>
              </a:cxn>
              <a:cxn ang="0">
                <a:pos x="T12" y="T13"/>
              </a:cxn>
            </a:cxnLst>
            <a:rect l="0" t="0" r="r" b="b"/>
            <a:pathLst>
              <a:path w="957" h="411">
                <a:moveTo>
                  <a:pt x="898" y="305"/>
                </a:moveTo>
                <a:cubicBezTo>
                  <a:pt x="835" y="203"/>
                  <a:pt x="758" y="100"/>
                  <a:pt x="664" y="0"/>
                </a:cubicBezTo>
                <a:cubicBezTo>
                  <a:pt x="0" y="3"/>
                  <a:pt x="0" y="3"/>
                  <a:pt x="0" y="3"/>
                </a:cubicBezTo>
                <a:cubicBezTo>
                  <a:pt x="0" y="305"/>
                  <a:pt x="0" y="305"/>
                  <a:pt x="0" y="305"/>
                </a:cubicBezTo>
                <a:cubicBezTo>
                  <a:pt x="0" y="411"/>
                  <a:pt x="0" y="411"/>
                  <a:pt x="0" y="411"/>
                </a:cubicBezTo>
                <a:cubicBezTo>
                  <a:pt x="957" y="411"/>
                  <a:pt x="957" y="411"/>
                  <a:pt x="957" y="411"/>
                </a:cubicBezTo>
                <a:cubicBezTo>
                  <a:pt x="939" y="376"/>
                  <a:pt x="919" y="341"/>
                  <a:pt x="898" y="305"/>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7" name="TextBox 46"/>
          <p:cNvSpPr txBox="1"/>
          <p:nvPr/>
        </p:nvSpPr>
        <p:spPr>
          <a:xfrm>
            <a:off x="9215289" y="3940997"/>
            <a:ext cx="3000525" cy="707886"/>
          </a:xfrm>
          <a:prstGeom prst="rect">
            <a:avLst/>
          </a:prstGeom>
          <a:noFill/>
        </p:spPr>
        <p:txBody>
          <a:bodyPr wrap="square" rtlCol="0">
            <a:spAutoFit/>
          </a:bodyPr>
          <a:lstStyle/>
          <a:p>
            <a:r>
              <a:rPr lang="en-US" sz="2000" kern="0" dirty="0">
                <a:solidFill>
                  <a:schemeClr val="bg1"/>
                </a:solidFill>
                <a:latin typeface="Arial" panose="020B0604020202020204" pitchFamily="34" charset="0"/>
                <a:cs typeface="Arial" panose="020B0604020202020204" pitchFamily="34" charset="0"/>
              </a:rPr>
              <a:t>Image qui attire </a:t>
            </a:r>
            <a:r>
              <a:rPr lang="en-US" sz="2000" kern="0" dirty="0" err="1">
                <a:solidFill>
                  <a:schemeClr val="bg1"/>
                </a:solidFill>
                <a:latin typeface="Arial" panose="020B0604020202020204" pitchFamily="34" charset="0"/>
                <a:cs typeface="Arial" panose="020B0604020202020204" pitchFamily="34" charset="0"/>
              </a:rPr>
              <a:t>l’attention</a:t>
            </a:r>
            <a:endParaRPr lang="en-US" sz="2000" dirty="0">
              <a:solidFill>
                <a:schemeClr val="bg1"/>
              </a:solidFill>
              <a:latin typeface="Arial" panose="020B0604020202020204" pitchFamily="34" charset="0"/>
              <a:cs typeface="Arial" panose="020B0604020202020204" pitchFamily="34" charset="0"/>
            </a:endParaRPr>
          </a:p>
        </p:txBody>
      </p:sp>
      <p:sp>
        <p:nvSpPr>
          <p:cNvPr id="49" name="TextBox 48"/>
          <p:cNvSpPr txBox="1"/>
          <p:nvPr/>
        </p:nvSpPr>
        <p:spPr>
          <a:xfrm>
            <a:off x="-3985" y="4001627"/>
            <a:ext cx="5033841" cy="646331"/>
          </a:xfrm>
          <a:prstGeom prst="rect">
            <a:avLst/>
          </a:prstGeom>
          <a:noFill/>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Danger </a:t>
            </a:r>
            <a:r>
              <a:rPr lang="en-US" sz="3600" b="1" dirty="0" err="1">
                <a:solidFill>
                  <a:schemeClr val="bg1"/>
                </a:solidFill>
                <a:latin typeface="Arial" panose="020B0604020202020204" pitchFamily="34" charset="0"/>
                <a:cs typeface="Arial" panose="020B0604020202020204" pitchFamily="34" charset="0"/>
              </a:rPr>
              <a:t>intermédiaire</a:t>
            </a:r>
            <a:endParaRPr lang="en-US" sz="3600" b="1" dirty="0">
              <a:solidFill>
                <a:schemeClr val="bg1"/>
              </a:solidFill>
              <a:latin typeface="Arial" panose="020B0604020202020204" pitchFamily="34" charset="0"/>
              <a:cs typeface="Arial" panose="020B0604020202020204" pitchFamily="34" charset="0"/>
            </a:endParaRPr>
          </a:p>
        </p:txBody>
      </p:sp>
      <p:grpSp>
        <p:nvGrpSpPr>
          <p:cNvPr id="57" name="Group 56"/>
          <p:cNvGrpSpPr/>
          <p:nvPr/>
        </p:nvGrpSpPr>
        <p:grpSpPr>
          <a:xfrm>
            <a:off x="5772539" y="5418482"/>
            <a:ext cx="643746" cy="641616"/>
            <a:chOff x="1884363" y="2822576"/>
            <a:chExt cx="479425" cy="477838"/>
          </a:xfrm>
          <a:solidFill>
            <a:schemeClr val="bg1"/>
          </a:solidFill>
        </p:grpSpPr>
        <p:sp>
          <p:nvSpPr>
            <p:cNvPr id="58" name="Freeform 12"/>
            <p:cNvSpPr>
              <a:spLocks/>
            </p:cNvSpPr>
            <p:nvPr/>
          </p:nvSpPr>
          <p:spPr bwMode="auto">
            <a:xfrm>
              <a:off x="1966913" y="29083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9" name="Freeform 13"/>
            <p:cNvSpPr>
              <a:spLocks/>
            </p:cNvSpPr>
            <p:nvPr/>
          </p:nvSpPr>
          <p:spPr bwMode="auto">
            <a:xfrm>
              <a:off x="1966913" y="29892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0" name="Freeform 14"/>
            <p:cNvSpPr>
              <a:spLocks/>
            </p:cNvSpPr>
            <p:nvPr/>
          </p:nvSpPr>
          <p:spPr bwMode="auto">
            <a:xfrm>
              <a:off x="1966913" y="30702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1" name="Freeform 15"/>
            <p:cNvSpPr>
              <a:spLocks/>
            </p:cNvSpPr>
            <p:nvPr/>
          </p:nvSpPr>
          <p:spPr bwMode="auto">
            <a:xfrm>
              <a:off x="1884363" y="28225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2" name="Freeform 16"/>
            <p:cNvSpPr>
              <a:spLocks noEditPoints="1"/>
            </p:cNvSpPr>
            <p:nvPr/>
          </p:nvSpPr>
          <p:spPr bwMode="auto">
            <a:xfrm>
              <a:off x="2135188" y="28765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3" name="Freeform 17"/>
            <p:cNvSpPr>
              <a:spLocks/>
            </p:cNvSpPr>
            <p:nvPr/>
          </p:nvSpPr>
          <p:spPr bwMode="auto">
            <a:xfrm>
              <a:off x="1954213" y="31511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64" name="Group 63"/>
          <p:cNvGrpSpPr/>
          <p:nvPr/>
        </p:nvGrpSpPr>
        <p:grpSpPr>
          <a:xfrm>
            <a:off x="5565041" y="2526311"/>
            <a:ext cx="936083" cy="951504"/>
            <a:chOff x="1592263" y="2889251"/>
            <a:chExt cx="434976" cy="477838"/>
          </a:xfrm>
          <a:solidFill>
            <a:schemeClr val="bg1"/>
          </a:solidFill>
        </p:grpSpPr>
        <p:sp>
          <p:nvSpPr>
            <p:cNvPr id="65" name="Freeform 22"/>
            <p:cNvSpPr>
              <a:spLocks noEditPoints="1"/>
            </p:cNvSpPr>
            <p:nvPr/>
          </p:nvSpPr>
          <p:spPr bwMode="auto">
            <a:xfrm>
              <a:off x="1663701" y="2962276"/>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6" name="Freeform 23"/>
            <p:cNvSpPr>
              <a:spLocks/>
            </p:cNvSpPr>
            <p:nvPr/>
          </p:nvSpPr>
          <p:spPr bwMode="auto">
            <a:xfrm>
              <a:off x="1800226" y="2889251"/>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7" name="Freeform 24"/>
            <p:cNvSpPr>
              <a:spLocks/>
            </p:cNvSpPr>
            <p:nvPr/>
          </p:nvSpPr>
          <p:spPr bwMode="auto">
            <a:xfrm>
              <a:off x="1697038" y="2917826"/>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8" name="Freeform 25"/>
            <p:cNvSpPr>
              <a:spLocks/>
            </p:cNvSpPr>
            <p:nvPr/>
          </p:nvSpPr>
          <p:spPr bwMode="auto">
            <a:xfrm>
              <a:off x="1620838" y="2992438"/>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69" name="Freeform 26"/>
            <p:cNvSpPr>
              <a:spLocks/>
            </p:cNvSpPr>
            <p:nvPr/>
          </p:nvSpPr>
          <p:spPr bwMode="auto">
            <a:xfrm>
              <a:off x="1592263" y="3095626"/>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0" name="Freeform 27"/>
            <p:cNvSpPr>
              <a:spLocks/>
            </p:cNvSpPr>
            <p:nvPr/>
          </p:nvSpPr>
          <p:spPr bwMode="auto">
            <a:xfrm>
              <a:off x="1620838" y="3186113"/>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1" name="Freeform 28"/>
            <p:cNvSpPr>
              <a:spLocks/>
            </p:cNvSpPr>
            <p:nvPr/>
          </p:nvSpPr>
          <p:spPr bwMode="auto">
            <a:xfrm>
              <a:off x="1957388" y="3186113"/>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2" name="Freeform 29"/>
            <p:cNvSpPr>
              <a:spLocks/>
            </p:cNvSpPr>
            <p:nvPr/>
          </p:nvSpPr>
          <p:spPr bwMode="auto">
            <a:xfrm>
              <a:off x="1981201" y="3095626"/>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3" name="Freeform 30"/>
            <p:cNvSpPr>
              <a:spLocks/>
            </p:cNvSpPr>
            <p:nvPr/>
          </p:nvSpPr>
          <p:spPr bwMode="auto">
            <a:xfrm>
              <a:off x="1957388" y="2992438"/>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4" name="Freeform 31"/>
            <p:cNvSpPr>
              <a:spLocks/>
            </p:cNvSpPr>
            <p:nvPr/>
          </p:nvSpPr>
          <p:spPr bwMode="auto">
            <a:xfrm>
              <a:off x="1890713" y="2917826"/>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5" name="Freeform 32"/>
            <p:cNvSpPr>
              <a:spLocks/>
            </p:cNvSpPr>
            <p:nvPr/>
          </p:nvSpPr>
          <p:spPr bwMode="auto">
            <a:xfrm>
              <a:off x="1787526" y="3028951"/>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6" name="Freeform 33"/>
            <p:cNvSpPr>
              <a:spLocks/>
            </p:cNvSpPr>
            <p:nvPr/>
          </p:nvSpPr>
          <p:spPr bwMode="auto">
            <a:xfrm>
              <a:off x="1785938" y="3189288"/>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50" name="TextBox 51">
            <a:extLst>
              <a:ext uri="{FF2B5EF4-FFF2-40B4-BE49-F238E27FC236}">
                <a16:creationId xmlns:a16="http://schemas.microsoft.com/office/drawing/2014/main" id="{40481EEC-4438-42C7-9DB0-BDE5FAE1531C}"/>
              </a:ext>
            </a:extLst>
          </p:cNvPr>
          <p:cNvSpPr txBox="1"/>
          <p:nvPr/>
        </p:nvSpPr>
        <p:spPr>
          <a:xfrm>
            <a:off x="23745" y="2496328"/>
            <a:ext cx="4319878" cy="646331"/>
          </a:xfrm>
          <a:prstGeom prst="rect">
            <a:avLst/>
          </a:prstGeom>
          <a:noFill/>
          <a:ln>
            <a:noFill/>
          </a:ln>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Grand </a:t>
            </a:r>
            <a:r>
              <a:rPr lang="en-US" sz="3600" b="1" dirty="0">
                <a:solidFill>
                  <a:schemeClr val="bg1"/>
                </a:solidFill>
                <a:latin typeface="Arial" panose="020B0604020202020204" pitchFamily="34" charset="0"/>
                <a:cs typeface="Arial" panose="020B0604020202020204" pitchFamily="34" charset="0"/>
              </a:rPr>
              <a:t>danger</a:t>
            </a:r>
            <a:endParaRPr lang="en-US" sz="3200" b="1" dirty="0">
              <a:solidFill>
                <a:schemeClr val="bg1"/>
              </a:solidFill>
              <a:latin typeface="Arial" panose="020B0604020202020204" pitchFamily="34" charset="0"/>
              <a:cs typeface="Arial" panose="020B0604020202020204" pitchFamily="34" charset="0"/>
            </a:endParaRPr>
          </a:p>
        </p:txBody>
      </p:sp>
      <p:sp>
        <p:nvSpPr>
          <p:cNvPr id="77" name="TextBox 63">
            <a:extLst>
              <a:ext uri="{FF2B5EF4-FFF2-40B4-BE49-F238E27FC236}">
                <a16:creationId xmlns:a16="http://schemas.microsoft.com/office/drawing/2014/main" id="{272BE3B6-8B1E-4117-9921-4EE2B1E41B94}"/>
              </a:ext>
            </a:extLst>
          </p:cNvPr>
          <p:cNvSpPr txBox="1"/>
          <p:nvPr/>
        </p:nvSpPr>
        <p:spPr>
          <a:xfrm>
            <a:off x="-9525" y="5231086"/>
            <a:ext cx="3879474" cy="646331"/>
          </a:xfrm>
          <a:prstGeom prst="rect">
            <a:avLst/>
          </a:prstGeom>
          <a:noFill/>
          <a:ln>
            <a:noFill/>
          </a:ln>
        </p:spPr>
        <p:txBody>
          <a:bodyPr wrap="square" rtlCol="0">
            <a:spAutoFit/>
          </a:bodyPr>
          <a:lstStyle/>
          <a:p>
            <a:r>
              <a:rPr lang="en-US" sz="3600" b="1" dirty="0">
                <a:solidFill>
                  <a:schemeClr val="bg1"/>
                </a:solidFill>
                <a:latin typeface="Arial" panose="020B0604020202020204" pitchFamily="34" charset="0"/>
                <a:cs typeface="Arial" panose="020B0604020202020204" pitchFamily="34" charset="0"/>
              </a:rPr>
              <a:t>Début de danger</a:t>
            </a:r>
          </a:p>
        </p:txBody>
      </p:sp>
      <p:sp>
        <p:nvSpPr>
          <p:cNvPr id="78" name="TextBox 50">
            <a:extLst>
              <a:ext uri="{FF2B5EF4-FFF2-40B4-BE49-F238E27FC236}">
                <a16:creationId xmlns:a16="http://schemas.microsoft.com/office/drawing/2014/main" id="{B04DB7A7-D721-4D04-BF61-68DC0C523B88}"/>
              </a:ext>
            </a:extLst>
          </p:cNvPr>
          <p:cNvSpPr txBox="1"/>
          <p:nvPr/>
        </p:nvSpPr>
        <p:spPr>
          <a:xfrm>
            <a:off x="9760332" y="2227691"/>
            <a:ext cx="2849891" cy="707886"/>
          </a:xfrm>
          <a:prstGeom prst="rect">
            <a:avLst/>
          </a:prstGeom>
          <a:noFill/>
          <a:ln>
            <a:noFill/>
          </a:ln>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Notification </a:t>
            </a:r>
            <a:r>
              <a:rPr lang="en-US" sz="2000" dirty="0" err="1">
                <a:solidFill>
                  <a:schemeClr val="bg1"/>
                </a:solidFill>
                <a:latin typeface="Arial" panose="020B0604020202020204" pitchFamily="34" charset="0"/>
                <a:cs typeface="Arial" panose="020B0604020202020204" pitchFamily="34" charset="0"/>
              </a:rPr>
              <a:t>sonore</a:t>
            </a:r>
            <a:r>
              <a:rPr lang="en-US" sz="2000" dirty="0">
                <a:solidFill>
                  <a:schemeClr val="bg1"/>
                </a:solidFill>
                <a:latin typeface="Arial" panose="020B0604020202020204" pitchFamily="34" charset="0"/>
                <a:cs typeface="Arial" panose="020B0604020202020204" pitchFamily="34" charset="0"/>
              </a:rPr>
              <a:t> intense</a:t>
            </a:r>
          </a:p>
        </p:txBody>
      </p:sp>
      <p:sp>
        <p:nvSpPr>
          <p:cNvPr id="79" name="TextBox 62">
            <a:extLst>
              <a:ext uri="{FF2B5EF4-FFF2-40B4-BE49-F238E27FC236}">
                <a16:creationId xmlns:a16="http://schemas.microsoft.com/office/drawing/2014/main" id="{18A4BEEF-1519-4190-88EC-94E7850923AF}"/>
              </a:ext>
            </a:extLst>
          </p:cNvPr>
          <p:cNvSpPr txBox="1"/>
          <p:nvPr/>
        </p:nvSpPr>
        <p:spPr>
          <a:xfrm>
            <a:off x="9124965" y="5288358"/>
            <a:ext cx="2849891" cy="707886"/>
          </a:xfrm>
          <a:prstGeom prst="rect">
            <a:avLst/>
          </a:prstGeom>
          <a:noFill/>
          <a:ln>
            <a:noFill/>
          </a:ln>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Notification par message</a:t>
            </a:r>
          </a:p>
        </p:txBody>
      </p:sp>
      <p:grpSp>
        <p:nvGrpSpPr>
          <p:cNvPr id="81" name="Group 74">
            <a:extLst>
              <a:ext uri="{FF2B5EF4-FFF2-40B4-BE49-F238E27FC236}">
                <a16:creationId xmlns:a16="http://schemas.microsoft.com/office/drawing/2014/main" id="{E08457CA-B312-49A9-8514-DBB9DBC719E2}"/>
              </a:ext>
            </a:extLst>
          </p:cNvPr>
          <p:cNvGrpSpPr/>
          <p:nvPr/>
        </p:nvGrpSpPr>
        <p:grpSpPr>
          <a:xfrm>
            <a:off x="5033195" y="2018978"/>
            <a:ext cx="850917" cy="848980"/>
            <a:chOff x="1592263" y="2889251"/>
            <a:chExt cx="434976" cy="477838"/>
          </a:xfrm>
          <a:solidFill>
            <a:schemeClr val="bg1"/>
          </a:solidFill>
        </p:grpSpPr>
        <p:sp>
          <p:nvSpPr>
            <p:cNvPr id="82" name="Freeform 22">
              <a:extLst>
                <a:ext uri="{FF2B5EF4-FFF2-40B4-BE49-F238E27FC236}">
                  <a16:creationId xmlns:a16="http://schemas.microsoft.com/office/drawing/2014/main" id="{098B3B4C-37F3-4F9E-8081-B9D5A74C99E7}"/>
                </a:ext>
              </a:extLst>
            </p:cNvPr>
            <p:cNvSpPr>
              <a:spLocks noEditPoints="1"/>
            </p:cNvSpPr>
            <p:nvPr/>
          </p:nvSpPr>
          <p:spPr bwMode="auto">
            <a:xfrm>
              <a:off x="1663701" y="2962276"/>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 name="Freeform 23">
              <a:extLst>
                <a:ext uri="{FF2B5EF4-FFF2-40B4-BE49-F238E27FC236}">
                  <a16:creationId xmlns:a16="http://schemas.microsoft.com/office/drawing/2014/main" id="{7B72ECC2-CA74-4FA4-B8E5-647AC4BF34C3}"/>
                </a:ext>
              </a:extLst>
            </p:cNvPr>
            <p:cNvSpPr>
              <a:spLocks/>
            </p:cNvSpPr>
            <p:nvPr/>
          </p:nvSpPr>
          <p:spPr bwMode="auto">
            <a:xfrm>
              <a:off x="1800226" y="2889251"/>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 name="Freeform 24">
              <a:extLst>
                <a:ext uri="{FF2B5EF4-FFF2-40B4-BE49-F238E27FC236}">
                  <a16:creationId xmlns:a16="http://schemas.microsoft.com/office/drawing/2014/main" id="{518A95E2-F163-493E-9B2B-EFCB30032C97}"/>
                </a:ext>
              </a:extLst>
            </p:cNvPr>
            <p:cNvSpPr>
              <a:spLocks/>
            </p:cNvSpPr>
            <p:nvPr/>
          </p:nvSpPr>
          <p:spPr bwMode="auto">
            <a:xfrm>
              <a:off x="1697038" y="2917826"/>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5" name="Freeform 25">
              <a:extLst>
                <a:ext uri="{FF2B5EF4-FFF2-40B4-BE49-F238E27FC236}">
                  <a16:creationId xmlns:a16="http://schemas.microsoft.com/office/drawing/2014/main" id="{2B2B7039-DFAC-430F-B5C1-24A4DC16DBAB}"/>
                </a:ext>
              </a:extLst>
            </p:cNvPr>
            <p:cNvSpPr>
              <a:spLocks/>
            </p:cNvSpPr>
            <p:nvPr/>
          </p:nvSpPr>
          <p:spPr bwMode="auto">
            <a:xfrm>
              <a:off x="1620838" y="2992438"/>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6" name="Freeform 26">
              <a:extLst>
                <a:ext uri="{FF2B5EF4-FFF2-40B4-BE49-F238E27FC236}">
                  <a16:creationId xmlns:a16="http://schemas.microsoft.com/office/drawing/2014/main" id="{1638C76A-E018-425F-9011-4B9EA6E9AA16}"/>
                </a:ext>
              </a:extLst>
            </p:cNvPr>
            <p:cNvSpPr>
              <a:spLocks/>
            </p:cNvSpPr>
            <p:nvPr/>
          </p:nvSpPr>
          <p:spPr bwMode="auto">
            <a:xfrm>
              <a:off x="1592263" y="3095626"/>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7" name="Freeform 27">
              <a:extLst>
                <a:ext uri="{FF2B5EF4-FFF2-40B4-BE49-F238E27FC236}">
                  <a16:creationId xmlns:a16="http://schemas.microsoft.com/office/drawing/2014/main" id="{47E17F4D-1AA6-407D-B516-8BCFCF4BCA2B}"/>
                </a:ext>
              </a:extLst>
            </p:cNvPr>
            <p:cNvSpPr>
              <a:spLocks/>
            </p:cNvSpPr>
            <p:nvPr/>
          </p:nvSpPr>
          <p:spPr bwMode="auto">
            <a:xfrm>
              <a:off x="1620838" y="3186113"/>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8" name="Freeform 28">
              <a:extLst>
                <a:ext uri="{FF2B5EF4-FFF2-40B4-BE49-F238E27FC236}">
                  <a16:creationId xmlns:a16="http://schemas.microsoft.com/office/drawing/2014/main" id="{3FC826C5-4169-4804-B398-D4556BC716CB}"/>
                </a:ext>
              </a:extLst>
            </p:cNvPr>
            <p:cNvSpPr>
              <a:spLocks/>
            </p:cNvSpPr>
            <p:nvPr/>
          </p:nvSpPr>
          <p:spPr bwMode="auto">
            <a:xfrm>
              <a:off x="1957388" y="3186113"/>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9" name="Freeform 29">
              <a:extLst>
                <a:ext uri="{FF2B5EF4-FFF2-40B4-BE49-F238E27FC236}">
                  <a16:creationId xmlns:a16="http://schemas.microsoft.com/office/drawing/2014/main" id="{00225350-92F4-47AE-A8EE-02EA770899D6}"/>
                </a:ext>
              </a:extLst>
            </p:cNvPr>
            <p:cNvSpPr>
              <a:spLocks/>
            </p:cNvSpPr>
            <p:nvPr/>
          </p:nvSpPr>
          <p:spPr bwMode="auto">
            <a:xfrm>
              <a:off x="1981201" y="3095626"/>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0" name="Freeform 30">
              <a:extLst>
                <a:ext uri="{FF2B5EF4-FFF2-40B4-BE49-F238E27FC236}">
                  <a16:creationId xmlns:a16="http://schemas.microsoft.com/office/drawing/2014/main" id="{FE03AF5D-7CC5-4FAD-8C9D-9D4989104DDE}"/>
                </a:ext>
              </a:extLst>
            </p:cNvPr>
            <p:cNvSpPr>
              <a:spLocks/>
            </p:cNvSpPr>
            <p:nvPr/>
          </p:nvSpPr>
          <p:spPr bwMode="auto">
            <a:xfrm>
              <a:off x="1957388" y="2992438"/>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1" name="Freeform 31">
              <a:extLst>
                <a:ext uri="{FF2B5EF4-FFF2-40B4-BE49-F238E27FC236}">
                  <a16:creationId xmlns:a16="http://schemas.microsoft.com/office/drawing/2014/main" id="{19395F06-32B1-4D42-B8E0-DA35B54ABAE8}"/>
                </a:ext>
              </a:extLst>
            </p:cNvPr>
            <p:cNvSpPr>
              <a:spLocks/>
            </p:cNvSpPr>
            <p:nvPr/>
          </p:nvSpPr>
          <p:spPr bwMode="auto">
            <a:xfrm>
              <a:off x="1890713" y="2917826"/>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2" name="Freeform 32">
              <a:extLst>
                <a:ext uri="{FF2B5EF4-FFF2-40B4-BE49-F238E27FC236}">
                  <a16:creationId xmlns:a16="http://schemas.microsoft.com/office/drawing/2014/main" id="{CF2D1DAF-6AC5-4EBC-B188-C1F65BA0E90A}"/>
                </a:ext>
              </a:extLst>
            </p:cNvPr>
            <p:cNvSpPr>
              <a:spLocks/>
            </p:cNvSpPr>
            <p:nvPr/>
          </p:nvSpPr>
          <p:spPr bwMode="auto">
            <a:xfrm>
              <a:off x="1787526" y="3028951"/>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3" name="Freeform 33">
              <a:extLst>
                <a:ext uri="{FF2B5EF4-FFF2-40B4-BE49-F238E27FC236}">
                  <a16:creationId xmlns:a16="http://schemas.microsoft.com/office/drawing/2014/main" id="{0A2167B4-425F-4175-B0A9-1D17D0165F55}"/>
                </a:ext>
              </a:extLst>
            </p:cNvPr>
            <p:cNvSpPr>
              <a:spLocks/>
            </p:cNvSpPr>
            <p:nvPr/>
          </p:nvSpPr>
          <p:spPr bwMode="auto">
            <a:xfrm>
              <a:off x="1785938" y="3189288"/>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94" name="Group 74">
            <a:extLst>
              <a:ext uri="{FF2B5EF4-FFF2-40B4-BE49-F238E27FC236}">
                <a16:creationId xmlns:a16="http://schemas.microsoft.com/office/drawing/2014/main" id="{7F4B202F-5366-4EA3-8B32-EB539531BFB6}"/>
              </a:ext>
            </a:extLst>
          </p:cNvPr>
          <p:cNvGrpSpPr/>
          <p:nvPr/>
        </p:nvGrpSpPr>
        <p:grpSpPr>
          <a:xfrm>
            <a:off x="6193411" y="2096292"/>
            <a:ext cx="716622" cy="722322"/>
            <a:chOff x="1592263" y="2889251"/>
            <a:chExt cx="434976" cy="477838"/>
          </a:xfrm>
          <a:solidFill>
            <a:schemeClr val="bg1"/>
          </a:solidFill>
        </p:grpSpPr>
        <p:sp>
          <p:nvSpPr>
            <p:cNvPr id="95" name="Freeform 22">
              <a:extLst>
                <a:ext uri="{FF2B5EF4-FFF2-40B4-BE49-F238E27FC236}">
                  <a16:creationId xmlns:a16="http://schemas.microsoft.com/office/drawing/2014/main" id="{9E922CFF-2D30-43D2-B84A-695A48C050EF}"/>
                </a:ext>
              </a:extLst>
            </p:cNvPr>
            <p:cNvSpPr>
              <a:spLocks noEditPoints="1"/>
            </p:cNvSpPr>
            <p:nvPr/>
          </p:nvSpPr>
          <p:spPr bwMode="auto">
            <a:xfrm>
              <a:off x="1663701" y="2962276"/>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6" name="Freeform 23">
              <a:extLst>
                <a:ext uri="{FF2B5EF4-FFF2-40B4-BE49-F238E27FC236}">
                  <a16:creationId xmlns:a16="http://schemas.microsoft.com/office/drawing/2014/main" id="{35A7FA1A-D3BF-49E6-B257-B1E0D9677CB1}"/>
                </a:ext>
              </a:extLst>
            </p:cNvPr>
            <p:cNvSpPr>
              <a:spLocks/>
            </p:cNvSpPr>
            <p:nvPr/>
          </p:nvSpPr>
          <p:spPr bwMode="auto">
            <a:xfrm>
              <a:off x="1800226" y="2889251"/>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7" name="Freeform 24">
              <a:extLst>
                <a:ext uri="{FF2B5EF4-FFF2-40B4-BE49-F238E27FC236}">
                  <a16:creationId xmlns:a16="http://schemas.microsoft.com/office/drawing/2014/main" id="{1F388536-AD0B-4CA2-B55B-06B7805F53DF}"/>
                </a:ext>
              </a:extLst>
            </p:cNvPr>
            <p:cNvSpPr>
              <a:spLocks/>
            </p:cNvSpPr>
            <p:nvPr/>
          </p:nvSpPr>
          <p:spPr bwMode="auto">
            <a:xfrm>
              <a:off x="1697038" y="2917826"/>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8" name="Freeform 25">
              <a:extLst>
                <a:ext uri="{FF2B5EF4-FFF2-40B4-BE49-F238E27FC236}">
                  <a16:creationId xmlns:a16="http://schemas.microsoft.com/office/drawing/2014/main" id="{73357456-E8E5-4309-95C1-D853BA370795}"/>
                </a:ext>
              </a:extLst>
            </p:cNvPr>
            <p:cNvSpPr>
              <a:spLocks/>
            </p:cNvSpPr>
            <p:nvPr/>
          </p:nvSpPr>
          <p:spPr bwMode="auto">
            <a:xfrm>
              <a:off x="1620838" y="2992438"/>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99" name="Freeform 26">
              <a:extLst>
                <a:ext uri="{FF2B5EF4-FFF2-40B4-BE49-F238E27FC236}">
                  <a16:creationId xmlns:a16="http://schemas.microsoft.com/office/drawing/2014/main" id="{0EC39C3F-02A3-469C-8476-9383A5A39F14}"/>
                </a:ext>
              </a:extLst>
            </p:cNvPr>
            <p:cNvSpPr>
              <a:spLocks/>
            </p:cNvSpPr>
            <p:nvPr/>
          </p:nvSpPr>
          <p:spPr bwMode="auto">
            <a:xfrm>
              <a:off x="1592263" y="3095626"/>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0" name="Freeform 27">
              <a:extLst>
                <a:ext uri="{FF2B5EF4-FFF2-40B4-BE49-F238E27FC236}">
                  <a16:creationId xmlns:a16="http://schemas.microsoft.com/office/drawing/2014/main" id="{330E97B0-EC49-4611-8DC3-3A430F6FA65C}"/>
                </a:ext>
              </a:extLst>
            </p:cNvPr>
            <p:cNvSpPr>
              <a:spLocks/>
            </p:cNvSpPr>
            <p:nvPr/>
          </p:nvSpPr>
          <p:spPr bwMode="auto">
            <a:xfrm>
              <a:off x="1620838" y="3186113"/>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1" name="Freeform 28">
              <a:extLst>
                <a:ext uri="{FF2B5EF4-FFF2-40B4-BE49-F238E27FC236}">
                  <a16:creationId xmlns:a16="http://schemas.microsoft.com/office/drawing/2014/main" id="{E5088A46-A1FF-4378-A690-2378EA2196D4}"/>
                </a:ext>
              </a:extLst>
            </p:cNvPr>
            <p:cNvSpPr>
              <a:spLocks/>
            </p:cNvSpPr>
            <p:nvPr/>
          </p:nvSpPr>
          <p:spPr bwMode="auto">
            <a:xfrm>
              <a:off x="1957388" y="3186113"/>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2" name="Freeform 29">
              <a:extLst>
                <a:ext uri="{FF2B5EF4-FFF2-40B4-BE49-F238E27FC236}">
                  <a16:creationId xmlns:a16="http://schemas.microsoft.com/office/drawing/2014/main" id="{80CC3446-3E39-4638-A53A-916DFD4B4021}"/>
                </a:ext>
              </a:extLst>
            </p:cNvPr>
            <p:cNvSpPr>
              <a:spLocks/>
            </p:cNvSpPr>
            <p:nvPr/>
          </p:nvSpPr>
          <p:spPr bwMode="auto">
            <a:xfrm>
              <a:off x="1981201" y="3095626"/>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3" name="Freeform 30">
              <a:extLst>
                <a:ext uri="{FF2B5EF4-FFF2-40B4-BE49-F238E27FC236}">
                  <a16:creationId xmlns:a16="http://schemas.microsoft.com/office/drawing/2014/main" id="{D6B32D0C-FEBF-4454-BFB7-E8C73697B2DD}"/>
                </a:ext>
              </a:extLst>
            </p:cNvPr>
            <p:cNvSpPr>
              <a:spLocks/>
            </p:cNvSpPr>
            <p:nvPr/>
          </p:nvSpPr>
          <p:spPr bwMode="auto">
            <a:xfrm>
              <a:off x="1957388" y="2992438"/>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4" name="Freeform 31">
              <a:extLst>
                <a:ext uri="{FF2B5EF4-FFF2-40B4-BE49-F238E27FC236}">
                  <a16:creationId xmlns:a16="http://schemas.microsoft.com/office/drawing/2014/main" id="{50C0857F-1944-4B98-866D-53E789D1E247}"/>
                </a:ext>
              </a:extLst>
            </p:cNvPr>
            <p:cNvSpPr>
              <a:spLocks/>
            </p:cNvSpPr>
            <p:nvPr/>
          </p:nvSpPr>
          <p:spPr bwMode="auto">
            <a:xfrm>
              <a:off x="1890713" y="2917826"/>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5" name="Freeform 32">
              <a:extLst>
                <a:ext uri="{FF2B5EF4-FFF2-40B4-BE49-F238E27FC236}">
                  <a16:creationId xmlns:a16="http://schemas.microsoft.com/office/drawing/2014/main" id="{97FCE459-40F1-4D7D-9588-F76BAFACF4F9}"/>
                </a:ext>
              </a:extLst>
            </p:cNvPr>
            <p:cNvSpPr>
              <a:spLocks/>
            </p:cNvSpPr>
            <p:nvPr/>
          </p:nvSpPr>
          <p:spPr bwMode="auto">
            <a:xfrm>
              <a:off x="1787526" y="3028951"/>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6" name="Freeform 33">
              <a:extLst>
                <a:ext uri="{FF2B5EF4-FFF2-40B4-BE49-F238E27FC236}">
                  <a16:creationId xmlns:a16="http://schemas.microsoft.com/office/drawing/2014/main" id="{CE81C359-E8DA-424D-9ECA-554FBCA9BC01}"/>
                </a:ext>
              </a:extLst>
            </p:cNvPr>
            <p:cNvSpPr>
              <a:spLocks/>
            </p:cNvSpPr>
            <p:nvPr/>
          </p:nvSpPr>
          <p:spPr bwMode="auto">
            <a:xfrm>
              <a:off x="1785938" y="3189288"/>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grpSp>
        <p:nvGrpSpPr>
          <p:cNvPr id="107" name="Group 74">
            <a:extLst>
              <a:ext uri="{FF2B5EF4-FFF2-40B4-BE49-F238E27FC236}">
                <a16:creationId xmlns:a16="http://schemas.microsoft.com/office/drawing/2014/main" id="{D4D1BC89-E78C-4F0A-97C8-187B546177DA}"/>
              </a:ext>
            </a:extLst>
          </p:cNvPr>
          <p:cNvGrpSpPr/>
          <p:nvPr/>
        </p:nvGrpSpPr>
        <p:grpSpPr>
          <a:xfrm>
            <a:off x="5750443" y="3879367"/>
            <a:ext cx="582293" cy="639670"/>
            <a:chOff x="1592263" y="2889251"/>
            <a:chExt cx="434976" cy="477838"/>
          </a:xfrm>
          <a:solidFill>
            <a:schemeClr val="bg1"/>
          </a:solidFill>
        </p:grpSpPr>
        <p:sp>
          <p:nvSpPr>
            <p:cNvPr id="108" name="Freeform 22">
              <a:extLst>
                <a:ext uri="{FF2B5EF4-FFF2-40B4-BE49-F238E27FC236}">
                  <a16:creationId xmlns:a16="http://schemas.microsoft.com/office/drawing/2014/main" id="{55BD62F6-D132-4412-9999-7AE18B4DF36F}"/>
                </a:ext>
              </a:extLst>
            </p:cNvPr>
            <p:cNvSpPr>
              <a:spLocks noEditPoints="1"/>
            </p:cNvSpPr>
            <p:nvPr/>
          </p:nvSpPr>
          <p:spPr bwMode="auto">
            <a:xfrm>
              <a:off x="1663701" y="2962276"/>
              <a:ext cx="292100" cy="404813"/>
            </a:xfrm>
            <a:custGeom>
              <a:avLst/>
              <a:gdLst>
                <a:gd name="T0" fmla="*/ 750 w 2029"/>
                <a:gd name="T1" fmla="*/ 299 h 2800"/>
                <a:gd name="T2" fmla="*/ 479 w 2029"/>
                <a:gd name="T3" fmla="*/ 466 h 2800"/>
                <a:gd name="T4" fmla="*/ 304 w 2029"/>
                <a:gd name="T5" fmla="*/ 723 h 2800"/>
                <a:gd name="T6" fmla="*/ 259 w 2029"/>
                <a:gd name="T7" fmla="*/ 1034 h 2800"/>
                <a:gd name="T8" fmla="*/ 314 w 2029"/>
                <a:gd name="T9" fmla="*/ 1283 h 2800"/>
                <a:gd name="T10" fmla="*/ 414 w 2029"/>
                <a:gd name="T11" fmla="*/ 1472 h 2800"/>
                <a:gd name="T12" fmla="*/ 530 w 2029"/>
                <a:gd name="T13" fmla="*/ 1646 h 2800"/>
                <a:gd name="T14" fmla="*/ 603 w 2029"/>
                <a:gd name="T15" fmla="*/ 1843 h 2800"/>
                <a:gd name="T16" fmla="*/ 647 w 2029"/>
                <a:gd name="T17" fmla="*/ 1978 h 2800"/>
                <a:gd name="T18" fmla="*/ 1346 w 2029"/>
                <a:gd name="T19" fmla="*/ 2011 h 2800"/>
                <a:gd name="T20" fmla="*/ 1421 w 2029"/>
                <a:gd name="T21" fmla="*/ 1912 h 2800"/>
                <a:gd name="T22" fmla="*/ 1460 w 2029"/>
                <a:gd name="T23" fmla="*/ 1721 h 2800"/>
                <a:gd name="T24" fmla="*/ 1570 w 2029"/>
                <a:gd name="T25" fmla="*/ 1538 h 2800"/>
                <a:gd name="T26" fmla="*/ 1678 w 2029"/>
                <a:gd name="T27" fmla="*/ 1364 h 2800"/>
                <a:gd name="T28" fmla="*/ 1756 w 2029"/>
                <a:gd name="T29" fmla="*/ 1143 h 2800"/>
                <a:gd name="T30" fmla="*/ 1760 w 2029"/>
                <a:gd name="T31" fmla="*/ 844 h 2800"/>
                <a:gd name="T32" fmla="*/ 1634 w 2029"/>
                <a:gd name="T33" fmla="*/ 559 h 2800"/>
                <a:gd name="T34" fmla="*/ 1397 w 2029"/>
                <a:gd name="T35" fmla="*/ 352 h 2800"/>
                <a:gd name="T36" fmla="*/ 1084 w 2029"/>
                <a:gd name="T37" fmla="*/ 258 h 2800"/>
                <a:gd name="T38" fmla="*/ 1258 w 2029"/>
                <a:gd name="T39" fmla="*/ 29 h 2800"/>
                <a:gd name="T40" fmla="*/ 1613 w 2029"/>
                <a:gd name="T41" fmla="*/ 188 h 2800"/>
                <a:gd name="T42" fmla="*/ 1877 w 2029"/>
                <a:gd name="T43" fmla="*/ 461 h 2800"/>
                <a:gd name="T44" fmla="*/ 2015 w 2029"/>
                <a:gd name="T45" fmla="*/ 815 h 2800"/>
                <a:gd name="T46" fmla="*/ 2013 w 2029"/>
                <a:gd name="T47" fmla="*/ 1166 h 2800"/>
                <a:gd name="T48" fmla="*/ 1934 w 2029"/>
                <a:gd name="T49" fmla="*/ 1424 h 2800"/>
                <a:gd name="T50" fmla="*/ 1825 w 2029"/>
                <a:gd name="T51" fmla="*/ 1617 h 2800"/>
                <a:gd name="T52" fmla="*/ 1714 w 2029"/>
                <a:gd name="T53" fmla="*/ 1785 h 2800"/>
                <a:gd name="T54" fmla="*/ 1677 w 2029"/>
                <a:gd name="T55" fmla="*/ 1934 h 2800"/>
                <a:gd name="T56" fmla="*/ 1572 w 2029"/>
                <a:gd name="T57" fmla="*/ 2150 h 2800"/>
                <a:gd name="T58" fmla="*/ 1487 w 2029"/>
                <a:gd name="T59" fmla="*/ 2294 h 2800"/>
                <a:gd name="T60" fmla="*/ 1480 w 2029"/>
                <a:gd name="T61" fmla="*/ 2429 h 2800"/>
                <a:gd name="T62" fmla="*/ 1476 w 2029"/>
                <a:gd name="T63" fmla="*/ 2492 h 2800"/>
                <a:gd name="T64" fmla="*/ 1446 w 2029"/>
                <a:gd name="T65" fmla="*/ 2575 h 2800"/>
                <a:gd name="T66" fmla="*/ 1340 w 2029"/>
                <a:gd name="T67" fmla="*/ 2666 h 2800"/>
                <a:gd name="T68" fmla="*/ 1184 w 2029"/>
                <a:gd name="T69" fmla="*/ 2779 h 2800"/>
                <a:gd name="T70" fmla="*/ 891 w 2029"/>
                <a:gd name="T71" fmla="*/ 2798 h 2800"/>
                <a:gd name="T72" fmla="*/ 762 w 2029"/>
                <a:gd name="T73" fmla="*/ 2698 h 2800"/>
                <a:gd name="T74" fmla="*/ 607 w 2029"/>
                <a:gd name="T75" fmla="*/ 2606 h 2800"/>
                <a:gd name="T76" fmla="*/ 556 w 2029"/>
                <a:gd name="T77" fmla="*/ 2509 h 2800"/>
                <a:gd name="T78" fmla="*/ 551 w 2029"/>
                <a:gd name="T79" fmla="*/ 2466 h 2800"/>
                <a:gd name="T80" fmla="*/ 545 w 2029"/>
                <a:gd name="T81" fmla="*/ 2350 h 2800"/>
                <a:gd name="T82" fmla="*/ 538 w 2029"/>
                <a:gd name="T83" fmla="*/ 2221 h 2800"/>
                <a:gd name="T84" fmla="*/ 376 w 2029"/>
                <a:gd name="T85" fmla="*/ 2025 h 2800"/>
                <a:gd name="T86" fmla="*/ 340 w 2029"/>
                <a:gd name="T87" fmla="*/ 1839 h 2800"/>
                <a:gd name="T88" fmla="*/ 248 w 2029"/>
                <a:gd name="T89" fmla="*/ 1682 h 2800"/>
                <a:gd name="T90" fmla="*/ 138 w 2029"/>
                <a:gd name="T91" fmla="*/ 1508 h 2800"/>
                <a:gd name="T92" fmla="*/ 41 w 2029"/>
                <a:gd name="T93" fmla="*/ 1278 h 2800"/>
                <a:gd name="T94" fmla="*/ 0 w 2029"/>
                <a:gd name="T95" fmla="*/ 973 h 2800"/>
                <a:gd name="T96" fmla="*/ 80 w 2029"/>
                <a:gd name="T97" fmla="*/ 595 h 2800"/>
                <a:gd name="T98" fmla="*/ 298 w 2029"/>
                <a:gd name="T99" fmla="*/ 286 h 2800"/>
                <a:gd name="T100" fmla="*/ 621 w 2029"/>
                <a:gd name="T101" fmla="*/ 77 h 2800"/>
                <a:gd name="T102" fmla="*/ 1014 w 2029"/>
                <a:gd name="T103" fmla="*/ 0 h 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9" h="2800">
                  <a:moveTo>
                    <a:pt x="1014" y="255"/>
                  </a:moveTo>
                  <a:lnTo>
                    <a:pt x="945" y="258"/>
                  </a:lnTo>
                  <a:lnTo>
                    <a:pt x="878" y="266"/>
                  </a:lnTo>
                  <a:lnTo>
                    <a:pt x="813" y="281"/>
                  </a:lnTo>
                  <a:lnTo>
                    <a:pt x="750" y="299"/>
                  </a:lnTo>
                  <a:lnTo>
                    <a:pt x="690" y="324"/>
                  </a:lnTo>
                  <a:lnTo>
                    <a:pt x="632" y="354"/>
                  </a:lnTo>
                  <a:lnTo>
                    <a:pt x="578" y="387"/>
                  </a:lnTo>
                  <a:lnTo>
                    <a:pt x="527" y="424"/>
                  </a:lnTo>
                  <a:lnTo>
                    <a:pt x="479" y="466"/>
                  </a:lnTo>
                  <a:lnTo>
                    <a:pt x="435" y="511"/>
                  </a:lnTo>
                  <a:lnTo>
                    <a:pt x="396" y="559"/>
                  </a:lnTo>
                  <a:lnTo>
                    <a:pt x="361" y="611"/>
                  </a:lnTo>
                  <a:lnTo>
                    <a:pt x="330" y="666"/>
                  </a:lnTo>
                  <a:lnTo>
                    <a:pt x="304" y="723"/>
                  </a:lnTo>
                  <a:lnTo>
                    <a:pt x="284" y="783"/>
                  </a:lnTo>
                  <a:lnTo>
                    <a:pt x="270" y="844"/>
                  </a:lnTo>
                  <a:lnTo>
                    <a:pt x="260" y="908"/>
                  </a:lnTo>
                  <a:lnTo>
                    <a:pt x="257" y="973"/>
                  </a:lnTo>
                  <a:lnTo>
                    <a:pt x="259" y="1034"/>
                  </a:lnTo>
                  <a:lnTo>
                    <a:pt x="264" y="1090"/>
                  </a:lnTo>
                  <a:lnTo>
                    <a:pt x="273" y="1143"/>
                  </a:lnTo>
                  <a:lnTo>
                    <a:pt x="284" y="1193"/>
                  </a:lnTo>
                  <a:lnTo>
                    <a:pt x="298" y="1240"/>
                  </a:lnTo>
                  <a:lnTo>
                    <a:pt x="314" y="1283"/>
                  </a:lnTo>
                  <a:lnTo>
                    <a:pt x="331" y="1325"/>
                  </a:lnTo>
                  <a:lnTo>
                    <a:pt x="351" y="1364"/>
                  </a:lnTo>
                  <a:lnTo>
                    <a:pt x="371" y="1402"/>
                  </a:lnTo>
                  <a:lnTo>
                    <a:pt x="393" y="1437"/>
                  </a:lnTo>
                  <a:lnTo>
                    <a:pt x="414" y="1472"/>
                  </a:lnTo>
                  <a:lnTo>
                    <a:pt x="437" y="1505"/>
                  </a:lnTo>
                  <a:lnTo>
                    <a:pt x="458" y="1537"/>
                  </a:lnTo>
                  <a:lnTo>
                    <a:pt x="483" y="1573"/>
                  </a:lnTo>
                  <a:lnTo>
                    <a:pt x="507" y="1610"/>
                  </a:lnTo>
                  <a:lnTo>
                    <a:pt x="530" y="1646"/>
                  </a:lnTo>
                  <a:lnTo>
                    <a:pt x="551" y="1683"/>
                  </a:lnTo>
                  <a:lnTo>
                    <a:pt x="569" y="1721"/>
                  </a:lnTo>
                  <a:lnTo>
                    <a:pt x="584" y="1760"/>
                  </a:lnTo>
                  <a:lnTo>
                    <a:pt x="595" y="1800"/>
                  </a:lnTo>
                  <a:lnTo>
                    <a:pt x="603" y="1843"/>
                  </a:lnTo>
                  <a:lnTo>
                    <a:pt x="605" y="1888"/>
                  </a:lnTo>
                  <a:lnTo>
                    <a:pt x="608" y="1912"/>
                  </a:lnTo>
                  <a:lnTo>
                    <a:pt x="617" y="1936"/>
                  </a:lnTo>
                  <a:lnTo>
                    <a:pt x="630" y="1958"/>
                  </a:lnTo>
                  <a:lnTo>
                    <a:pt x="647" y="1978"/>
                  </a:lnTo>
                  <a:lnTo>
                    <a:pt x="665" y="1996"/>
                  </a:lnTo>
                  <a:lnTo>
                    <a:pt x="683" y="2011"/>
                  </a:lnTo>
                  <a:lnTo>
                    <a:pt x="701" y="2025"/>
                  </a:lnTo>
                  <a:lnTo>
                    <a:pt x="1328" y="2025"/>
                  </a:lnTo>
                  <a:lnTo>
                    <a:pt x="1346" y="2011"/>
                  </a:lnTo>
                  <a:lnTo>
                    <a:pt x="1364" y="1996"/>
                  </a:lnTo>
                  <a:lnTo>
                    <a:pt x="1383" y="1978"/>
                  </a:lnTo>
                  <a:lnTo>
                    <a:pt x="1399" y="1958"/>
                  </a:lnTo>
                  <a:lnTo>
                    <a:pt x="1412" y="1936"/>
                  </a:lnTo>
                  <a:lnTo>
                    <a:pt x="1421" y="1912"/>
                  </a:lnTo>
                  <a:lnTo>
                    <a:pt x="1424" y="1888"/>
                  </a:lnTo>
                  <a:lnTo>
                    <a:pt x="1426" y="1843"/>
                  </a:lnTo>
                  <a:lnTo>
                    <a:pt x="1434" y="1800"/>
                  </a:lnTo>
                  <a:lnTo>
                    <a:pt x="1445" y="1760"/>
                  </a:lnTo>
                  <a:lnTo>
                    <a:pt x="1460" y="1721"/>
                  </a:lnTo>
                  <a:lnTo>
                    <a:pt x="1478" y="1684"/>
                  </a:lnTo>
                  <a:lnTo>
                    <a:pt x="1498" y="1646"/>
                  </a:lnTo>
                  <a:lnTo>
                    <a:pt x="1520" y="1610"/>
                  </a:lnTo>
                  <a:lnTo>
                    <a:pt x="1545" y="1574"/>
                  </a:lnTo>
                  <a:lnTo>
                    <a:pt x="1570" y="1538"/>
                  </a:lnTo>
                  <a:lnTo>
                    <a:pt x="1592" y="1506"/>
                  </a:lnTo>
                  <a:lnTo>
                    <a:pt x="1614" y="1473"/>
                  </a:lnTo>
                  <a:lnTo>
                    <a:pt x="1636" y="1438"/>
                  </a:lnTo>
                  <a:lnTo>
                    <a:pt x="1658" y="1402"/>
                  </a:lnTo>
                  <a:lnTo>
                    <a:pt x="1678" y="1364"/>
                  </a:lnTo>
                  <a:lnTo>
                    <a:pt x="1698" y="1325"/>
                  </a:lnTo>
                  <a:lnTo>
                    <a:pt x="1715" y="1283"/>
                  </a:lnTo>
                  <a:lnTo>
                    <a:pt x="1731" y="1240"/>
                  </a:lnTo>
                  <a:lnTo>
                    <a:pt x="1745" y="1193"/>
                  </a:lnTo>
                  <a:lnTo>
                    <a:pt x="1756" y="1143"/>
                  </a:lnTo>
                  <a:lnTo>
                    <a:pt x="1765" y="1090"/>
                  </a:lnTo>
                  <a:lnTo>
                    <a:pt x="1770" y="1034"/>
                  </a:lnTo>
                  <a:lnTo>
                    <a:pt x="1772" y="973"/>
                  </a:lnTo>
                  <a:lnTo>
                    <a:pt x="1769" y="908"/>
                  </a:lnTo>
                  <a:lnTo>
                    <a:pt x="1760" y="844"/>
                  </a:lnTo>
                  <a:lnTo>
                    <a:pt x="1745" y="782"/>
                  </a:lnTo>
                  <a:lnTo>
                    <a:pt x="1725" y="723"/>
                  </a:lnTo>
                  <a:lnTo>
                    <a:pt x="1700" y="666"/>
                  </a:lnTo>
                  <a:lnTo>
                    <a:pt x="1668" y="610"/>
                  </a:lnTo>
                  <a:lnTo>
                    <a:pt x="1634" y="559"/>
                  </a:lnTo>
                  <a:lnTo>
                    <a:pt x="1594" y="511"/>
                  </a:lnTo>
                  <a:lnTo>
                    <a:pt x="1550" y="466"/>
                  </a:lnTo>
                  <a:lnTo>
                    <a:pt x="1503" y="424"/>
                  </a:lnTo>
                  <a:lnTo>
                    <a:pt x="1451" y="386"/>
                  </a:lnTo>
                  <a:lnTo>
                    <a:pt x="1397" y="352"/>
                  </a:lnTo>
                  <a:lnTo>
                    <a:pt x="1339" y="324"/>
                  </a:lnTo>
                  <a:lnTo>
                    <a:pt x="1278" y="299"/>
                  </a:lnTo>
                  <a:lnTo>
                    <a:pt x="1216" y="281"/>
                  </a:lnTo>
                  <a:lnTo>
                    <a:pt x="1151" y="266"/>
                  </a:lnTo>
                  <a:lnTo>
                    <a:pt x="1084" y="258"/>
                  </a:lnTo>
                  <a:lnTo>
                    <a:pt x="1014" y="255"/>
                  </a:lnTo>
                  <a:close/>
                  <a:moveTo>
                    <a:pt x="1014" y="0"/>
                  </a:moveTo>
                  <a:lnTo>
                    <a:pt x="1097" y="3"/>
                  </a:lnTo>
                  <a:lnTo>
                    <a:pt x="1179" y="13"/>
                  </a:lnTo>
                  <a:lnTo>
                    <a:pt x="1258" y="29"/>
                  </a:lnTo>
                  <a:lnTo>
                    <a:pt x="1335" y="50"/>
                  </a:lnTo>
                  <a:lnTo>
                    <a:pt x="1408" y="77"/>
                  </a:lnTo>
                  <a:lnTo>
                    <a:pt x="1480" y="109"/>
                  </a:lnTo>
                  <a:lnTo>
                    <a:pt x="1548" y="147"/>
                  </a:lnTo>
                  <a:lnTo>
                    <a:pt x="1613" y="188"/>
                  </a:lnTo>
                  <a:lnTo>
                    <a:pt x="1673" y="235"/>
                  </a:lnTo>
                  <a:lnTo>
                    <a:pt x="1731" y="286"/>
                  </a:lnTo>
                  <a:lnTo>
                    <a:pt x="1783" y="340"/>
                  </a:lnTo>
                  <a:lnTo>
                    <a:pt x="1833" y="399"/>
                  </a:lnTo>
                  <a:lnTo>
                    <a:pt x="1877" y="461"/>
                  </a:lnTo>
                  <a:lnTo>
                    <a:pt x="1915" y="526"/>
                  </a:lnTo>
                  <a:lnTo>
                    <a:pt x="1949" y="595"/>
                  </a:lnTo>
                  <a:lnTo>
                    <a:pt x="1976" y="667"/>
                  </a:lnTo>
                  <a:lnTo>
                    <a:pt x="1999" y="739"/>
                  </a:lnTo>
                  <a:lnTo>
                    <a:pt x="2015" y="815"/>
                  </a:lnTo>
                  <a:lnTo>
                    <a:pt x="2025" y="893"/>
                  </a:lnTo>
                  <a:lnTo>
                    <a:pt x="2029" y="973"/>
                  </a:lnTo>
                  <a:lnTo>
                    <a:pt x="2026" y="1041"/>
                  </a:lnTo>
                  <a:lnTo>
                    <a:pt x="2021" y="1105"/>
                  </a:lnTo>
                  <a:lnTo>
                    <a:pt x="2013" y="1166"/>
                  </a:lnTo>
                  <a:lnTo>
                    <a:pt x="2001" y="1224"/>
                  </a:lnTo>
                  <a:lnTo>
                    <a:pt x="1988" y="1278"/>
                  </a:lnTo>
                  <a:lnTo>
                    <a:pt x="1972" y="1329"/>
                  </a:lnTo>
                  <a:lnTo>
                    <a:pt x="1953" y="1378"/>
                  </a:lnTo>
                  <a:lnTo>
                    <a:pt x="1934" y="1424"/>
                  </a:lnTo>
                  <a:lnTo>
                    <a:pt x="1913" y="1466"/>
                  </a:lnTo>
                  <a:lnTo>
                    <a:pt x="1892" y="1507"/>
                  </a:lnTo>
                  <a:lnTo>
                    <a:pt x="1869" y="1546"/>
                  </a:lnTo>
                  <a:lnTo>
                    <a:pt x="1847" y="1583"/>
                  </a:lnTo>
                  <a:lnTo>
                    <a:pt x="1825" y="1617"/>
                  </a:lnTo>
                  <a:lnTo>
                    <a:pt x="1803" y="1649"/>
                  </a:lnTo>
                  <a:lnTo>
                    <a:pt x="1781" y="1681"/>
                  </a:lnTo>
                  <a:lnTo>
                    <a:pt x="1756" y="1719"/>
                  </a:lnTo>
                  <a:lnTo>
                    <a:pt x="1733" y="1753"/>
                  </a:lnTo>
                  <a:lnTo>
                    <a:pt x="1714" y="1785"/>
                  </a:lnTo>
                  <a:lnTo>
                    <a:pt x="1700" y="1813"/>
                  </a:lnTo>
                  <a:lnTo>
                    <a:pt x="1689" y="1839"/>
                  </a:lnTo>
                  <a:lnTo>
                    <a:pt x="1682" y="1864"/>
                  </a:lnTo>
                  <a:lnTo>
                    <a:pt x="1680" y="1888"/>
                  </a:lnTo>
                  <a:lnTo>
                    <a:pt x="1677" y="1934"/>
                  </a:lnTo>
                  <a:lnTo>
                    <a:pt x="1667" y="1980"/>
                  </a:lnTo>
                  <a:lnTo>
                    <a:pt x="1652" y="2025"/>
                  </a:lnTo>
                  <a:lnTo>
                    <a:pt x="1630" y="2068"/>
                  </a:lnTo>
                  <a:lnTo>
                    <a:pt x="1604" y="2110"/>
                  </a:lnTo>
                  <a:lnTo>
                    <a:pt x="1572" y="2150"/>
                  </a:lnTo>
                  <a:lnTo>
                    <a:pt x="1534" y="2187"/>
                  </a:lnTo>
                  <a:lnTo>
                    <a:pt x="1491" y="2221"/>
                  </a:lnTo>
                  <a:lnTo>
                    <a:pt x="1490" y="2242"/>
                  </a:lnTo>
                  <a:lnTo>
                    <a:pt x="1489" y="2267"/>
                  </a:lnTo>
                  <a:lnTo>
                    <a:pt x="1487" y="2294"/>
                  </a:lnTo>
                  <a:lnTo>
                    <a:pt x="1486" y="2322"/>
                  </a:lnTo>
                  <a:lnTo>
                    <a:pt x="1484" y="2350"/>
                  </a:lnTo>
                  <a:lnTo>
                    <a:pt x="1483" y="2378"/>
                  </a:lnTo>
                  <a:lnTo>
                    <a:pt x="1481" y="2405"/>
                  </a:lnTo>
                  <a:lnTo>
                    <a:pt x="1480" y="2429"/>
                  </a:lnTo>
                  <a:lnTo>
                    <a:pt x="1479" y="2449"/>
                  </a:lnTo>
                  <a:lnTo>
                    <a:pt x="1478" y="2466"/>
                  </a:lnTo>
                  <a:lnTo>
                    <a:pt x="1478" y="2476"/>
                  </a:lnTo>
                  <a:lnTo>
                    <a:pt x="1476" y="2479"/>
                  </a:lnTo>
                  <a:lnTo>
                    <a:pt x="1476" y="2492"/>
                  </a:lnTo>
                  <a:lnTo>
                    <a:pt x="1474" y="2506"/>
                  </a:lnTo>
                  <a:lnTo>
                    <a:pt x="1470" y="2522"/>
                  </a:lnTo>
                  <a:lnTo>
                    <a:pt x="1465" y="2539"/>
                  </a:lnTo>
                  <a:lnTo>
                    <a:pt x="1457" y="2557"/>
                  </a:lnTo>
                  <a:lnTo>
                    <a:pt x="1446" y="2575"/>
                  </a:lnTo>
                  <a:lnTo>
                    <a:pt x="1432" y="2594"/>
                  </a:lnTo>
                  <a:lnTo>
                    <a:pt x="1416" y="2613"/>
                  </a:lnTo>
                  <a:lnTo>
                    <a:pt x="1395" y="2631"/>
                  </a:lnTo>
                  <a:lnTo>
                    <a:pt x="1370" y="2650"/>
                  </a:lnTo>
                  <a:lnTo>
                    <a:pt x="1340" y="2666"/>
                  </a:lnTo>
                  <a:lnTo>
                    <a:pt x="1307" y="2683"/>
                  </a:lnTo>
                  <a:lnTo>
                    <a:pt x="1267" y="2698"/>
                  </a:lnTo>
                  <a:lnTo>
                    <a:pt x="1244" y="2727"/>
                  </a:lnTo>
                  <a:lnTo>
                    <a:pt x="1216" y="2754"/>
                  </a:lnTo>
                  <a:lnTo>
                    <a:pt x="1184" y="2779"/>
                  </a:lnTo>
                  <a:lnTo>
                    <a:pt x="1162" y="2790"/>
                  </a:lnTo>
                  <a:lnTo>
                    <a:pt x="1138" y="2798"/>
                  </a:lnTo>
                  <a:lnTo>
                    <a:pt x="1113" y="2800"/>
                  </a:lnTo>
                  <a:lnTo>
                    <a:pt x="916" y="2800"/>
                  </a:lnTo>
                  <a:lnTo>
                    <a:pt x="891" y="2798"/>
                  </a:lnTo>
                  <a:lnTo>
                    <a:pt x="867" y="2790"/>
                  </a:lnTo>
                  <a:lnTo>
                    <a:pt x="845" y="2779"/>
                  </a:lnTo>
                  <a:lnTo>
                    <a:pt x="813" y="2754"/>
                  </a:lnTo>
                  <a:lnTo>
                    <a:pt x="785" y="2727"/>
                  </a:lnTo>
                  <a:lnTo>
                    <a:pt x="762" y="2698"/>
                  </a:lnTo>
                  <a:lnTo>
                    <a:pt x="720" y="2681"/>
                  </a:lnTo>
                  <a:lnTo>
                    <a:pt x="684" y="2664"/>
                  </a:lnTo>
                  <a:lnTo>
                    <a:pt x="653" y="2646"/>
                  </a:lnTo>
                  <a:lnTo>
                    <a:pt x="628" y="2626"/>
                  </a:lnTo>
                  <a:lnTo>
                    <a:pt x="607" y="2606"/>
                  </a:lnTo>
                  <a:lnTo>
                    <a:pt x="590" y="2585"/>
                  </a:lnTo>
                  <a:lnTo>
                    <a:pt x="578" y="2566"/>
                  </a:lnTo>
                  <a:lnTo>
                    <a:pt x="567" y="2546"/>
                  </a:lnTo>
                  <a:lnTo>
                    <a:pt x="561" y="2527"/>
                  </a:lnTo>
                  <a:lnTo>
                    <a:pt x="556" y="2509"/>
                  </a:lnTo>
                  <a:lnTo>
                    <a:pt x="554" y="2494"/>
                  </a:lnTo>
                  <a:lnTo>
                    <a:pt x="552" y="2479"/>
                  </a:lnTo>
                  <a:lnTo>
                    <a:pt x="552" y="2479"/>
                  </a:lnTo>
                  <a:lnTo>
                    <a:pt x="552" y="2476"/>
                  </a:lnTo>
                  <a:lnTo>
                    <a:pt x="551" y="2466"/>
                  </a:lnTo>
                  <a:lnTo>
                    <a:pt x="550" y="2449"/>
                  </a:lnTo>
                  <a:lnTo>
                    <a:pt x="549" y="2429"/>
                  </a:lnTo>
                  <a:lnTo>
                    <a:pt x="548" y="2405"/>
                  </a:lnTo>
                  <a:lnTo>
                    <a:pt x="546" y="2378"/>
                  </a:lnTo>
                  <a:lnTo>
                    <a:pt x="545" y="2350"/>
                  </a:lnTo>
                  <a:lnTo>
                    <a:pt x="543" y="2322"/>
                  </a:lnTo>
                  <a:lnTo>
                    <a:pt x="542" y="2294"/>
                  </a:lnTo>
                  <a:lnTo>
                    <a:pt x="540" y="2267"/>
                  </a:lnTo>
                  <a:lnTo>
                    <a:pt x="539" y="2242"/>
                  </a:lnTo>
                  <a:lnTo>
                    <a:pt x="538" y="2221"/>
                  </a:lnTo>
                  <a:lnTo>
                    <a:pt x="495" y="2187"/>
                  </a:lnTo>
                  <a:lnTo>
                    <a:pt x="457" y="2150"/>
                  </a:lnTo>
                  <a:lnTo>
                    <a:pt x="425" y="2110"/>
                  </a:lnTo>
                  <a:lnTo>
                    <a:pt x="398" y="2068"/>
                  </a:lnTo>
                  <a:lnTo>
                    <a:pt x="376" y="2025"/>
                  </a:lnTo>
                  <a:lnTo>
                    <a:pt x="362" y="1980"/>
                  </a:lnTo>
                  <a:lnTo>
                    <a:pt x="352" y="1934"/>
                  </a:lnTo>
                  <a:lnTo>
                    <a:pt x="349" y="1888"/>
                  </a:lnTo>
                  <a:lnTo>
                    <a:pt x="347" y="1864"/>
                  </a:lnTo>
                  <a:lnTo>
                    <a:pt x="340" y="1839"/>
                  </a:lnTo>
                  <a:lnTo>
                    <a:pt x="329" y="1813"/>
                  </a:lnTo>
                  <a:lnTo>
                    <a:pt x="315" y="1785"/>
                  </a:lnTo>
                  <a:lnTo>
                    <a:pt x="296" y="1753"/>
                  </a:lnTo>
                  <a:lnTo>
                    <a:pt x="274" y="1719"/>
                  </a:lnTo>
                  <a:lnTo>
                    <a:pt x="248" y="1682"/>
                  </a:lnTo>
                  <a:lnTo>
                    <a:pt x="227" y="1650"/>
                  </a:lnTo>
                  <a:lnTo>
                    <a:pt x="205" y="1617"/>
                  </a:lnTo>
                  <a:lnTo>
                    <a:pt x="182" y="1583"/>
                  </a:lnTo>
                  <a:lnTo>
                    <a:pt x="160" y="1546"/>
                  </a:lnTo>
                  <a:lnTo>
                    <a:pt x="138" y="1508"/>
                  </a:lnTo>
                  <a:lnTo>
                    <a:pt x="116" y="1466"/>
                  </a:lnTo>
                  <a:lnTo>
                    <a:pt x="95" y="1424"/>
                  </a:lnTo>
                  <a:lnTo>
                    <a:pt x="76" y="1378"/>
                  </a:lnTo>
                  <a:lnTo>
                    <a:pt x="57" y="1329"/>
                  </a:lnTo>
                  <a:lnTo>
                    <a:pt x="41" y="1278"/>
                  </a:lnTo>
                  <a:lnTo>
                    <a:pt x="28" y="1224"/>
                  </a:lnTo>
                  <a:lnTo>
                    <a:pt x="16" y="1166"/>
                  </a:lnTo>
                  <a:lnTo>
                    <a:pt x="8" y="1105"/>
                  </a:lnTo>
                  <a:lnTo>
                    <a:pt x="2" y="1041"/>
                  </a:lnTo>
                  <a:lnTo>
                    <a:pt x="0" y="973"/>
                  </a:lnTo>
                  <a:lnTo>
                    <a:pt x="4" y="893"/>
                  </a:lnTo>
                  <a:lnTo>
                    <a:pt x="14" y="815"/>
                  </a:lnTo>
                  <a:lnTo>
                    <a:pt x="30" y="739"/>
                  </a:lnTo>
                  <a:lnTo>
                    <a:pt x="53" y="667"/>
                  </a:lnTo>
                  <a:lnTo>
                    <a:pt x="80" y="595"/>
                  </a:lnTo>
                  <a:lnTo>
                    <a:pt x="114" y="526"/>
                  </a:lnTo>
                  <a:lnTo>
                    <a:pt x="152" y="461"/>
                  </a:lnTo>
                  <a:lnTo>
                    <a:pt x="196" y="399"/>
                  </a:lnTo>
                  <a:lnTo>
                    <a:pt x="246" y="340"/>
                  </a:lnTo>
                  <a:lnTo>
                    <a:pt x="298" y="286"/>
                  </a:lnTo>
                  <a:lnTo>
                    <a:pt x="356" y="235"/>
                  </a:lnTo>
                  <a:lnTo>
                    <a:pt x="416" y="188"/>
                  </a:lnTo>
                  <a:lnTo>
                    <a:pt x="481" y="147"/>
                  </a:lnTo>
                  <a:lnTo>
                    <a:pt x="549" y="109"/>
                  </a:lnTo>
                  <a:lnTo>
                    <a:pt x="621" y="77"/>
                  </a:lnTo>
                  <a:lnTo>
                    <a:pt x="695" y="50"/>
                  </a:lnTo>
                  <a:lnTo>
                    <a:pt x="771" y="29"/>
                  </a:lnTo>
                  <a:lnTo>
                    <a:pt x="850" y="13"/>
                  </a:lnTo>
                  <a:lnTo>
                    <a:pt x="932" y="3"/>
                  </a:lnTo>
                  <a:lnTo>
                    <a:pt x="10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09" name="Freeform 23">
              <a:extLst>
                <a:ext uri="{FF2B5EF4-FFF2-40B4-BE49-F238E27FC236}">
                  <a16:creationId xmlns:a16="http://schemas.microsoft.com/office/drawing/2014/main" id="{88D723F6-5F43-486E-8C10-0DA0DB4EC1A4}"/>
                </a:ext>
              </a:extLst>
            </p:cNvPr>
            <p:cNvSpPr>
              <a:spLocks/>
            </p:cNvSpPr>
            <p:nvPr/>
          </p:nvSpPr>
          <p:spPr bwMode="auto">
            <a:xfrm>
              <a:off x="1800226" y="2889251"/>
              <a:ext cx="19050" cy="46038"/>
            </a:xfrm>
            <a:custGeom>
              <a:avLst/>
              <a:gdLst>
                <a:gd name="T0" fmla="*/ 63 w 127"/>
                <a:gd name="T1" fmla="*/ 0 h 318"/>
                <a:gd name="T2" fmla="*/ 63 w 127"/>
                <a:gd name="T3" fmla="*/ 0 h 318"/>
                <a:gd name="T4" fmla="*/ 80 w 127"/>
                <a:gd name="T5" fmla="*/ 2 h 318"/>
                <a:gd name="T6" fmla="*/ 96 w 127"/>
                <a:gd name="T7" fmla="*/ 9 h 318"/>
                <a:gd name="T8" fmla="*/ 109 w 127"/>
                <a:gd name="T9" fmla="*/ 19 h 318"/>
                <a:gd name="T10" fmla="*/ 119 w 127"/>
                <a:gd name="T11" fmla="*/ 32 h 318"/>
                <a:gd name="T12" fmla="*/ 125 w 127"/>
                <a:gd name="T13" fmla="*/ 47 h 318"/>
                <a:gd name="T14" fmla="*/ 127 w 127"/>
                <a:gd name="T15" fmla="*/ 64 h 318"/>
                <a:gd name="T16" fmla="*/ 127 w 127"/>
                <a:gd name="T17" fmla="*/ 254 h 318"/>
                <a:gd name="T18" fmla="*/ 125 w 127"/>
                <a:gd name="T19" fmla="*/ 272 h 318"/>
                <a:gd name="T20" fmla="*/ 119 w 127"/>
                <a:gd name="T21" fmla="*/ 286 h 318"/>
                <a:gd name="T22" fmla="*/ 109 w 127"/>
                <a:gd name="T23" fmla="*/ 300 h 318"/>
                <a:gd name="T24" fmla="*/ 96 w 127"/>
                <a:gd name="T25" fmla="*/ 309 h 318"/>
                <a:gd name="T26" fmla="*/ 80 w 127"/>
                <a:gd name="T27" fmla="*/ 315 h 318"/>
                <a:gd name="T28" fmla="*/ 63 w 127"/>
                <a:gd name="T29" fmla="*/ 318 h 318"/>
                <a:gd name="T30" fmla="*/ 47 w 127"/>
                <a:gd name="T31" fmla="*/ 315 h 318"/>
                <a:gd name="T32" fmla="*/ 31 w 127"/>
                <a:gd name="T33" fmla="*/ 309 h 318"/>
                <a:gd name="T34" fmla="*/ 18 w 127"/>
                <a:gd name="T35" fmla="*/ 300 h 318"/>
                <a:gd name="T36" fmla="*/ 8 w 127"/>
                <a:gd name="T37" fmla="*/ 286 h 318"/>
                <a:gd name="T38" fmla="*/ 2 w 127"/>
                <a:gd name="T39" fmla="*/ 272 h 318"/>
                <a:gd name="T40" fmla="*/ 0 w 127"/>
                <a:gd name="T41" fmla="*/ 254 h 318"/>
                <a:gd name="T42" fmla="*/ 0 w 127"/>
                <a:gd name="T43" fmla="*/ 64 h 318"/>
                <a:gd name="T44" fmla="*/ 2 w 127"/>
                <a:gd name="T45" fmla="*/ 47 h 318"/>
                <a:gd name="T46" fmla="*/ 8 w 127"/>
                <a:gd name="T47" fmla="*/ 32 h 318"/>
                <a:gd name="T48" fmla="*/ 18 w 127"/>
                <a:gd name="T49" fmla="*/ 19 h 318"/>
                <a:gd name="T50" fmla="*/ 31 w 127"/>
                <a:gd name="T51" fmla="*/ 9 h 318"/>
                <a:gd name="T52" fmla="*/ 47 w 127"/>
                <a:gd name="T53" fmla="*/ 2 h 318"/>
                <a:gd name="T54" fmla="*/ 63 w 127"/>
                <a:gd name="T55"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7" h="318">
                  <a:moveTo>
                    <a:pt x="63" y="0"/>
                  </a:moveTo>
                  <a:lnTo>
                    <a:pt x="63" y="0"/>
                  </a:lnTo>
                  <a:lnTo>
                    <a:pt x="80" y="2"/>
                  </a:lnTo>
                  <a:lnTo>
                    <a:pt x="96" y="9"/>
                  </a:lnTo>
                  <a:lnTo>
                    <a:pt x="109" y="19"/>
                  </a:lnTo>
                  <a:lnTo>
                    <a:pt x="119" y="32"/>
                  </a:lnTo>
                  <a:lnTo>
                    <a:pt x="125" y="47"/>
                  </a:lnTo>
                  <a:lnTo>
                    <a:pt x="127" y="64"/>
                  </a:lnTo>
                  <a:lnTo>
                    <a:pt x="127" y="254"/>
                  </a:lnTo>
                  <a:lnTo>
                    <a:pt x="125" y="272"/>
                  </a:lnTo>
                  <a:lnTo>
                    <a:pt x="119" y="286"/>
                  </a:lnTo>
                  <a:lnTo>
                    <a:pt x="109" y="300"/>
                  </a:lnTo>
                  <a:lnTo>
                    <a:pt x="96" y="309"/>
                  </a:lnTo>
                  <a:lnTo>
                    <a:pt x="80" y="315"/>
                  </a:lnTo>
                  <a:lnTo>
                    <a:pt x="63" y="318"/>
                  </a:lnTo>
                  <a:lnTo>
                    <a:pt x="47" y="315"/>
                  </a:lnTo>
                  <a:lnTo>
                    <a:pt x="31" y="309"/>
                  </a:lnTo>
                  <a:lnTo>
                    <a:pt x="18" y="300"/>
                  </a:lnTo>
                  <a:lnTo>
                    <a:pt x="8" y="286"/>
                  </a:lnTo>
                  <a:lnTo>
                    <a:pt x="2" y="272"/>
                  </a:lnTo>
                  <a:lnTo>
                    <a:pt x="0" y="254"/>
                  </a:lnTo>
                  <a:lnTo>
                    <a:pt x="0" y="64"/>
                  </a:lnTo>
                  <a:lnTo>
                    <a:pt x="2" y="47"/>
                  </a:lnTo>
                  <a:lnTo>
                    <a:pt x="8" y="32"/>
                  </a:lnTo>
                  <a:lnTo>
                    <a:pt x="18" y="19"/>
                  </a:lnTo>
                  <a:lnTo>
                    <a:pt x="31" y="9"/>
                  </a:lnTo>
                  <a:lnTo>
                    <a:pt x="47" y="2"/>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0" name="Freeform 24">
              <a:extLst>
                <a:ext uri="{FF2B5EF4-FFF2-40B4-BE49-F238E27FC236}">
                  <a16:creationId xmlns:a16="http://schemas.microsoft.com/office/drawing/2014/main" id="{F1C28ED5-A6CA-48AD-A28D-2E65DD134B20}"/>
                </a:ext>
              </a:extLst>
            </p:cNvPr>
            <p:cNvSpPr>
              <a:spLocks/>
            </p:cNvSpPr>
            <p:nvPr/>
          </p:nvSpPr>
          <p:spPr bwMode="auto">
            <a:xfrm>
              <a:off x="1697038" y="2917826"/>
              <a:ext cx="31750" cy="41275"/>
            </a:xfrm>
            <a:custGeom>
              <a:avLst/>
              <a:gdLst>
                <a:gd name="T0" fmla="*/ 64 w 224"/>
                <a:gd name="T1" fmla="*/ 0 h 293"/>
                <a:gd name="T2" fmla="*/ 80 w 224"/>
                <a:gd name="T3" fmla="*/ 2 h 293"/>
                <a:gd name="T4" fmla="*/ 95 w 224"/>
                <a:gd name="T5" fmla="*/ 8 h 293"/>
                <a:gd name="T6" fmla="*/ 109 w 224"/>
                <a:gd name="T7" fmla="*/ 18 h 293"/>
                <a:gd name="T8" fmla="*/ 119 w 224"/>
                <a:gd name="T9" fmla="*/ 32 h 293"/>
                <a:gd name="T10" fmla="*/ 216 w 224"/>
                <a:gd name="T11" fmla="*/ 197 h 293"/>
                <a:gd name="T12" fmla="*/ 222 w 224"/>
                <a:gd name="T13" fmla="*/ 213 h 293"/>
                <a:gd name="T14" fmla="*/ 224 w 224"/>
                <a:gd name="T15" fmla="*/ 230 h 293"/>
                <a:gd name="T16" fmla="*/ 222 w 224"/>
                <a:gd name="T17" fmla="*/ 245 h 293"/>
                <a:gd name="T18" fmla="*/ 216 w 224"/>
                <a:gd name="T19" fmla="*/ 261 h 293"/>
                <a:gd name="T20" fmla="*/ 206 w 224"/>
                <a:gd name="T21" fmla="*/ 274 h 293"/>
                <a:gd name="T22" fmla="*/ 193 w 224"/>
                <a:gd name="T23" fmla="*/ 285 h 293"/>
                <a:gd name="T24" fmla="*/ 177 w 224"/>
                <a:gd name="T25" fmla="*/ 291 h 293"/>
                <a:gd name="T26" fmla="*/ 160 w 224"/>
                <a:gd name="T27" fmla="*/ 293 h 293"/>
                <a:gd name="T28" fmla="*/ 143 w 224"/>
                <a:gd name="T29" fmla="*/ 291 h 293"/>
                <a:gd name="T30" fmla="*/ 129 w 224"/>
                <a:gd name="T31" fmla="*/ 285 h 293"/>
                <a:gd name="T32" fmla="*/ 115 w 224"/>
                <a:gd name="T33" fmla="*/ 274 h 293"/>
                <a:gd name="T34" fmla="*/ 105 w 224"/>
                <a:gd name="T35" fmla="*/ 261 h 293"/>
                <a:gd name="T36" fmla="*/ 8 w 224"/>
                <a:gd name="T37" fmla="*/ 95 h 293"/>
                <a:gd name="T38" fmla="*/ 2 w 224"/>
                <a:gd name="T39" fmla="*/ 80 h 293"/>
                <a:gd name="T40" fmla="*/ 0 w 224"/>
                <a:gd name="T41" fmla="*/ 63 h 293"/>
                <a:gd name="T42" fmla="*/ 2 w 224"/>
                <a:gd name="T43" fmla="*/ 48 h 293"/>
                <a:gd name="T44" fmla="*/ 8 w 224"/>
                <a:gd name="T45" fmla="*/ 32 h 293"/>
                <a:gd name="T46" fmla="*/ 19 w 224"/>
                <a:gd name="T47" fmla="*/ 19 h 293"/>
                <a:gd name="T48" fmla="*/ 31 w 224"/>
                <a:gd name="T49" fmla="*/ 9 h 293"/>
                <a:gd name="T50" fmla="*/ 48 w 224"/>
                <a:gd name="T51" fmla="*/ 2 h 293"/>
                <a:gd name="T52" fmla="*/ 64 w 224"/>
                <a:gd name="T5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3">
                  <a:moveTo>
                    <a:pt x="64" y="0"/>
                  </a:moveTo>
                  <a:lnTo>
                    <a:pt x="80" y="2"/>
                  </a:lnTo>
                  <a:lnTo>
                    <a:pt x="95" y="8"/>
                  </a:lnTo>
                  <a:lnTo>
                    <a:pt x="109" y="18"/>
                  </a:lnTo>
                  <a:lnTo>
                    <a:pt x="119" y="32"/>
                  </a:lnTo>
                  <a:lnTo>
                    <a:pt x="216" y="197"/>
                  </a:lnTo>
                  <a:lnTo>
                    <a:pt x="222" y="213"/>
                  </a:lnTo>
                  <a:lnTo>
                    <a:pt x="224" y="230"/>
                  </a:lnTo>
                  <a:lnTo>
                    <a:pt x="222" y="245"/>
                  </a:lnTo>
                  <a:lnTo>
                    <a:pt x="216" y="261"/>
                  </a:lnTo>
                  <a:lnTo>
                    <a:pt x="206" y="274"/>
                  </a:lnTo>
                  <a:lnTo>
                    <a:pt x="193" y="285"/>
                  </a:lnTo>
                  <a:lnTo>
                    <a:pt x="177" y="291"/>
                  </a:lnTo>
                  <a:lnTo>
                    <a:pt x="160" y="293"/>
                  </a:lnTo>
                  <a:lnTo>
                    <a:pt x="143" y="291"/>
                  </a:lnTo>
                  <a:lnTo>
                    <a:pt x="129" y="285"/>
                  </a:lnTo>
                  <a:lnTo>
                    <a:pt x="115" y="274"/>
                  </a:lnTo>
                  <a:lnTo>
                    <a:pt x="105" y="261"/>
                  </a:lnTo>
                  <a:lnTo>
                    <a:pt x="8" y="95"/>
                  </a:lnTo>
                  <a:lnTo>
                    <a:pt x="2" y="80"/>
                  </a:lnTo>
                  <a:lnTo>
                    <a:pt x="0" y="63"/>
                  </a:lnTo>
                  <a:lnTo>
                    <a:pt x="2" y="48"/>
                  </a:lnTo>
                  <a:lnTo>
                    <a:pt x="8" y="32"/>
                  </a:lnTo>
                  <a:lnTo>
                    <a:pt x="19" y="19"/>
                  </a:lnTo>
                  <a:lnTo>
                    <a:pt x="31" y="9"/>
                  </a:lnTo>
                  <a:lnTo>
                    <a:pt x="48"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1" name="Freeform 25">
              <a:extLst>
                <a:ext uri="{FF2B5EF4-FFF2-40B4-BE49-F238E27FC236}">
                  <a16:creationId xmlns:a16="http://schemas.microsoft.com/office/drawing/2014/main" id="{A855F3B4-0A73-4307-A722-D51B8F6FE11B}"/>
                </a:ext>
              </a:extLst>
            </p:cNvPr>
            <p:cNvSpPr>
              <a:spLocks/>
            </p:cNvSpPr>
            <p:nvPr/>
          </p:nvSpPr>
          <p:spPr bwMode="auto">
            <a:xfrm>
              <a:off x="1620838" y="2992438"/>
              <a:ext cx="41275" cy="33338"/>
            </a:xfrm>
            <a:custGeom>
              <a:avLst/>
              <a:gdLst>
                <a:gd name="T0" fmla="*/ 64 w 294"/>
                <a:gd name="T1" fmla="*/ 0 h 222"/>
                <a:gd name="T2" fmla="*/ 79 w 294"/>
                <a:gd name="T3" fmla="*/ 2 h 222"/>
                <a:gd name="T4" fmla="*/ 96 w 294"/>
                <a:gd name="T5" fmla="*/ 8 h 222"/>
                <a:gd name="T6" fmla="*/ 263 w 294"/>
                <a:gd name="T7" fmla="*/ 103 h 222"/>
                <a:gd name="T8" fmla="*/ 276 w 294"/>
                <a:gd name="T9" fmla="*/ 114 h 222"/>
                <a:gd name="T10" fmla="*/ 286 w 294"/>
                <a:gd name="T11" fmla="*/ 127 h 222"/>
                <a:gd name="T12" fmla="*/ 292 w 294"/>
                <a:gd name="T13" fmla="*/ 142 h 222"/>
                <a:gd name="T14" fmla="*/ 294 w 294"/>
                <a:gd name="T15" fmla="*/ 158 h 222"/>
                <a:gd name="T16" fmla="*/ 292 w 294"/>
                <a:gd name="T17" fmla="*/ 175 h 222"/>
                <a:gd name="T18" fmla="*/ 286 w 294"/>
                <a:gd name="T19" fmla="*/ 190 h 222"/>
                <a:gd name="T20" fmla="*/ 275 w 294"/>
                <a:gd name="T21" fmla="*/ 204 h 222"/>
                <a:gd name="T22" fmla="*/ 262 w 294"/>
                <a:gd name="T23" fmla="*/ 214 h 222"/>
                <a:gd name="T24" fmla="*/ 246 w 294"/>
                <a:gd name="T25" fmla="*/ 220 h 222"/>
                <a:gd name="T26" fmla="*/ 230 w 294"/>
                <a:gd name="T27" fmla="*/ 222 h 222"/>
                <a:gd name="T28" fmla="*/ 213 w 294"/>
                <a:gd name="T29" fmla="*/ 220 h 222"/>
                <a:gd name="T30" fmla="*/ 198 w 294"/>
                <a:gd name="T31" fmla="*/ 213 h 222"/>
                <a:gd name="T32" fmla="*/ 31 w 294"/>
                <a:gd name="T33" fmla="*/ 118 h 222"/>
                <a:gd name="T34" fmla="*/ 18 w 294"/>
                <a:gd name="T35" fmla="*/ 108 h 222"/>
                <a:gd name="T36" fmla="*/ 8 w 294"/>
                <a:gd name="T37" fmla="*/ 95 h 222"/>
                <a:gd name="T38" fmla="*/ 2 w 294"/>
                <a:gd name="T39" fmla="*/ 80 h 222"/>
                <a:gd name="T40" fmla="*/ 0 w 294"/>
                <a:gd name="T41" fmla="*/ 63 h 222"/>
                <a:gd name="T42" fmla="*/ 2 w 294"/>
                <a:gd name="T43" fmla="*/ 47 h 222"/>
                <a:gd name="T44" fmla="*/ 8 w 294"/>
                <a:gd name="T45" fmla="*/ 31 h 222"/>
                <a:gd name="T46" fmla="*/ 19 w 294"/>
                <a:gd name="T47" fmla="*/ 18 h 222"/>
                <a:gd name="T48" fmla="*/ 32 w 294"/>
                <a:gd name="T49" fmla="*/ 8 h 222"/>
                <a:gd name="T50" fmla="*/ 47 w 294"/>
                <a:gd name="T51" fmla="*/ 2 h 222"/>
                <a:gd name="T52" fmla="*/ 64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64" y="0"/>
                  </a:moveTo>
                  <a:lnTo>
                    <a:pt x="79" y="2"/>
                  </a:lnTo>
                  <a:lnTo>
                    <a:pt x="96" y="8"/>
                  </a:lnTo>
                  <a:lnTo>
                    <a:pt x="263" y="103"/>
                  </a:lnTo>
                  <a:lnTo>
                    <a:pt x="276" y="114"/>
                  </a:lnTo>
                  <a:lnTo>
                    <a:pt x="286" y="127"/>
                  </a:lnTo>
                  <a:lnTo>
                    <a:pt x="292" y="142"/>
                  </a:lnTo>
                  <a:lnTo>
                    <a:pt x="294" y="158"/>
                  </a:lnTo>
                  <a:lnTo>
                    <a:pt x="292" y="175"/>
                  </a:lnTo>
                  <a:lnTo>
                    <a:pt x="286" y="190"/>
                  </a:lnTo>
                  <a:lnTo>
                    <a:pt x="275" y="204"/>
                  </a:lnTo>
                  <a:lnTo>
                    <a:pt x="262" y="214"/>
                  </a:lnTo>
                  <a:lnTo>
                    <a:pt x="246" y="220"/>
                  </a:lnTo>
                  <a:lnTo>
                    <a:pt x="230" y="222"/>
                  </a:lnTo>
                  <a:lnTo>
                    <a:pt x="213" y="220"/>
                  </a:lnTo>
                  <a:lnTo>
                    <a:pt x="198" y="213"/>
                  </a:lnTo>
                  <a:lnTo>
                    <a:pt x="31" y="118"/>
                  </a:lnTo>
                  <a:lnTo>
                    <a:pt x="18" y="108"/>
                  </a:lnTo>
                  <a:lnTo>
                    <a:pt x="8" y="95"/>
                  </a:lnTo>
                  <a:lnTo>
                    <a:pt x="2" y="80"/>
                  </a:lnTo>
                  <a:lnTo>
                    <a:pt x="0" y="63"/>
                  </a:lnTo>
                  <a:lnTo>
                    <a:pt x="2" y="47"/>
                  </a:lnTo>
                  <a:lnTo>
                    <a:pt x="8" y="31"/>
                  </a:lnTo>
                  <a:lnTo>
                    <a:pt x="19" y="18"/>
                  </a:lnTo>
                  <a:lnTo>
                    <a:pt x="32" y="8"/>
                  </a:lnTo>
                  <a:lnTo>
                    <a:pt x="47"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2" name="Freeform 26">
              <a:extLst>
                <a:ext uri="{FF2B5EF4-FFF2-40B4-BE49-F238E27FC236}">
                  <a16:creationId xmlns:a16="http://schemas.microsoft.com/office/drawing/2014/main" id="{0B3ADCDB-C274-401E-B0D1-9E75FF9D3E08}"/>
                </a:ext>
              </a:extLst>
            </p:cNvPr>
            <p:cNvSpPr>
              <a:spLocks/>
            </p:cNvSpPr>
            <p:nvPr/>
          </p:nvSpPr>
          <p:spPr bwMode="auto">
            <a:xfrm>
              <a:off x="1592263" y="3095626"/>
              <a:ext cx="46038" cy="19050"/>
            </a:xfrm>
            <a:custGeom>
              <a:avLst/>
              <a:gdLst>
                <a:gd name="T0" fmla="*/ 64 w 321"/>
                <a:gd name="T1" fmla="*/ 0 h 128"/>
                <a:gd name="T2" fmla="*/ 257 w 321"/>
                <a:gd name="T3" fmla="*/ 0 h 128"/>
                <a:gd name="T4" fmla="*/ 273 w 321"/>
                <a:gd name="T5" fmla="*/ 4 h 128"/>
                <a:gd name="T6" fmla="*/ 289 w 321"/>
                <a:gd name="T7" fmla="*/ 10 h 128"/>
                <a:gd name="T8" fmla="*/ 302 w 321"/>
                <a:gd name="T9" fmla="*/ 19 h 128"/>
                <a:gd name="T10" fmla="*/ 312 w 321"/>
                <a:gd name="T11" fmla="*/ 33 h 128"/>
                <a:gd name="T12" fmla="*/ 318 w 321"/>
                <a:gd name="T13" fmla="*/ 47 h 128"/>
                <a:gd name="T14" fmla="*/ 321 w 321"/>
                <a:gd name="T15" fmla="*/ 65 h 128"/>
                <a:gd name="T16" fmla="*/ 318 w 321"/>
                <a:gd name="T17" fmla="*/ 82 h 128"/>
                <a:gd name="T18" fmla="*/ 312 w 321"/>
                <a:gd name="T19" fmla="*/ 96 h 128"/>
                <a:gd name="T20" fmla="*/ 302 w 321"/>
                <a:gd name="T21" fmla="*/ 110 h 128"/>
                <a:gd name="T22" fmla="*/ 289 w 321"/>
                <a:gd name="T23" fmla="*/ 119 h 128"/>
                <a:gd name="T24" fmla="*/ 273 w 321"/>
                <a:gd name="T25" fmla="*/ 126 h 128"/>
                <a:gd name="T26" fmla="*/ 257 w 321"/>
                <a:gd name="T27" fmla="*/ 128 h 128"/>
                <a:gd name="T28" fmla="*/ 64 w 321"/>
                <a:gd name="T29" fmla="*/ 128 h 128"/>
                <a:gd name="T30" fmla="*/ 47 w 321"/>
                <a:gd name="T31" fmla="*/ 126 h 128"/>
                <a:gd name="T32" fmla="*/ 32 w 321"/>
                <a:gd name="T33" fmla="*/ 119 h 128"/>
                <a:gd name="T34" fmla="*/ 19 w 321"/>
                <a:gd name="T35" fmla="*/ 110 h 128"/>
                <a:gd name="T36" fmla="*/ 9 w 321"/>
                <a:gd name="T37" fmla="*/ 96 h 128"/>
                <a:gd name="T38" fmla="*/ 2 w 321"/>
                <a:gd name="T39" fmla="*/ 82 h 128"/>
                <a:gd name="T40" fmla="*/ 0 w 321"/>
                <a:gd name="T41" fmla="*/ 65 h 128"/>
                <a:gd name="T42" fmla="*/ 2 w 321"/>
                <a:gd name="T43" fmla="*/ 47 h 128"/>
                <a:gd name="T44" fmla="*/ 9 w 321"/>
                <a:gd name="T45" fmla="*/ 33 h 128"/>
                <a:gd name="T46" fmla="*/ 19 w 321"/>
                <a:gd name="T47" fmla="*/ 19 h 128"/>
                <a:gd name="T48" fmla="*/ 32 w 321"/>
                <a:gd name="T49" fmla="*/ 10 h 128"/>
                <a:gd name="T50" fmla="*/ 47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3" y="4"/>
                  </a:lnTo>
                  <a:lnTo>
                    <a:pt x="289" y="10"/>
                  </a:lnTo>
                  <a:lnTo>
                    <a:pt x="302" y="19"/>
                  </a:lnTo>
                  <a:lnTo>
                    <a:pt x="312" y="33"/>
                  </a:lnTo>
                  <a:lnTo>
                    <a:pt x="318" y="47"/>
                  </a:lnTo>
                  <a:lnTo>
                    <a:pt x="321" y="65"/>
                  </a:lnTo>
                  <a:lnTo>
                    <a:pt x="318" y="82"/>
                  </a:lnTo>
                  <a:lnTo>
                    <a:pt x="312" y="96"/>
                  </a:lnTo>
                  <a:lnTo>
                    <a:pt x="302" y="110"/>
                  </a:lnTo>
                  <a:lnTo>
                    <a:pt x="289" y="119"/>
                  </a:lnTo>
                  <a:lnTo>
                    <a:pt x="273" y="126"/>
                  </a:lnTo>
                  <a:lnTo>
                    <a:pt x="257" y="128"/>
                  </a:lnTo>
                  <a:lnTo>
                    <a:pt x="64" y="128"/>
                  </a:lnTo>
                  <a:lnTo>
                    <a:pt x="47" y="126"/>
                  </a:lnTo>
                  <a:lnTo>
                    <a:pt x="32" y="119"/>
                  </a:lnTo>
                  <a:lnTo>
                    <a:pt x="19" y="110"/>
                  </a:lnTo>
                  <a:lnTo>
                    <a:pt x="9" y="96"/>
                  </a:lnTo>
                  <a:lnTo>
                    <a:pt x="2" y="82"/>
                  </a:lnTo>
                  <a:lnTo>
                    <a:pt x="0" y="65"/>
                  </a:lnTo>
                  <a:lnTo>
                    <a:pt x="2" y="47"/>
                  </a:lnTo>
                  <a:lnTo>
                    <a:pt x="9" y="33"/>
                  </a:lnTo>
                  <a:lnTo>
                    <a:pt x="19" y="19"/>
                  </a:lnTo>
                  <a:lnTo>
                    <a:pt x="32" y="10"/>
                  </a:lnTo>
                  <a:lnTo>
                    <a:pt x="47"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3" name="Freeform 27">
              <a:extLst>
                <a:ext uri="{FF2B5EF4-FFF2-40B4-BE49-F238E27FC236}">
                  <a16:creationId xmlns:a16="http://schemas.microsoft.com/office/drawing/2014/main" id="{C9EA48BF-DF88-4551-898B-AC2B6DF746AE}"/>
                </a:ext>
              </a:extLst>
            </p:cNvPr>
            <p:cNvSpPr>
              <a:spLocks/>
            </p:cNvSpPr>
            <p:nvPr/>
          </p:nvSpPr>
          <p:spPr bwMode="auto">
            <a:xfrm>
              <a:off x="1620838" y="3186113"/>
              <a:ext cx="41275" cy="31750"/>
            </a:xfrm>
            <a:custGeom>
              <a:avLst/>
              <a:gdLst>
                <a:gd name="T0" fmla="*/ 230 w 294"/>
                <a:gd name="T1" fmla="*/ 0 h 224"/>
                <a:gd name="T2" fmla="*/ 247 w 294"/>
                <a:gd name="T3" fmla="*/ 3 h 224"/>
                <a:gd name="T4" fmla="*/ 262 w 294"/>
                <a:gd name="T5" fmla="*/ 9 h 224"/>
                <a:gd name="T6" fmla="*/ 275 w 294"/>
                <a:gd name="T7" fmla="*/ 19 h 224"/>
                <a:gd name="T8" fmla="*/ 286 w 294"/>
                <a:gd name="T9" fmla="*/ 33 h 224"/>
                <a:gd name="T10" fmla="*/ 292 w 294"/>
                <a:gd name="T11" fmla="*/ 48 h 224"/>
                <a:gd name="T12" fmla="*/ 294 w 294"/>
                <a:gd name="T13" fmla="*/ 65 h 224"/>
                <a:gd name="T14" fmla="*/ 292 w 294"/>
                <a:gd name="T15" fmla="*/ 80 h 224"/>
                <a:gd name="T16" fmla="*/ 286 w 294"/>
                <a:gd name="T17" fmla="*/ 96 h 224"/>
                <a:gd name="T18" fmla="*/ 275 w 294"/>
                <a:gd name="T19" fmla="*/ 110 h 224"/>
                <a:gd name="T20" fmla="*/ 263 w 294"/>
                <a:gd name="T21" fmla="*/ 120 h 224"/>
                <a:gd name="T22" fmla="*/ 96 w 294"/>
                <a:gd name="T23" fmla="*/ 215 h 224"/>
                <a:gd name="T24" fmla="*/ 80 w 294"/>
                <a:gd name="T25" fmla="*/ 221 h 224"/>
                <a:gd name="T26" fmla="*/ 64 w 294"/>
                <a:gd name="T27" fmla="*/ 224 h 224"/>
                <a:gd name="T28" fmla="*/ 47 w 294"/>
                <a:gd name="T29" fmla="*/ 221 h 224"/>
                <a:gd name="T30" fmla="*/ 32 w 294"/>
                <a:gd name="T31" fmla="*/ 216 h 224"/>
                <a:gd name="T32" fmla="*/ 19 w 294"/>
                <a:gd name="T33" fmla="*/ 205 h 224"/>
                <a:gd name="T34" fmla="*/ 8 w 294"/>
                <a:gd name="T35" fmla="*/ 192 h 224"/>
                <a:gd name="T36" fmla="*/ 2 w 294"/>
                <a:gd name="T37" fmla="*/ 176 h 224"/>
                <a:gd name="T38" fmla="*/ 0 w 294"/>
                <a:gd name="T39" fmla="*/ 159 h 224"/>
                <a:gd name="T40" fmla="*/ 2 w 294"/>
                <a:gd name="T41" fmla="*/ 144 h 224"/>
                <a:gd name="T42" fmla="*/ 8 w 294"/>
                <a:gd name="T43" fmla="*/ 128 h 224"/>
                <a:gd name="T44" fmla="*/ 18 w 294"/>
                <a:gd name="T45" fmla="*/ 116 h 224"/>
                <a:gd name="T46" fmla="*/ 31 w 294"/>
                <a:gd name="T47" fmla="*/ 105 h 224"/>
                <a:gd name="T48" fmla="*/ 198 w 294"/>
                <a:gd name="T49" fmla="*/ 10 h 224"/>
                <a:gd name="T50" fmla="*/ 215 w 294"/>
                <a:gd name="T51" fmla="*/ 2 h 224"/>
                <a:gd name="T52" fmla="*/ 230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230" y="0"/>
                  </a:moveTo>
                  <a:lnTo>
                    <a:pt x="247" y="3"/>
                  </a:lnTo>
                  <a:lnTo>
                    <a:pt x="262" y="9"/>
                  </a:lnTo>
                  <a:lnTo>
                    <a:pt x="275" y="19"/>
                  </a:lnTo>
                  <a:lnTo>
                    <a:pt x="286" y="33"/>
                  </a:lnTo>
                  <a:lnTo>
                    <a:pt x="292" y="48"/>
                  </a:lnTo>
                  <a:lnTo>
                    <a:pt x="294" y="65"/>
                  </a:lnTo>
                  <a:lnTo>
                    <a:pt x="292" y="80"/>
                  </a:lnTo>
                  <a:lnTo>
                    <a:pt x="286" y="96"/>
                  </a:lnTo>
                  <a:lnTo>
                    <a:pt x="275" y="110"/>
                  </a:lnTo>
                  <a:lnTo>
                    <a:pt x="263" y="120"/>
                  </a:lnTo>
                  <a:lnTo>
                    <a:pt x="96" y="215"/>
                  </a:lnTo>
                  <a:lnTo>
                    <a:pt x="80" y="221"/>
                  </a:lnTo>
                  <a:lnTo>
                    <a:pt x="64" y="224"/>
                  </a:lnTo>
                  <a:lnTo>
                    <a:pt x="47" y="221"/>
                  </a:lnTo>
                  <a:lnTo>
                    <a:pt x="32" y="216"/>
                  </a:lnTo>
                  <a:lnTo>
                    <a:pt x="19" y="205"/>
                  </a:lnTo>
                  <a:lnTo>
                    <a:pt x="8" y="192"/>
                  </a:lnTo>
                  <a:lnTo>
                    <a:pt x="2" y="176"/>
                  </a:lnTo>
                  <a:lnTo>
                    <a:pt x="0" y="159"/>
                  </a:lnTo>
                  <a:lnTo>
                    <a:pt x="2" y="144"/>
                  </a:lnTo>
                  <a:lnTo>
                    <a:pt x="8" y="128"/>
                  </a:lnTo>
                  <a:lnTo>
                    <a:pt x="18" y="116"/>
                  </a:lnTo>
                  <a:lnTo>
                    <a:pt x="31" y="105"/>
                  </a:lnTo>
                  <a:lnTo>
                    <a:pt x="198" y="10"/>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4" name="Freeform 28">
              <a:extLst>
                <a:ext uri="{FF2B5EF4-FFF2-40B4-BE49-F238E27FC236}">
                  <a16:creationId xmlns:a16="http://schemas.microsoft.com/office/drawing/2014/main" id="{469BA9C3-5199-4B1D-AB45-26F1CA48915F}"/>
                </a:ext>
              </a:extLst>
            </p:cNvPr>
            <p:cNvSpPr>
              <a:spLocks/>
            </p:cNvSpPr>
            <p:nvPr/>
          </p:nvSpPr>
          <p:spPr bwMode="auto">
            <a:xfrm>
              <a:off x="1957388" y="3186113"/>
              <a:ext cx="41275" cy="31750"/>
            </a:xfrm>
            <a:custGeom>
              <a:avLst/>
              <a:gdLst>
                <a:gd name="T0" fmla="*/ 64 w 294"/>
                <a:gd name="T1" fmla="*/ 0 h 224"/>
                <a:gd name="T2" fmla="*/ 80 w 294"/>
                <a:gd name="T3" fmla="*/ 2 h 224"/>
                <a:gd name="T4" fmla="*/ 96 w 294"/>
                <a:gd name="T5" fmla="*/ 10 h 224"/>
                <a:gd name="T6" fmla="*/ 263 w 294"/>
                <a:gd name="T7" fmla="*/ 105 h 224"/>
                <a:gd name="T8" fmla="*/ 276 w 294"/>
                <a:gd name="T9" fmla="*/ 116 h 224"/>
                <a:gd name="T10" fmla="*/ 286 w 294"/>
                <a:gd name="T11" fmla="*/ 128 h 224"/>
                <a:gd name="T12" fmla="*/ 292 w 294"/>
                <a:gd name="T13" fmla="*/ 144 h 224"/>
                <a:gd name="T14" fmla="*/ 294 w 294"/>
                <a:gd name="T15" fmla="*/ 159 h 224"/>
                <a:gd name="T16" fmla="*/ 292 w 294"/>
                <a:gd name="T17" fmla="*/ 176 h 224"/>
                <a:gd name="T18" fmla="*/ 286 w 294"/>
                <a:gd name="T19" fmla="*/ 192 h 224"/>
                <a:gd name="T20" fmla="*/ 275 w 294"/>
                <a:gd name="T21" fmla="*/ 205 h 224"/>
                <a:gd name="T22" fmla="*/ 262 w 294"/>
                <a:gd name="T23" fmla="*/ 216 h 224"/>
                <a:gd name="T24" fmla="*/ 247 w 294"/>
                <a:gd name="T25" fmla="*/ 221 h 224"/>
                <a:gd name="T26" fmla="*/ 230 w 294"/>
                <a:gd name="T27" fmla="*/ 224 h 224"/>
                <a:gd name="T28" fmla="*/ 214 w 294"/>
                <a:gd name="T29" fmla="*/ 221 h 224"/>
                <a:gd name="T30" fmla="*/ 198 w 294"/>
                <a:gd name="T31" fmla="*/ 215 h 224"/>
                <a:gd name="T32" fmla="*/ 31 w 294"/>
                <a:gd name="T33" fmla="*/ 120 h 224"/>
                <a:gd name="T34" fmla="*/ 19 w 294"/>
                <a:gd name="T35" fmla="*/ 110 h 224"/>
                <a:gd name="T36" fmla="*/ 8 w 294"/>
                <a:gd name="T37" fmla="*/ 96 h 224"/>
                <a:gd name="T38" fmla="*/ 2 w 294"/>
                <a:gd name="T39" fmla="*/ 80 h 224"/>
                <a:gd name="T40" fmla="*/ 0 w 294"/>
                <a:gd name="T41" fmla="*/ 65 h 224"/>
                <a:gd name="T42" fmla="*/ 2 w 294"/>
                <a:gd name="T43" fmla="*/ 48 h 224"/>
                <a:gd name="T44" fmla="*/ 8 w 294"/>
                <a:gd name="T45" fmla="*/ 33 h 224"/>
                <a:gd name="T46" fmla="*/ 19 w 294"/>
                <a:gd name="T47" fmla="*/ 19 h 224"/>
                <a:gd name="T48" fmla="*/ 32 w 294"/>
                <a:gd name="T49" fmla="*/ 9 h 224"/>
                <a:gd name="T50" fmla="*/ 47 w 294"/>
                <a:gd name="T51" fmla="*/ 3 h 224"/>
                <a:gd name="T52" fmla="*/ 64 w 294"/>
                <a:gd name="T53"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4">
                  <a:moveTo>
                    <a:pt x="64" y="0"/>
                  </a:moveTo>
                  <a:lnTo>
                    <a:pt x="80" y="2"/>
                  </a:lnTo>
                  <a:lnTo>
                    <a:pt x="96" y="10"/>
                  </a:lnTo>
                  <a:lnTo>
                    <a:pt x="263" y="105"/>
                  </a:lnTo>
                  <a:lnTo>
                    <a:pt x="276" y="116"/>
                  </a:lnTo>
                  <a:lnTo>
                    <a:pt x="286" y="128"/>
                  </a:lnTo>
                  <a:lnTo>
                    <a:pt x="292" y="144"/>
                  </a:lnTo>
                  <a:lnTo>
                    <a:pt x="294" y="159"/>
                  </a:lnTo>
                  <a:lnTo>
                    <a:pt x="292" y="176"/>
                  </a:lnTo>
                  <a:lnTo>
                    <a:pt x="286" y="192"/>
                  </a:lnTo>
                  <a:lnTo>
                    <a:pt x="275" y="205"/>
                  </a:lnTo>
                  <a:lnTo>
                    <a:pt x="262" y="216"/>
                  </a:lnTo>
                  <a:lnTo>
                    <a:pt x="247" y="221"/>
                  </a:lnTo>
                  <a:lnTo>
                    <a:pt x="230" y="224"/>
                  </a:lnTo>
                  <a:lnTo>
                    <a:pt x="214" y="221"/>
                  </a:lnTo>
                  <a:lnTo>
                    <a:pt x="198" y="215"/>
                  </a:lnTo>
                  <a:lnTo>
                    <a:pt x="31" y="120"/>
                  </a:lnTo>
                  <a:lnTo>
                    <a:pt x="19" y="110"/>
                  </a:lnTo>
                  <a:lnTo>
                    <a:pt x="8" y="96"/>
                  </a:lnTo>
                  <a:lnTo>
                    <a:pt x="2" y="80"/>
                  </a:lnTo>
                  <a:lnTo>
                    <a:pt x="0" y="65"/>
                  </a:lnTo>
                  <a:lnTo>
                    <a:pt x="2" y="48"/>
                  </a:lnTo>
                  <a:lnTo>
                    <a:pt x="8" y="33"/>
                  </a:lnTo>
                  <a:lnTo>
                    <a:pt x="19" y="19"/>
                  </a:lnTo>
                  <a:lnTo>
                    <a:pt x="32" y="9"/>
                  </a:lnTo>
                  <a:lnTo>
                    <a:pt x="47"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5" name="Freeform 29">
              <a:extLst>
                <a:ext uri="{FF2B5EF4-FFF2-40B4-BE49-F238E27FC236}">
                  <a16:creationId xmlns:a16="http://schemas.microsoft.com/office/drawing/2014/main" id="{3BCB9318-7DDA-44D1-B34C-26DD97DDD059}"/>
                </a:ext>
              </a:extLst>
            </p:cNvPr>
            <p:cNvSpPr>
              <a:spLocks/>
            </p:cNvSpPr>
            <p:nvPr/>
          </p:nvSpPr>
          <p:spPr bwMode="auto">
            <a:xfrm>
              <a:off x="1981201" y="3095626"/>
              <a:ext cx="46038" cy="19050"/>
            </a:xfrm>
            <a:custGeom>
              <a:avLst/>
              <a:gdLst>
                <a:gd name="T0" fmla="*/ 64 w 321"/>
                <a:gd name="T1" fmla="*/ 0 h 128"/>
                <a:gd name="T2" fmla="*/ 257 w 321"/>
                <a:gd name="T3" fmla="*/ 0 h 128"/>
                <a:gd name="T4" fmla="*/ 274 w 321"/>
                <a:gd name="T5" fmla="*/ 4 h 128"/>
                <a:gd name="T6" fmla="*/ 290 w 321"/>
                <a:gd name="T7" fmla="*/ 10 h 128"/>
                <a:gd name="T8" fmla="*/ 302 w 321"/>
                <a:gd name="T9" fmla="*/ 19 h 128"/>
                <a:gd name="T10" fmla="*/ 312 w 321"/>
                <a:gd name="T11" fmla="*/ 33 h 128"/>
                <a:gd name="T12" fmla="*/ 319 w 321"/>
                <a:gd name="T13" fmla="*/ 47 h 128"/>
                <a:gd name="T14" fmla="*/ 321 w 321"/>
                <a:gd name="T15" fmla="*/ 65 h 128"/>
                <a:gd name="T16" fmla="*/ 319 w 321"/>
                <a:gd name="T17" fmla="*/ 82 h 128"/>
                <a:gd name="T18" fmla="*/ 312 w 321"/>
                <a:gd name="T19" fmla="*/ 96 h 128"/>
                <a:gd name="T20" fmla="*/ 302 w 321"/>
                <a:gd name="T21" fmla="*/ 110 h 128"/>
                <a:gd name="T22" fmla="*/ 290 w 321"/>
                <a:gd name="T23" fmla="*/ 119 h 128"/>
                <a:gd name="T24" fmla="*/ 274 w 321"/>
                <a:gd name="T25" fmla="*/ 126 h 128"/>
                <a:gd name="T26" fmla="*/ 257 w 321"/>
                <a:gd name="T27" fmla="*/ 128 h 128"/>
                <a:gd name="T28" fmla="*/ 64 w 321"/>
                <a:gd name="T29" fmla="*/ 128 h 128"/>
                <a:gd name="T30" fmla="*/ 48 w 321"/>
                <a:gd name="T31" fmla="*/ 126 h 128"/>
                <a:gd name="T32" fmla="*/ 32 w 321"/>
                <a:gd name="T33" fmla="*/ 119 h 128"/>
                <a:gd name="T34" fmla="*/ 19 w 321"/>
                <a:gd name="T35" fmla="*/ 110 h 128"/>
                <a:gd name="T36" fmla="*/ 9 w 321"/>
                <a:gd name="T37" fmla="*/ 96 h 128"/>
                <a:gd name="T38" fmla="*/ 3 w 321"/>
                <a:gd name="T39" fmla="*/ 82 h 128"/>
                <a:gd name="T40" fmla="*/ 0 w 321"/>
                <a:gd name="T41" fmla="*/ 65 h 128"/>
                <a:gd name="T42" fmla="*/ 3 w 321"/>
                <a:gd name="T43" fmla="*/ 47 h 128"/>
                <a:gd name="T44" fmla="*/ 9 w 321"/>
                <a:gd name="T45" fmla="*/ 33 h 128"/>
                <a:gd name="T46" fmla="*/ 19 w 321"/>
                <a:gd name="T47" fmla="*/ 19 h 128"/>
                <a:gd name="T48" fmla="*/ 32 w 321"/>
                <a:gd name="T49" fmla="*/ 10 h 128"/>
                <a:gd name="T50" fmla="*/ 48 w 321"/>
                <a:gd name="T51" fmla="*/ 4 h 128"/>
                <a:gd name="T52" fmla="*/ 64 w 321"/>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128">
                  <a:moveTo>
                    <a:pt x="64" y="0"/>
                  </a:moveTo>
                  <a:lnTo>
                    <a:pt x="257" y="0"/>
                  </a:lnTo>
                  <a:lnTo>
                    <a:pt x="274" y="4"/>
                  </a:lnTo>
                  <a:lnTo>
                    <a:pt x="290" y="10"/>
                  </a:lnTo>
                  <a:lnTo>
                    <a:pt x="302" y="19"/>
                  </a:lnTo>
                  <a:lnTo>
                    <a:pt x="312" y="33"/>
                  </a:lnTo>
                  <a:lnTo>
                    <a:pt x="319" y="47"/>
                  </a:lnTo>
                  <a:lnTo>
                    <a:pt x="321" y="65"/>
                  </a:lnTo>
                  <a:lnTo>
                    <a:pt x="319" y="82"/>
                  </a:lnTo>
                  <a:lnTo>
                    <a:pt x="312" y="96"/>
                  </a:lnTo>
                  <a:lnTo>
                    <a:pt x="302" y="110"/>
                  </a:lnTo>
                  <a:lnTo>
                    <a:pt x="290" y="119"/>
                  </a:lnTo>
                  <a:lnTo>
                    <a:pt x="274" y="126"/>
                  </a:lnTo>
                  <a:lnTo>
                    <a:pt x="257" y="128"/>
                  </a:lnTo>
                  <a:lnTo>
                    <a:pt x="64" y="128"/>
                  </a:lnTo>
                  <a:lnTo>
                    <a:pt x="48" y="126"/>
                  </a:lnTo>
                  <a:lnTo>
                    <a:pt x="32" y="119"/>
                  </a:lnTo>
                  <a:lnTo>
                    <a:pt x="19" y="110"/>
                  </a:lnTo>
                  <a:lnTo>
                    <a:pt x="9" y="96"/>
                  </a:lnTo>
                  <a:lnTo>
                    <a:pt x="3" y="82"/>
                  </a:lnTo>
                  <a:lnTo>
                    <a:pt x="0" y="65"/>
                  </a:lnTo>
                  <a:lnTo>
                    <a:pt x="3" y="47"/>
                  </a:lnTo>
                  <a:lnTo>
                    <a:pt x="9" y="33"/>
                  </a:lnTo>
                  <a:lnTo>
                    <a:pt x="19" y="19"/>
                  </a:lnTo>
                  <a:lnTo>
                    <a:pt x="32" y="10"/>
                  </a:lnTo>
                  <a:lnTo>
                    <a:pt x="48"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Freeform 30">
              <a:extLst>
                <a:ext uri="{FF2B5EF4-FFF2-40B4-BE49-F238E27FC236}">
                  <a16:creationId xmlns:a16="http://schemas.microsoft.com/office/drawing/2014/main" id="{0671E503-5D26-45AD-91D1-241EC17EDD18}"/>
                </a:ext>
              </a:extLst>
            </p:cNvPr>
            <p:cNvSpPr>
              <a:spLocks/>
            </p:cNvSpPr>
            <p:nvPr/>
          </p:nvSpPr>
          <p:spPr bwMode="auto">
            <a:xfrm>
              <a:off x="1957388" y="2992438"/>
              <a:ext cx="41275" cy="33338"/>
            </a:xfrm>
            <a:custGeom>
              <a:avLst/>
              <a:gdLst>
                <a:gd name="T0" fmla="*/ 230 w 294"/>
                <a:gd name="T1" fmla="*/ 0 h 222"/>
                <a:gd name="T2" fmla="*/ 247 w 294"/>
                <a:gd name="T3" fmla="*/ 2 h 222"/>
                <a:gd name="T4" fmla="*/ 262 w 294"/>
                <a:gd name="T5" fmla="*/ 8 h 222"/>
                <a:gd name="T6" fmla="*/ 275 w 294"/>
                <a:gd name="T7" fmla="*/ 18 h 222"/>
                <a:gd name="T8" fmla="*/ 286 w 294"/>
                <a:gd name="T9" fmla="*/ 31 h 222"/>
                <a:gd name="T10" fmla="*/ 292 w 294"/>
                <a:gd name="T11" fmla="*/ 47 h 222"/>
                <a:gd name="T12" fmla="*/ 294 w 294"/>
                <a:gd name="T13" fmla="*/ 63 h 222"/>
                <a:gd name="T14" fmla="*/ 292 w 294"/>
                <a:gd name="T15" fmla="*/ 80 h 222"/>
                <a:gd name="T16" fmla="*/ 286 w 294"/>
                <a:gd name="T17" fmla="*/ 95 h 222"/>
                <a:gd name="T18" fmla="*/ 276 w 294"/>
                <a:gd name="T19" fmla="*/ 108 h 222"/>
                <a:gd name="T20" fmla="*/ 263 w 294"/>
                <a:gd name="T21" fmla="*/ 118 h 222"/>
                <a:gd name="T22" fmla="*/ 96 w 294"/>
                <a:gd name="T23" fmla="*/ 213 h 222"/>
                <a:gd name="T24" fmla="*/ 80 w 294"/>
                <a:gd name="T25" fmla="*/ 220 h 222"/>
                <a:gd name="T26" fmla="*/ 64 w 294"/>
                <a:gd name="T27" fmla="*/ 222 h 222"/>
                <a:gd name="T28" fmla="*/ 48 w 294"/>
                <a:gd name="T29" fmla="*/ 220 h 222"/>
                <a:gd name="T30" fmla="*/ 32 w 294"/>
                <a:gd name="T31" fmla="*/ 214 h 222"/>
                <a:gd name="T32" fmla="*/ 19 w 294"/>
                <a:gd name="T33" fmla="*/ 204 h 222"/>
                <a:gd name="T34" fmla="*/ 8 w 294"/>
                <a:gd name="T35" fmla="*/ 190 h 222"/>
                <a:gd name="T36" fmla="*/ 2 w 294"/>
                <a:gd name="T37" fmla="*/ 175 h 222"/>
                <a:gd name="T38" fmla="*/ 0 w 294"/>
                <a:gd name="T39" fmla="*/ 158 h 222"/>
                <a:gd name="T40" fmla="*/ 2 w 294"/>
                <a:gd name="T41" fmla="*/ 142 h 222"/>
                <a:gd name="T42" fmla="*/ 8 w 294"/>
                <a:gd name="T43" fmla="*/ 127 h 222"/>
                <a:gd name="T44" fmla="*/ 19 w 294"/>
                <a:gd name="T45" fmla="*/ 114 h 222"/>
                <a:gd name="T46" fmla="*/ 31 w 294"/>
                <a:gd name="T47" fmla="*/ 103 h 222"/>
                <a:gd name="T48" fmla="*/ 198 w 294"/>
                <a:gd name="T49" fmla="*/ 8 h 222"/>
                <a:gd name="T50" fmla="*/ 215 w 294"/>
                <a:gd name="T51" fmla="*/ 2 h 222"/>
                <a:gd name="T52" fmla="*/ 230 w 294"/>
                <a:gd name="T5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4" h="222">
                  <a:moveTo>
                    <a:pt x="230" y="0"/>
                  </a:moveTo>
                  <a:lnTo>
                    <a:pt x="247" y="2"/>
                  </a:lnTo>
                  <a:lnTo>
                    <a:pt x="262" y="8"/>
                  </a:lnTo>
                  <a:lnTo>
                    <a:pt x="275" y="18"/>
                  </a:lnTo>
                  <a:lnTo>
                    <a:pt x="286" y="31"/>
                  </a:lnTo>
                  <a:lnTo>
                    <a:pt x="292" y="47"/>
                  </a:lnTo>
                  <a:lnTo>
                    <a:pt x="294" y="63"/>
                  </a:lnTo>
                  <a:lnTo>
                    <a:pt x="292" y="80"/>
                  </a:lnTo>
                  <a:lnTo>
                    <a:pt x="286" y="95"/>
                  </a:lnTo>
                  <a:lnTo>
                    <a:pt x="276" y="108"/>
                  </a:lnTo>
                  <a:lnTo>
                    <a:pt x="263" y="118"/>
                  </a:lnTo>
                  <a:lnTo>
                    <a:pt x="96" y="213"/>
                  </a:lnTo>
                  <a:lnTo>
                    <a:pt x="80" y="220"/>
                  </a:lnTo>
                  <a:lnTo>
                    <a:pt x="64" y="222"/>
                  </a:lnTo>
                  <a:lnTo>
                    <a:pt x="48" y="220"/>
                  </a:lnTo>
                  <a:lnTo>
                    <a:pt x="32" y="214"/>
                  </a:lnTo>
                  <a:lnTo>
                    <a:pt x="19" y="204"/>
                  </a:lnTo>
                  <a:lnTo>
                    <a:pt x="8" y="190"/>
                  </a:lnTo>
                  <a:lnTo>
                    <a:pt x="2" y="175"/>
                  </a:lnTo>
                  <a:lnTo>
                    <a:pt x="0" y="158"/>
                  </a:lnTo>
                  <a:lnTo>
                    <a:pt x="2" y="142"/>
                  </a:lnTo>
                  <a:lnTo>
                    <a:pt x="8" y="127"/>
                  </a:lnTo>
                  <a:lnTo>
                    <a:pt x="19" y="114"/>
                  </a:lnTo>
                  <a:lnTo>
                    <a:pt x="31" y="103"/>
                  </a:lnTo>
                  <a:lnTo>
                    <a:pt x="198" y="8"/>
                  </a:lnTo>
                  <a:lnTo>
                    <a:pt x="215" y="2"/>
                  </a:lnTo>
                  <a:lnTo>
                    <a:pt x="2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7" name="Freeform 31">
              <a:extLst>
                <a:ext uri="{FF2B5EF4-FFF2-40B4-BE49-F238E27FC236}">
                  <a16:creationId xmlns:a16="http://schemas.microsoft.com/office/drawing/2014/main" id="{D0DB23C4-3FE4-4446-8DBC-D684B5358DFD}"/>
                </a:ext>
              </a:extLst>
            </p:cNvPr>
            <p:cNvSpPr>
              <a:spLocks/>
            </p:cNvSpPr>
            <p:nvPr/>
          </p:nvSpPr>
          <p:spPr bwMode="auto">
            <a:xfrm>
              <a:off x="1890713" y="2917826"/>
              <a:ext cx="31750" cy="41275"/>
            </a:xfrm>
            <a:custGeom>
              <a:avLst/>
              <a:gdLst>
                <a:gd name="T0" fmla="*/ 159 w 224"/>
                <a:gd name="T1" fmla="*/ 0 h 292"/>
                <a:gd name="T2" fmla="*/ 176 w 224"/>
                <a:gd name="T3" fmla="*/ 2 h 292"/>
                <a:gd name="T4" fmla="*/ 192 w 224"/>
                <a:gd name="T5" fmla="*/ 9 h 292"/>
                <a:gd name="T6" fmla="*/ 205 w 224"/>
                <a:gd name="T7" fmla="*/ 19 h 292"/>
                <a:gd name="T8" fmla="*/ 216 w 224"/>
                <a:gd name="T9" fmla="*/ 32 h 292"/>
                <a:gd name="T10" fmla="*/ 222 w 224"/>
                <a:gd name="T11" fmla="*/ 48 h 292"/>
                <a:gd name="T12" fmla="*/ 224 w 224"/>
                <a:gd name="T13" fmla="*/ 63 h 292"/>
                <a:gd name="T14" fmla="*/ 222 w 224"/>
                <a:gd name="T15" fmla="*/ 80 h 292"/>
                <a:gd name="T16" fmla="*/ 216 w 224"/>
                <a:gd name="T17" fmla="*/ 95 h 292"/>
                <a:gd name="T18" fmla="*/ 119 w 224"/>
                <a:gd name="T19" fmla="*/ 261 h 292"/>
                <a:gd name="T20" fmla="*/ 109 w 224"/>
                <a:gd name="T21" fmla="*/ 274 h 292"/>
                <a:gd name="T22" fmla="*/ 95 w 224"/>
                <a:gd name="T23" fmla="*/ 285 h 292"/>
                <a:gd name="T24" fmla="*/ 81 w 224"/>
                <a:gd name="T25" fmla="*/ 290 h 292"/>
                <a:gd name="T26" fmla="*/ 64 w 224"/>
                <a:gd name="T27" fmla="*/ 292 h 292"/>
                <a:gd name="T28" fmla="*/ 48 w 224"/>
                <a:gd name="T29" fmla="*/ 290 h 292"/>
                <a:gd name="T30" fmla="*/ 32 w 224"/>
                <a:gd name="T31" fmla="*/ 284 h 292"/>
                <a:gd name="T32" fmla="*/ 18 w 224"/>
                <a:gd name="T33" fmla="*/ 273 h 292"/>
                <a:gd name="T34" fmla="*/ 8 w 224"/>
                <a:gd name="T35" fmla="*/ 261 h 292"/>
                <a:gd name="T36" fmla="*/ 2 w 224"/>
                <a:gd name="T37" fmla="*/ 245 h 292"/>
                <a:gd name="T38" fmla="*/ 0 w 224"/>
                <a:gd name="T39" fmla="*/ 230 h 292"/>
                <a:gd name="T40" fmla="*/ 2 w 224"/>
                <a:gd name="T41" fmla="*/ 213 h 292"/>
                <a:gd name="T42" fmla="*/ 8 w 224"/>
                <a:gd name="T43" fmla="*/ 197 h 292"/>
                <a:gd name="T44" fmla="*/ 105 w 224"/>
                <a:gd name="T45" fmla="*/ 32 h 292"/>
                <a:gd name="T46" fmla="*/ 115 w 224"/>
                <a:gd name="T47" fmla="*/ 18 h 292"/>
                <a:gd name="T48" fmla="*/ 129 w 224"/>
                <a:gd name="T49" fmla="*/ 8 h 292"/>
                <a:gd name="T50" fmla="*/ 144 w 224"/>
                <a:gd name="T51" fmla="*/ 2 h 292"/>
                <a:gd name="T52" fmla="*/ 159 w 224"/>
                <a:gd name="T53"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4" h="292">
                  <a:moveTo>
                    <a:pt x="159" y="0"/>
                  </a:moveTo>
                  <a:lnTo>
                    <a:pt x="176" y="2"/>
                  </a:lnTo>
                  <a:lnTo>
                    <a:pt x="192" y="9"/>
                  </a:lnTo>
                  <a:lnTo>
                    <a:pt x="205" y="19"/>
                  </a:lnTo>
                  <a:lnTo>
                    <a:pt x="216" y="32"/>
                  </a:lnTo>
                  <a:lnTo>
                    <a:pt x="222" y="48"/>
                  </a:lnTo>
                  <a:lnTo>
                    <a:pt x="224" y="63"/>
                  </a:lnTo>
                  <a:lnTo>
                    <a:pt x="222" y="80"/>
                  </a:lnTo>
                  <a:lnTo>
                    <a:pt x="216" y="95"/>
                  </a:lnTo>
                  <a:lnTo>
                    <a:pt x="119" y="261"/>
                  </a:lnTo>
                  <a:lnTo>
                    <a:pt x="109" y="274"/>
                  </a:lnTo>
                  <a:lnTo>
                    <a:pt x="95" y="285"/>
                  </a:lnTo>
                  <a:lnTo>
                    <a:pt x="81" y="290"/>
                  </a:lnTo>
                  <a:lnTo>
                    <a:pt x="64" y="292"/>
                  </a:lnTo>
                  <a:lnTo>
                    <a:pt x="48" y="290"/>
                  </a:lnTo>
                  <a:lnTo>
                    <a:pt x="32" y="284"/>
                  </a:lnTo>
                  <a:lnTo>
                    <a:pt x="18" y="273"/>
                  </a:lnTo>
                  <a:lnTo>
                    <a:pt x="8" y="261"/>
                  </a:lnTo>
                  <a:lnTo>
                    <a:pt x="2" y="245"/>
                  </a:lnTo>
                  <a:lnTo>
                    <a:pt x="0" y="230"/>
                  </a:lnTo>
                  <a:lnTo>
                    <a:pt x="2" y="213"/>
                  </a:lnTo>
                  <a:lnTo>
                    <a:pt x="8" y="197"/>
                  </a:lnTo>
                  <a:lnTo>
                    <a:pt x="105" y="32"/>
                  </a:lnTo>
                  <a:lnTo>
                    <a:pt x="115" y="18"/>
                  </a:lnTo>
                  <a:lnTo>
                    <a:pt x="129" y="8"/>
                  </a:lnTo>
                  <a:lnTo>
                    <a:pt x="144" y="2"/>
                  </a:lnTo>
                  <a:lnTo>
                    <a:pt x="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8" name="Freeform 32">
              <a:extLst>
                <a:ext uri="{FF2B5EF4-FFF2-40B4-BE49-F238E27FC236}">
                  <a16:creationId xmlns:a16="http://schemas.microsoft.com/office/drawing/2014/main" id="{3E00369B-FEF1-4B0E-99B1-71427C0DEA70}"/>
                </a:ext>
              </a:extLst>
            </p:cNvPr>
            <p:cNvSpPr>
              <a:spLocks/>
            </p:cNvSpPr>
            <p:nvPr/>
          </p:nvSpPr>
          <p:spPr bwMode="auto">
            <a:xfrm>
              <a:off x="1787526" y="3028951"/>
              <a:ext cx="44450" cy="142875"/>
            </a:xfrm>
            <a:custGeom>
              <a:avLst/>
              <a:gdLst>
                <a:gd name="T0" fmla="*/ 154 w 308"/>
                <a:gd name="T1" fmla="*/ 0 h 991"/>
                <a:gd name="T2" fmla="*/ 186 w 308"/>
                <a:gd name="T3" fmla="*/ 2 h 991"/>
                <a:gd name="T4" fmla="*/ 213 w 308"/>
                <a:gd name="T5" fmla="*/ 8 h 991"/>
                <a:gd name="T6" fmla="*/ 238 w 308"/>
                <a:gd name="T7" fmla="*/ 17 h 991"/>
                <a:gd name="T8" fmla="*/ 259 w 308"/>
                <a:gd name="T9" fmla="*/ 30 h 991"/>
                <a:gd name="T10" fmla="*/ 277 w 308"/>
                <a:gd name="T11" fmla="*/ 47 h 991"/>
                <a:gd name="T12" fmla="*/ 291 w 308"/>
                <a:gd name="T13" fmla="*/ 67 h 991"/>
                <a:gd name="T14" fmla="*/ 301 w 308"/>
                <a:gd name="T15" fmla="*/ 91 h 991"/>
                <a:gd name="T16" fmla="*/ 306 w 308"/>
                <a:gd name="T17" fmla="*/ 119 h 991"/>
                <a:gd name="T18" fmla="*/ 308 w 308"/>
                <a:gd name="T19" fmla="*/ 150 h 991"/>
                <a:gd name="T20" fmla="*/ 308 w 308"/>
                <a:gd name="T21" fmla="*/ 375 h 991"/>
                <a:gd name="T22" fmla="*/ 307 w 308"/>
                <a:gd name="T23" fmla="*/ 405 h 991"/>
                <a:gd name="T24" fmla="*/ 304 w 308"/>
                <a:gd name="T25" fmla="*/ 435 h 991"/>
                <a:gd name="T26" fmla="*/ 301 w 308"/>
                <a:gd name="T27" fmla="*/ 466 h 991"/>
                <a:gd name="T28" fmla="*/ 240 w 308"/>
                <a:gd name="T29" fmla="*/ 920 h 991"/>
                <a:gd name="T30" fmla="*/ 236 w 308"/>
                <a:gd name="T31" fmla="*/ 942 h 991"/>
                <a:gd name="T32" fmla="*/ 229 w 308"/>
                <a:gd name="T33" fmla="*/ 959 h 991"/>
                <a:gd name="T34" fmla="*/ 219 w 308"/>
                <a:gd name="T35" fmla="*/ 972 h 991"/>
                <a:gd name="T36" fmla="*/ 207 w 308"/>
                <a:gd name="T37" fmla="*/ 981 h 991"/>
                <a:gd name="T38" fmla="*/ 192 w 308"/>
                <a:gd name="T39" fmla="*/ 987 h 991"/>
                <a:gd name="T40" fmla="*/ 174 w 308"/>
                <a:gd name="T41" fmla="*/ 990 h 991"/>
                <a:gd name="T42" fmla="*/ 154 w 308"/>
                <a:gd name="T43" fmla="*/ 991 h 991"/>
                <a:gd name="T44" fmla="*/ 135 w 308"/>
                <a:gd name="T45" fmla="*/ 990 h 991"/>
                <a:gd name="T46" fmla="*/ 117 w 308"/>
                <a:gd name="T47" fmla="*/ 987 h 991"/>
                <a:gd name="T48" fmla="*/ 102 w 308"/>
                <a:gd name="T49" fmla="*/ 981 h 991"/>
                <a:gd name="T50" fmla="*/ 90 w 308"/>
                <a:gd name="T51" fmla="*/ 972 h 991"/>
                <a:gd name="T52" fmla="*/ 80 w 308"/>
                <a:gd name="T53" fmla="*/ 959 h 991"/>
                <a:gd name="T54" fmla="*/ 73 w 308"/>
                <a:gd name="T55" fmla="*/ 942 h 991"/>
                <a:gd name="T56" fmla="*/ 69 w 308"/>
                <a:gd name="T57" fmla="*/ 920 h 991"/>
                <a:gd name="T58" fmla="*/ 8 w 308"/>
                <a:gd name="T59" fmla="*/ 466 h 991"/>
                <a:gd name="T60" fmla="*/ 5 w 308"/>
                <a:gd name="T61" fmla="*/ 435 h 991"/>
                <a:gd name="T62" fmla="*/ 2 w 308"/>
                <a:gd name="T63" fmla="*/ 405 h 991"/>
                <a:gd name="T64" fmla="*/ 0 w 308"/>
                <a:gd name="T65" fmla="*/ 375 h 991"/>
                <a:gd name="T66" fmla="*/ 0 w 308"/>
                <a:gd name="T67" fmla="*/ 150 h 991"/>
                <a:gd name="T68" fmla="*/ 3 w 308"/>
                <a:gd name="T69" fmla="*/ 119 h 991"/>
                <a:gd name="T70" fmla="*/ 8 w 308"/>
                <a:gd name="T71" fmla="*/ 91 h 991"/>
                <a:gd name="T72" fmla="*/ 18 w 308"/>
                <a:gd name="T73" fmla="*/ 67 h 991"/>
                <a:gd name="T74" fmla="*/ 32 w 308"/>
                <a:gd name="T75" fmla="*/ 47 h 991"/>
                <a:gd name="T76" fmla="*/ 50 w 308"/>
                <a:gd name="T77" fmla="*/ 30 h 991"/>
                <a:gd name="T78" fmla="*/ 71 w 308"/>
                <a:gd name="T79" fmla="*/ 17 h 991"/>
                <a:gd name="T80" fmla="*/ 96 w 308"/>
                <a:gd name="T81" fmla="*/ 8 h 991"/>
                <a:gd name="T82" fmla="*/ 123 w 308"/>
                <a:gd name="T83" fmla="*/ 2 h 991"/>
                <a:gd name="T84" fmla="*/ 154 w 308"/>
                <a:gd name="T85"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8" h="991">
                  <a:moveTo>
                    <a:pt x="154" y="0"/>
                  </a:moveTo>
                  <a:lnTo>
                    <a:pt x="186" y="2"/>
                  </a:lnTo>
                  <a:lnTo>
                    <a:pt x="213" y="8"/>
                  </a:lnTo>
                  <a:lnTo>
                    <a:pt x="238" y="17"/>
                  </a:lnTo>
                  <a:lnTo>
                    <a:pt x="259" y="30"/>
                  </a:lnTo>
                  <a:lnTo>
                    <a:pt x="277" y="47"/>
                  </a:lnTo>
                  <a:lnTo>
                    <a:pt x="291" y="67"/>
                  </a:lnTo>
                  <a:lnTo>
                    <a:pt x="301" y="91"/>
                  </a:lnTo>
                  <a:lnTo>
                    <a:pt x="306" y="119"/>
                  </a:lnTo>
                  <a:lnTo>
                    <a:pt x="308" y="150"/>
                  </a:lnTo>
                  <a:lnTo>
                    <a:pt x="308" y="375"/>
                  </a:lnTo>
                  <a:lnTo>
                    <a:pt x="307" y="405"/>
                  </a:lnTo>
                  <a:lnTo>
                    <a:pt x="304" y="435"/>
                  </a:lnTo>
                  <a:lnTo>
                    <a:pt x="301" y="466"/>
                  </a:lnTo>
                  <a:lnTo>
                    <a:pt x="240" y="920"/>
                  </a:lnTo>
                  <a:lnTo>
                    <a:pt x="236" y="942"/>
                  </a:lnTo>
                  <a:lnTo>
                    <a:pt x="229" y="959"/>
                  </a:lnTo>
                  <a:lnTo>
                    <a:pt x="219" y="972"/>
                  </a:lnTo>
                  <a:lnTo>
                    <a:pt x="207" y="981"/>
                  </a:lnTo>
                  <a:lnTo>
                    <a:pt x="192" y="987"/>
                  </a:lnTo>
                  <a:lnTo>
                    <a:pt x="174" y="990"/>
                  </a:lnTo>
                  <a:lnTo>
                    <a:pt x="154" y="991"/>
                  </a:lnTo>
                  <a:lnTo>
                    <a:pt x="135" y="990"/>
                  </a:lnTo>
                  <a:lnTo>
                    <a:pt x="117" y="987"/>
                  </a:lnTo>
                  <a:lnTo>
                    <a:pt x="102" y="981"/>
                  </a:lnTo>
                  <a:lnTo>
                    <a:pt x="90" y="972"/>
                  </a:lnTo>
                  <a:lnTo>
                    <a:pt x="80" y="959"/>
                  </a:lnTo>
                  <a:lnTo>
                    <a:pt x="73" y="942"/>
                  </a:lnTo>
                  <a:lnTo>
                    <a:pt x="69" y="920"/>
                  </a:lnTo>
                  <a:lnTo>
                    <a:pt x="8" y="466"/>
                  </a:lnTo>
                  <a:lnTo>
                    <a:pt x="5" y="435"/>
                  </a:lnTo>
                  <a:lnTo>
                    <a:pt x="2" y="405"/>
                  </a:lnTo>
                  <a:lnTo>
                    <a:pt x="0" y="375"/>
                  </a:lnTo>
                  <a:lnTo>
                    <a:pt x="0" y="150"/>
                  </a:lnTo>
                  <a:lnTo>
                    <a:pt x="3" y="119"/>
                  </a:lnTo>
                  <a:lnTo>
                    <a:pt x="8" y="91"/>
                  </a:lnTo>
                  <a:lnTo>
                    <a:pt x="18" y="67"/>
                  </a:lnTo>
                  <a:lnTo>
                    <a:pt x="32" y="47"/>
                  </a:lnTo>
                  <a:lnTo>
                    <a:pt x="50" y="30"/>
                  </a:lnTo>
                  <a:lnTo>
                    <a:pt x="71" y="17"/>
                  </a:lnTo>
                  <a:lnTo>
                    <a:pt x="96" y="8"/>
                  </a:lnTo>
                  <a:lnTo>
                    <a:pt x="123" y="2"/>
                  </a:lnTo>
                  <a:lnTo>
                    <a:pt x="1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9" name="Freeform 33">
              <a:extLst>
                <a:ext uri="{FF2B5EF4-FFF2-40B4-BE49-F238E27FC236}">
                  <a16:creationId xmlns:a16="http://schemas.microsoft.com/office/drawing/2014/main" id="{5C407D6B-1CEB-4194-B2FA-881C7F3ABBB4}"/>
                </a:ext>
              </a:extLst>
            </p:cNvPr>
            <p:cNvSpPr>
              <a:spLocks/>
            </p:cNvSpPr>
            <p:nvPr/>
          </p:nvSpPr>
          <p:spPr bwMode="auto">
            <a:xfrm>
              <a:off x="1785938" y="3189288"/>
              <a:ext cx="47625" cy="46038"/>
            </a:xfrm>
            <a:custGeom>
              <a:avLst/>
              <a:gdLst>
                <a:gd name="T0" fmla="*/ 160 w 321"/>
                <a:gd name="T1" fmla="*/ 0 h 319"/>
                <a:gd name="T2" fmla="*/ 193 w 321"/>
                <a:gd name="T3" fmla="*/ 4 h 319"/>
                <a:gd name="T4" fmla="*/ 222 w 321"/>
                <a:gd name="T5" fmla="*/ 14 h 319"/>
                <a:gd name="T6" fmla="*/ 250 w 321"/>
                <a:gd name="T7" fmla="*/ 28 h 319"/>
                <a:gd name="T8" fmla="*/ 274 w 321"/>
                <a:gd name="T9" fmla="*/ 47 h 319"/>
                <a:gd name="T10" fmla="*/ 294 w 321"/>
                <a:gd name="T11" fmla="*/ 71 h 319"/>
                <a:gd name="T12" fmla="*/ 308 w 321"/>
                <a:gd name="T13" fmla="*/ 98 h 319"/>
                <a:gd name="T14" fmla="*/ 318 w 321"/>
                <a:gd name="T15" fmla="*/ 128 h 319"/>
                <a:gd name="T16" fmla="*/ 321 w 321"/>
                <a:gd name="T17" fmla="*/ 159 h 319"/>
                <a:gd name="T18" fmla="*/ 318 w 321"/>
                <a:gd name="T19" fmla="*/ 192 h 319"/>
                <a:gd name="T20" fmla="*/ 308 w 321"/>
                <a:gd name="T21" fmla="*/ 222 h 319"/>
                <a:gd name="T22" fmla="*/ 294 w 321"/>
                <a:gd name="T23" fmla="*/ 249 h 319"/>
                <a:gd name="T24" fmla="*/ 274 w 321"/>
                <a:gd name="T25" fmla="*/ 272 h 319"/>
                <a:gd name="T26" fmla="*/ 250 w 321"/>
                <a:gd name="T27" fmla="*/ 291 h 319"/>
                <a:gd name="T28" fmla="*/ 222 w 321"/>
                <a:gd name="T29" fmla="*/ 306 h 319"/>
                <a:gd name="T30" fmla="*/ 193 w 321"/>
                <a:gd name="T31" fmla="*/ 315 h 319"/>
                <a:gd name="T32" fmla="*/ 160 w 321"/>
                <a:gd name="T33" fmla="*/ 319 h 319"/>
                <a:gd name="T34" fmla="*/ 128 w 321"/>
                <a:gd name="T35" fmla="*/ 315 h 319"/>
                <a:gd name="T36" fmla="*/ 99 w 321"/>
                <a:gd name="T37" fmla="*/ 306 h 319"/>
                <a:gd name="T38" fmla="*/ 71 w 321"/>
                <a:gd name="T39" fmla="*/ 291 h 319"/>
                <a:gd name="T40" fmla="*/ 47 w 321"/>
                <a:gd name="T41" fmla="*/ 272 h 319"/>
                <a:gd name="T42" fmla="*/ 27 w 321"/>
                <a:gd name="T43" fmla="*/ 249 h 319"/>
                <a:gd name="T44" fmla="*/ 13 w 321"/>
                <a:gd name="T45" fmla="*/ 222 h 319"/>
                <a:gd name="T46" fmla="*/ 3 w 321"/>
                <a:gd name="T47" fmla="*/ 192 h 319"/>
                <a:gd name="T48" fmla="*/ 0 w 321"/>
                <a:gd name="T49" fmla="*/ 159 h 319"/>
                <a:gd name="T50" fmla="*/ 3 w 321"/>
                <a:gd name="T51" fmla="*/ 128 h 319"/>
                <a:gd name="T52" fmla="*/ 13 w 321"/>
                <a:gd name="T53" fmla="*/ 98 h 319"/>
                <a:gd name="T54" fmla="*/ 27 w 321"/>
                <a:gd name="T55" fmla="*/ 71 h 319"/>
                <a:gd name="T56" fmla="*/ 47 w 321"/>
                <a:gd name="T57" fmla="*/ 47 h 319"/>
                <a:gd name="T58" fmla="*/ 71 w 321"/>
                <a:gd name="T59" fmla="*/ 28 h 319"/>
                <a:gd name="T60" fmla="*/ 99 w 321"/>
                <a:gd name="T61" fmla="*/ 14 h 319"/>
                <a:gd name="T62" fmla="*/ 128 w 321"/>
                <a:gd name="T63" fmla="*/ 4 h 319"/>
                <a:gd name="T64" fmla="*/ 160 w 321"/>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19">
                  <a:moveTo>
                    <a:pt x="160" y="0"/>
                  </a:moveTo>
                  <a:lnTo>
                    <a:pt x="193" y="4"/>
                  </a:lnTo>
                  <a:lnTo>
                    <a:pt x="222" y="14"/>
                  </a:lnTo>
                  <a:lnTo>
                    <a:pt x="250" y="28"/>
                  </a:lnTo>
                  <a:lnTo>
                    <a:pt x="274" y="47"/>
                  </a:lnTo>
                  <a:lnTo>
                    <a:pt x="294" y="71"/>
                  </a:lnTo>
                  <a:lnTo>
                    <a:pt x="308" y="98"/>
                  </a:lnTo>
                  <a:lnTo>
                    <a:pt x="318" y="128"/>
                  </a:lnTo>
                  <a:lnTo>
                    <a:pt x="321" y="159"/>
                  </a:lnTo>
                  <a:lnTo>
                    <a:pt x="318" y="192"/>
                  </a:lnTo>
                  <a:lnTo>
                    <a:pt x="308" y="222"/>
                  </a:lnTo>
                  <a:lnTo>
                    <a:pt x="294" y="249"/>
                  </a:lnTo>
                  <a:lnTo>
                    <a:pt x="274" y="272"/>
                  </a:lnTo>
                  <a:lnTo>
                    <a:pt x="250" y="291"/>
                  </a:lnTo>
                  <a:lnTo>
                    <a:pt x="222" y="306"/>
                  </a:lnTo>
                  <a:lnTo>
                    <a:pt x="193" y="315"/>
                  </a:lnTo>
                  <a:lnTo>
                    <a:pt x="160" y="319"/>
                  </a:lnTo>
                  <a:lnTo>
                    <a:pt x="128" y="315"/>
                  </a:lnTo>
                  <a:lnTo>
                    <a:pt x="99" y="306"/>
                  </a:lnTo>
                  <a:lnTo>
                    <a:pt x="71" y="291"/>
                  </a:lnTo>
                  <a:lnTo>
                    <a:pt x="47" y="272"/>
                  </a:lnTo>
                  <a:lnTo>
                    <a:pt x="27" y="249"/>
                  </a:lnTo>
                  <a:lnTo>
                    <a:pt x="13" y="222"/>
                  </a:lnTo>
                  <a:lnTo>
                    <a:pt x="3" y="192"/>
                  </a:lnTo>
                  <a:lnTo>
                    <a:pt x="0" y="159"/>
                  </a:lnTo>
                  <a:lnTo>
                    <a:pt x="3" y="128"/>
                  </a:lnTo>
                  <a:lnTo>
                    <a:pt x="13" y="98"/>
                  </a:lnTo>
                  <a:lnTo>
                    <a:pt x="27" y="71"/>
                  </a:lnTo>
                  <a:lnTo>
                    <a:pt x="47" y="47"/>
                  </a:lnTo>
                  <a:lnTo>
                    <a:pt x="71" y="28"/>
                  </a:lnTo>
                  <a:lnTo>
                    <a:pt x="99" y="14"/>
                  </a:lnTo>
                  <a:lnTo>
                    <a:pt x="128" y="4"/>
                  </a:lnTo>
                  <a:lnTo>
                    <a:pt x="1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pic>
        <p:nvPicPr>
          <p:cNvPr id="2050" name="Picture 2" descr="attention - URPS Médecin libéraux Hauts de France">
            <a:extLst>
              <a:ext uri="{FF2B5EF4-FFF2-40B4-BE49-F238E27FC236}">
                <a16:creationId xmlns:a16="http://schemas.microsoft.com/office/drawing/2014/main" id="{7628AED8-8D33-4686-B167-F399D9BF37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0889" y="3383308"/>
            <a:ext cx="1282922" cy="128292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descr="Une image contenant équipement électronique, projecteur&#10;&#10;Description générée automatiquement">
            <a:extLst>
              <a:ext uri="{FF2B5EF4-FFF2-40B4-BE49-F238E27FC236}">
                <a16:creationId xmlns:a16="http://schemas.microsoft.com/office/drawing/2014/main" id="{B69A4107-A09C-41CF-AC6A-F975E75589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890" r="-825" b="24727"/>
          <a:stretch/>
        </p:blipFill>
        <p:spPr>
          <a:xfrm>
            <a:off x="8624168" y="2160440"/>
            <a:ext cx="1182242" cy="113981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AutoShape 4">
            <a:extLst>
              <a:ext uri="{FF2B5EF4-FFF2-40B4-BE49-F238E27FC236}">
                <a16:creationId xmlns:a16="http://schemas.microsoft.com/office/drawing/2014/main" id="{7F88AA68-BD8F-4224-B6B7-7579E0BF9F1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62" name="Picture 14" descr="Logo de l&amp;#39;application de message, iPhone Email box Computer Icons Logo,  email, divers, bleu png | PNGEgg">
            <a:extLst>
              <a:ext uri="{FF2B5EF4-FFF2-40B4-BE49-F238E27FC236}">
                <a16:creationId xmlns:a16="http://schemas.microsoft.com/office/drawing/2014/main" id="{FAAC3364-8A5F-4AA6-9F2B-42617DCDC2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0387" y="4884892"/>
            <a:ext cx="1194153" cy="1194153"/>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20" name="Parallelogram 52">
            <a:extLst>
              <a:ext uri="{FF2B5EF4-FFF2-40B4-BE49-F238E27FC236}">
                <a16:creationId xmlns:a16="http://schemas.microsoft.com/office/drawing/2014/main" id="{677E218E-9656-4986-AE25-C2DE3623DFB1}"/>
              </a:ext>
            </a:extLst>
          </p:cNvPr>
          <p:cNvSpPr/>
          <p:nvPr/>
        </p:nvSpPr>
        <p:spPr>
          <a:xfrm>
            <a:off x="393657" y="229601"/>
            <a:ext cx="8230511" cy="885929"/>
          </a:xfrm>
          <a:prstGeom prst="parallelogram">
            <a:avLst>
              <a:gd name="adj" fmla="val 34705"/>
            </a:avLst>
          </a:prstGeom>
          <a:solidFill>
            <a:schemeClr val="accent1">
              <a:lumMod val="50000"/>
            </a:schemeClr>
          </a:solidFill>
          <a:ln w="50800">
            <a:gradFill>
              <a:gsLst>
                <a:gs pos="10000">
                  <a:schemeClr val="bg1"/>
                </a:gs>
                <a:gs pos="63000">
                  <a:schemeClr val="bg1"/>
                </a:gs>
                <a:gs pos="31000">
                  <a:schemeClr val="accent1">
                    <a:lumMod val="75000"/>
                  </a:schemeClr>
                </a:gs>
                <a:gs pos="100000">
                  <a:schemeClr val="accent1">
                    <a:lumMod val="75000"/>
                  </a:schemeClr>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21" name="TextBox 57">
            <a:extLst>
              <a:ext uri="{FF2B5EF4-FFF2-40B4-BE49-F238E27FC236}">
                <a16:creationId xmlns:a16="http://schemas.microsoft.com/office/drawing/2014/main" id="{276D1D50-A4B1-4974-A2A5-6DD5463C2214}"/>
              </a:ext>
            </a:extLst>
          </p:cNvPr>
          <p:cNvSpPr txBox="1"/>
          <p:nvPr/>
        </p:nvSpPr>
        <p:spPr>
          <a:xfrm>
            <a:off x="-1353651" y="338697"/>
            <a:ext cx="9939801" cy="646331"/>
          </a:xfrm>
          <a:prstGeom prst="rect">
            <a:avLst/>
          </a:prstGeom>
          <a:noFill/>
        </p:spPr>
        <p:txBody>
          <a:bodyPr wrap="square" rtlCol="0" anchor="ctr">
            <a:spAutoFit/>
          </a:bodyPr>
          <a:lstStyle/>
          <a:p>
            <a:pPr algn="ctr"/>
            <a:r>
              <a:rPr lang="en-IN" sz="3600" i="1" dirty="0">
                <a:solidFill>
                  <a:schemeClr val="bg1"/>
                </a:solidFill>
                <a:latin typeface="Segoe UI Black" panose="020B0A02040204020203" pitchFamily="34" charset="0"/>
                <a:ea typeface="Segoe UI Black" panose="020B0A02040204020203" pitchFamily="34" charset="0"/>
              </a:rPr>
              <a:t>Notifications </a:t>
            </a:r>
            <a:r>
              <a:rPr lang="en-IN" sz="3600" i="1" dirty="0" err="1">
                <a:solidFill>
                  <a:schemeClr val="bg1"/>
                </a:solidFill>
                <a:latin typeface="Segoe UI Black" panose="020B0A02040204020203" pitchFamily="34" charset="0"/>
                <a:ea typeface="Segoe UI Black" panose="020B0A02040204020203" pitchFamily="34" charset="0"/>
              </a:rPr>
              <a:t>selon</a:t>
            </a:r>
            <a:r>
              <a:rPr lang="en-IN" sz="3600" i="1" dirty="0">
                <a:solidFill>
                  <a:schemeClr val="bg1"/>
                </a:solidFill>
                <a:latin typeface="Segoe UI Black" panose="020B0A02040204020203" pitchFamily="34" charset="0"/>
                <a:ea typeface="Segoe UI Black" panose="020B0A02040204020203" pitchFamily="34" charset="0"/>
              </a:rPr>
              <a:t> </a:t>
            </a:r>
            <a:r>
              <a:rPr lang="en-IN" sz="3600" i="1" dirty="0" err="1">
                <a:solidFill>
                  <a:schemeClr val="bg1"/>
                </a:solidFill>
                <a:latin typeface="Segoe UI Black" panose="020B0A02040204020203" pitchFamily="34" charset="0"/>
                <a:ea typeface="Segoe UI Black" panose="020B0A02040204020203" pitchFamily="34" charset="0"/>
              </a:rPr>
              <a:t>degré</a:t>
            </a:r>
            <a:endParaRPr lang="en-IN" sz="3600" i="1" dirty="0">
              <a:solidFill>
                <a:schemeClr val="bg1"/>
              </a:solidFill>
              <a:latin typeface="Segoe UI Black" panose="020B0A02040204020203" pitchFamily="34" charset="0"/>
              <a:ea typeface="Segoe UI Black" panose="020B0A02040204020203" pitchFamily="34" charset="0"/>
            </a:endParaRPr>
          </a:p>
        </p:txBody>
      </p:sp>
      <p:sp>
        <p:nvSpPr>
          <p:cNvPr id="122" name="Parallelogram 59">
            <a:extLst>
              <a:ext uri="{FF2B5EF4-FFF2-40B4-BE49-F238E27FC236}">
                <a16:creationId xmlns:a16="http://schemas.microsoft.com/office/drawing/2014/main" id="{D96DDDC0-DB74-4CD4-BD5D-C4EEF7568810}"/>
              </a:ext>
            </a:extLst>
          </p:cNvPr>
          <p:cNvSpPr/>
          <p:nvPr/>
        </p:nvSpPr>
        <p:spPr>
          <a:xfrm>
            <a:off x="6518925" y="631825"/>
            <a:ext cx="2372663" cy="566257"/>
          </a:xfrm>
          <a:prstGeom prst="parallelogram">
            <a:avLst>
              <a:gd name="adj" fmla="val 3470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23" name="TextBox 60">
            <a:extLst>
              <a:ext uri="{FF2B5EF4-FFF2-40B4-BE49-F238E27FC236}">
                <a16:creationId xmlns:a16="http://schemas.microsoft.com/office/drawing/2014/main" id="{DF75BEEB-E2F2-4DF4-A7F9-F4AE2CA0B749}"/>
              </a:ext>
            </a:extLst>
          </p:cNvPr>
          <p:cNvSpPr txBox="1"/>
          <p:nvPr/>
        </p:nvSpPr>
        <p:spPr>
          <a:xfrm>
            <a:off x="6567415" y="614780"/>
            <a:ext cx="2274983" cy="584775"/>
          </a:xfrm>
          <a:prstGeom prst="rect">
            <a:avLst/>
          </a:prstGeom>
          <a:noFill/>
        </p:spPr>
        <p:txBody>
          <a:bodyPr wrap="none" rtlCol="0" anchor="ctr">
            <a:spAutoFit/>
          </a:bodyPr>
          <a:lstStyle/>
          <a:p>
            <a:pPr algn="ctr"/>
            <a:r>
              <a:rPr lang="en-IN" sz="3200" i="1" dirty="0">
                <a:solidFill>
                  <a:schemeClr val="bg1"/>
                </a:solidFill>
                <a:latin typeface="Segoe UI Black" panose="020B0A02040204020203" pitchFamily="34" charset="0"/>
                <a:ea typeface="Segoe UI Black" panose="020B0A02040204020203" pitchFamily="34" charset="0"/>
              </a:rPr>
              <a:t>De danger</a:t>
            </a:r>
          </a:p>
        </p:txBody>
      </p:sp>
      <p:pic>
        <p:nvPicPr>
          <p:cNvPr id="170" name="Picture 6" descr="Google Alerts [ Download - Logo - icon ] png svg">
            <a:extLst>
              <a:ext uri="{FF2B5EF4-FFF2-40B4-BE49-F238E27FC236}">
                <a16:creationId xmlns:a16="http://schemas.microsoft.com/office/drawing/2014/main" id="{BDDCF4DE-C55E-4FFB-B2CA-49B448075B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8398" y="5877272"/>
            <a:ext cx="904312" cy="904312"/>
          </a:xfrm>
          <a:prstGeom prst="rect">
            <a:avLst/>
          </a:prstGeom>
          <a:noFill/>
          <a:extLst>
            <a:ext uri="{909E8E84-426E-40DD-AFC4-6F175D3DCCD1}">
              <a14:hiddenFill xmlns:a14="http://schemas.microsoft.com/office/drawing/2010/main">
                <a:solidFill>
                  <a:srgbClr val="FFFFFF"/>
                </a:solidFill>
              </a14:hiddenFill>
            </a:ext>
          </a:extLst>
        </p:spPr>
      </p:pic>
      <p:sp>
        <p:nvSpPr>
          <p:cNvPr id="171" name="ZoneTexte 170">
            <a:extLst>
              <a:ext uri="{FF2B5EF4-FFF2-40B4-BE49-F238E27FC236}">
                <a16:creationId xmlns:a16="http://schemas.microsoft.com/office/drawing/2014/main" id="{2F498DA5-5360-41F1-9757-32A1BACDC027}"/>
              </a:ext>
            </a:extLst>
          </p:cNvPr>
          <p:cNvSpPr txBox="1"/>
          <p:nvPr/>
        </p:nvSpPr>
        <p:spPr>
          <a:xfrm>
            <a:off x="11447639" y="6145108"/>
            <a:ext cx="752835" cy="461665"/>
          </a:xfrm>
          <a:prstGeom prst="rect">
            <a:avLst/>
          </a:prstGeom>
          <a:noFill/>
        </p:spPr>
        <p:txBody>
          <a:bodyPr wrap="square" rtlCol="0">
            <a:spAutoFit/>
          </a:bodyPr>
          <a:lstStyle/>
          <a:p>
            <a:r>
              <a:rPr lang="fr-FR" dirty="0">
                <a:solidFill>
                  <a:schemeClr val="bg1"/>
                </a:solidFill>
              </a:rPr>
              <a:t>10</a:t>
            </a:r>
          </a:p>
        </p:txBody>
      </p:sp>
    </p:spTree>
    <p:extLst>
      <p:ext uri="{BB962C8B-B14F-4D97-AF65-F5344CB8AC3E}">
        <p14:creationId xmlns:p14="http://schemas.microsoft.com/office/powerpoint/2010/main" val="13828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750"/>
                                        <p:tgtEl>
                                          <p:spTgt spid="39"/>
                                        </p:tgtEl>
                                      </p:cBhvr>
                                    </p:animEffect>
                                    <p:anim calcmode="lin" valueType="num">
                                      <p:cBhvr>
                                        <p:cTn id="14" dur="750" fill="hold"/>
                                        <p:tgtEl>
                                          <p:spTgt spid="39"/>
                                        </p:tgtEl>
                                        <p:attrNameLst>
                                          <p:attrName>ppt_x</p:attrName>
                                        </p:attrNameLst>
                                      </p:cBhvr>
                                      <p:tavLst>
                                        <p:tav tm="0">
                                          <p:val>
                                            <p:strVal val="#ppt_x"/>
                                          </p:val>
                                        </p:tav>
                                        <p:tav tm="100000">
                                          <p:val>
                                            <p:strVal val="#ppt_x"/>
                                          </p:val>
                                        </p:tav>
                                      </p:tavLst>
                                    </p:anim>
                                    <p:anim calcmode="lin" valueType="num">
                                      <p:cBhvr>
                                        <p:cTn id="15" dur="750" fill="hold"/>
                                        <p:tgtEl>
                                          <p:spTgt spid="39"/>
                                        </p:tgtEl>
                                        <p:attrNameLst>
                                          <p:attrName>ppt_y</p:attrName>
                                        </p:attrNameLst>
                                      </p:cBhvr>
                                      <p:tavLst>
                                        <p:tav tm="0">
                                          <p:val>
                                            <p:strVal val="#ppt_y+.1"/>
                                          </p:val>
                                        </p:tav>
                                        <p:tav tm="100000">
                                          <p:val>
                                            <p:strVal val="#ppt_y"/>
                                          </p:val>
                                        </p:tav>
                                      </p:tavLst>
                                    </p:anim>
                                  </p:childTnLst>
                                </p:cTn>
                              </p:par>
                            </p:childTnLst>
                          </p:cTn>
                        </p:par>
                        <p:par>
                          <p:cTn id="16" fill="hold">
                            <p:stCondLst>
                              <p:cond delay="1750"/>
                            </p:stCondLst>
                            <p:childTnLst>
                              <p:par>
                                <p:cTn id="17" presetID="42"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2" presetClass="entr" presetSubtype="0"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anim calcmode="lin" valueType="num">
                                      <p:cBhvr>
                                        <p:cTn id="26" dur="500" fill="hold"/>
                                        <p:tgtEl>
                                          <p:spTgt spid="57"/>
                                        </p:tgtEl>
                                        <p:attrNameLst>
                                          <p:attrName>ppt_x</p:attrName>
                                        </p:attrNameLst>
                                      </p:cBhvr>
                                      <p:tavLst>
                                        <p:tav tm="0">
                                          <p:val>
                                            <p:strVal val="#ppt_x"/>
                                          </p:val>
                                        </p:tav>
                                        <p:tav tm="100000">
                                          <p:val>
                                            <p:strVal val="#ppt_x"/>
                                          </p:val>
                                        </p:tav>
                                      </p:tavLst>
                                    </p:anim>
                                    <p:anim calcmode="lin" valueType="num">
                                      <p:cBhvr>
                                        <p:cTn id="27" dur="500" fill="hold"/>
                                        <p:tgtEl>
                                          <p:spTgt spid="57"/>
                                        </p:tgtEl>
                                        <p:attrNameLst>
                                          <p:attrName>ppt_y</p:attrName>
                                        </p:attrNameLst>
                                      </p:cBhvr>
                                      <p:tavLst>
                                        <p:tav tm="0">
                                          <p:val>
                                            <p:strVal val="#ppt_y+.1"/>
                                          </p:val>
                                        </p:tav>
                                        <p:tav tm="100000">
                                          <p:val>
                                            <p:strVal val="#ppt_y"/>
                                          </p:val>
                                        </p:tav>
                                      </p:tavLst>
                                    </p:anim>
                                  </p:childTnLst>
                                </p:cTn>
                              </p:par>
                            </p:childTnLst>
                          </p:cTn>
                        </p:par>
                        <p:par>
                          <p:cTn id="28" fill="hold">
                            <p:stCondLst>
                              <p:cond delay="2750"/>
                            </p:stCondLst>
                            <p:childTnLst>
                              <p:par>
                                <p:cTn id="29" presetID="42"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anim calcmode="lin" valueType="num">
                                      <p:cBhvr>
                                        <p:cTn id="32" dur="500" fill="hold"/>
                                        <p:tgtEl>
                                          <p:spTgt spid="32"/>
                                        </p:tgtEl>
                                        <p:attrNameLst>
                                          <p:attrName>ppt_x</p:attrName>
                                        </p:attrNameLst>
                                      </p:cBhvr>
                                      <p:tavLst>
                                        <p:tav tm="0">
                                          <p:val>
                                            <p:strVal val="#ppt_x"/>
                                          </p:val>
                                        </p:tav>
                                        <p:tav tm="100000">
                                          <p:val>
                                            <p:strVal val="#ppt_x"/>
                                          </p:val>
                                        </p:tav>
                                      </p:tavLst>
                                    </p:anim>
                                    <p:anim calcmode="lin" valueType="num">
                                      <p:cBhvr>
                                        <p:cTn id="33" dur="500" fill="hold"/>
                                        <p:tgtEl>
                                          <p:spTgt spid="32"/>
                                        </p:tgtEl>
                                        <p:attrNameLst>
                                          <p:attrName>ppt_y</p:attrName>
                                        </p:attrNameLst>
                                      </p:cBhvr>
                                      <p:tavLst>
                                        <p:tav tm="0">
                                          <p:val>
                                            <p:strVal val="#ppt_y+.1"/>
                                          </p:val>
                                        </p:tav>
                                        <p:tav tm="100000">
                                          <p:val>
                                            <p:strVal val="#ppt_y"/>
                                          </p:val>
                                        </p:tav>
                                      </p:tavLst>
                                    </p:anim>
                                  </p:childTnLst>
                                </p:cTn>
                              </p:par>
                            </p:childTnLst>
                          </p:cTn>
                        </p:par>
                        <p:par>
                          <p:cTn id="34" fill="hold">
                            <p:stCondLst>
                              <p:cond delay="3250"/>
                            </p:stCondLst>
                            <p:childTnLst>
                              <p:par>
                                <p:cTn id="35" presetID="42" presetClass="entr" presetSubtype="0"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anim calcmode="lin" valueType="num">
                                      <p:cBhvr>
                                        <p:cTn id="38" dur="500" fill="hold"/>
                                        <p:tgtEl>
                                          <p:spTgt spid="37"/>
                                        </p:tgtEl>
                                        <p:attrNameLst>
                                          <p:attrName>ppt_x</p:attrName>
                                        </p:attrNameLst>
                                      </p:cBhvr>
                                      <p:tavLst>
                                        <p:tav tm="0">
                                          <p:val>
                                            <p:strVal val="#ppt_x"/>
                                          </p:val>
                                        </p:tav>
                                        <p:tav tm="100000">
                                          <p:val>
                                            <p:strVal val="#ppt_x"/>
                                          </p:val>
                                        </p:tav>
                                      </p:tavLst>
                                    </p:anim>
                                    <p:anim calcmode="lin" valueType="num">
                                      <p:cBhvr>
                                        <p:cTn id="39" dur="500" fill="hold"/>
                                        <p:tgtEl>
                                          <p:spTgt spid="37"/>
                                        </p:tgtEl>
                                        <p:attrNameLst>
                                          <p:attrName>ppt_y</p:attrName>
                                        </p:attrNameLst>
                                      </p:cBhvr>
                                      <p:tavLst>
                                        <p:tav tm="0">
                                          <p:val>
                                            <p:strVal val="#ppt_y+.1"/>
                                          </p:val>
                                        </p:tav>
                                        <p:tav tm="100000">
                                          <p:val>
                                            <p:strVal val="#ppt_y"/>
                                          </p:val>
                                        </p:tav>
                                      </p:tavLst>
                                    </p:anim>
                                  </p:childTnLst>
                                </p:cTn>
                              </p:par>
                            </p:childTnLst>
                          </p:cTn>
                        </p:par>
                        <p:par>
                          <p:cTn id="40" fill="hold">
                            <p:stCondLst>
                              <p:cond delay="3750"/>
                            </p:stCondLst>
                            <p:childTnLst>
                              <p:par>
                                <p:cTn id="41" presetID="42" presetClass="entr" presetSubtype="0" fill="hold" nodeType="afterEffect">
                                  <p:stCondLst>
                                    <p:cond delay="0"/>
                                  </p:stCondLst>
                                  <p:childTnLst>
                                    <p:set>
                                      <p:cBhvr>
                                        <p:cTn id="42" dur="1" fill="hold">
                                          <p:stCondLst>
                                            <p:cond delay="0"/>
                                          </p:stCondLst>
                                        </p:cTn>
                                        <p:tgtEl>
                                          <p:spTgt spid="2062"/>
                                        </p:tgtEl>
                                        <p:attrNameLst>
                                          <p:attrName>style.visibility</p:attrName>
                                        </p:attrNameLst>
                                      </p:cBhvr>
                                      <p:to>
                                        <p:strVal val="visible"/>
                                      </p:to>
                                    </p:set>
                                    <p:animEffect transition="in" filter="fade">
                                      <p:cBhvr>
                                        <p:cTn id="43" dur="500"/>
                                        <p:tgtEl>
                                          <p:spTgt spid="2062"/>
                                        </p:tgtEl>
                                      </p:cBhvr>
                                    </p:animEffect>
                                    <p:anim calcmode="lin" valueType="num">
                                      <p:cBhvr>
                                        <p:cTn id="44" dur="500" fill="hold"/>
                                        <p:tgtEl>
                                          <p:spTgt spid="2062"/>
                                        </p:tgtEl>
                                        <p:attrNameLst>
                                          <p:attrName>ppt_x</p:attrName>
                                        </p:attrNameLst>
                                      </p:cBhvr>
                                      <p:tavLst>
                                        <p:tav tm="0">
                                          <p:val>
                                            <p:strVal val="#ppt_x"/>
                                          </p:val>
                                        </p:tav>
                                        <p:tav tm="100000">
                                          <p:val>
                                            <p:strVal val="#ppt_x"/>
                                          </p:val>
                                        </p:tav>
                                      </p:tavLst>
                                    </p:anim>
                                    <p:anim calcmode="lin" valueType="num">
                                      <p:cBhvr>
                                        <p:cTn id="45" dur="500" fill="hold"/>
                                        <p:tgtEl>
                                          <p:spTgt spid="2062"/>
                                        </p:tgtEl>
                                        <p:attrNameLst>
                                          <p:attrName>ppt_y</p:attrName>
                                        </p:attrNameLst>
                                      </p:cBhvr>
                                      <p:tavLst>
                                        <p:tav tm="0">
                                          <p:val>
                                            <p:strVal val="#ppt_y+.1"/>
                                          </p:val>
                                        </p:tav>
                                        <p:tav tm="100000">
                                          <p:val>
                                            <p:strVal val="#ppt_y"/>
                                          </p:val>
                                        </p:tav>
                                      </p:tavLst>
                                    </p:anim>
                                  </p:childTnLst>
                                </p:cTn>
                              </p:par>
                            </p:childTnLst>
                          </p:cTn>
                        </p:par>
                        <p:par>
                          <p:cTn id="46" fill="hold">
                            <p:stCondLst>
                              <p:cond delay="4250"/>
                            </p:stCondLst>
                            <p:childTnLst>
                              <p:par>
                                <p:cTn id="47" presetID="42" presetClass="entr" presetSubtype="0"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anim calcmode="lin" valueType="num">
                                      <p:cBhvr>
                                        <p:cTn id="50" dur="500" fill="hold"/>
                                        <p:tgtEl>
                                          <p:spTgt spid="49"/>
                                        </p:tgtEl>
                                        <p:attrNameLst>
                                          <p:attrName>ppt_x</p:attrName>
                                        </p:attrNameLst>
                                      </p:cBhvr>
                                      <p:tavLst>
                                        <p:tav tm="0">
                                          <p:val>
                                            <p:strVal val="#ppt_x"/>
                                          </p:val>
                                        </p:tav>
                                        <p:tav tm="100000">
                                          <p:val>
                                            <p:strVal val="#ppt_x"/>
                                          </p:val>
                                        </p:tav>
                                      </p:tavLst>
                                    </p:anim>
                                    <p:anim calcmode="lin" valueType="num">
                                      <p:cBhvr>
                                        <p:cTn id="51" dur="500" fill="hold"/>
                                        <p:tgtEl>
                                          <p:spTgt spid="49"/>
                                        </p:tgtEl>
                                        <p:attrNameLst>
                                          <p:attrName>ppt_y</p:attrName>
                                        </p:attrNameLst>
                                      </p:cBhvr>
                                      <p:tavLst>
                                        <p:tav tm="0">
                                          <p:val>
                                            <p:strVal val="#ppt_y+.1"/>
                                          </p:val>
                                        </p:tav>
                                        <p:tav tm="100000">
                                          <p:val>
                                            <p:strVal val="#ppt_y"/>
                                          </p:val>
                                        </p:tav>
                                      </p:tavLst>
                                    </p:anim>
                                  </p:childTnLst>
                                </p:cTn>
                              </p:par>
                            </p:childTnLst>
                          </p:cTn>
                        </p:par>
                        <p:par>
                          <p:cTn id="52" fill="hold">
                            <p:stCondLst>
                              <p:cond delay="4750"/>
                            </p:stCondLst>
                            <p:childTnLst>
                              <p:par>
                                <p:cTn id="53" presetID="42" presetClass="entr" presetSubtype="0"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anim calcmode="lin" valueType="num">
                                      <p:cBhvr>
                                        <p:cTn id="56" dur="500" fill="hold"/>
                                        <p:tgtEl>
                                          <p:spTgt spid="38"/>
                                        </p:tgtEl>
                                        <p:attrNameLst>
                                          <p:attrName>ppt_x</p:attrName>
                                        </p:attrNameLst>
                                      </p:cBhvr>
                                      <p:tavLst>
                                        <p:tav tm="0">
                                          <p:val>
                                            <p:strVal val="#ppt_x"/>
                                          </p:val>
                                        </p:tav>
                                        <p:tav tm="100000">
                                          <p:val>
                                            <p:strVal val="#ppt_x"/>
                                          </p:val>
                                        </p:tav>
                                      </p:tavLst>
                                    </p:anim>
                                    <p:anim calcmode="lin" valueType="num">
                                      <p:cBhvr>
                                        <p:cTn id="57" dur="500" fill="hold"/>
                                        <p:tgtEl>
                                          <p:spTgt spid="38"/>
                                        </p:tgtEl>
                                        <p:attrNameLst>
                                          <p:attrName>ppt_y</p:attrName>
                                        </p:attrNameLst>
                                      </p:cBhvr>
                                      <p:tavLst>
                                        <p:tav tm="0">
                                          <p:val>
                                            <p:strVal val="#ppt_y+.1"/>
                                          </p:val>
                                        </p:tav>
                                        <p:tav tm="100000">
                                          <p:val>
                                            <p:strVal val="#ppt_y"/>
                                          </p:val>
                                        </p:tav>
                                      </p:tavLst>
                                    </p:anim>
                                  </p:childTnLst>
                                </p:cTn>
                              </p:par>
                            </p:childTnLst>
                          </p:cTn>
                        </p:par>
                        <p:par>
                          <p:cTn id="58" fill="hold">
                            <p:stCondLst>
                              <p:cond delay="5250"/>
                            </p:stCondLst>
                            <p:childTnLst>
                              <p:par>
                                <p:cTn id="59" presetID="42"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anim calcmode="lin" valueType="num">
                                      <p:cBhvr>
                                        <p:cTn id="62" dur="750" fill="hold"/>
                                        <p:tgtEl>
                                          <p:spTgt spid="15"/>
                                        </p:tgtEl>
                                        <p:attrNameLst>
                                          <p:attrName>ppt_x</p:attrName>
                                        </p:attrNameLst>
                                      </p:cBhvr>
                                      <p:tavLst>
                                        <p:tav tm="0">
                                          <p:val>
                                            <p:strVal val="#ppt_x"/>
                                          </p:val>
                                        </p:tav>
                                        <p:tav tm="100000">
                                          <p:val>
                                            <p:strVal val="#ppt_x"/>
                                          </p:val>
                                        </p:tav>
                                      </p:tavLst>
                                    </p:anim>
                                    <p:anim calcmode="lin" valueType="num">
                                      <p:cBhvr>
                                        <p:cTn id="63" dur="750" fill="hold"/>
                                        <p:tgtEl>
                                          <p:spTgt spid="1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42" presetClass="entr" presetSubtype="0"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750"/>
                                        <p:tgtEl>
                                          <p:spTgt spid="31"/>
                                        </p:tgtEl>
                                      </p:cBhvr>
                                    </p:animEffect>
                                    <p:anim calcmode="lin" valueType="num">
                                      <p:cBhvr>
                                        <p:cTn id="68" dur="750" fill="hold"/>
                                        <p:tgtEl>
                                          <p:spTgt spid="31"/>
                                        </p:tgtEl>
                                        <p:attrNameLst>
                                          <p:attrName>ppt_x</p:attrName>
                                        </p:attrNameLst>
                                      </p:cBhvr>
                                      <p:tavLst>
                                        <p:tav tm="0">
                                          <p:val>
                                            <p:strVal val="#ppt_x"/>
                                          </p:val>
                                        </p:tav>
                                        <p:tav tm="100000">
                                          <p:val>
                                            <p:strVal val="#ppt_x"/>
                                          </p:val>
                                        </p:tav>
                                      </p:tavLst>
                                    </p:anim>
                                    <p:anim calcmode="lin" valueType="num">
                                      <p:cBhvr>
                                        <p:cTn id="69" dur="750" fill="hold"/>
                                        <p:tgtEl>
                                          <p:spTgt spid="31"/>
                                        </p:tgtEl>
                                        <p:attrNameLst>
                                          <p:attrName>ppt_y</p:attrName>
                                        </p:attrNameLst>
                                      </p:cBhvr>
                                      <p:tavLst>
                                        <p:tav tm="0">
                                          <p:val>
                                            <p:strVal val="#ppt_y+.1"/>
                                          </p:val>
                                        </p:tav>
                                        <p:tav tm="100000">
                                          <p:val>
                                            <p:strVal val="#ppt_y"/>
                                          </p:val>
                                        </p:tav>
                                      </p:tavLst>
                                    </p:anim>
                                  </p:childTnLst>
                                </p:cTn>
                              </p:par>
                            </p:childTnLst>
                          </p:cTn>
                        </p:par>
                        <p:par>
                          <p:cTn id="70" fill="hold">
                            <p:stCondLst>
                              <p:cond delay="6750"/>
                            </p:stCondLst>
                            <p:childTnLst>
                              <p:par>
                                <p:cTn id="71" presetID="42" presetClass="entr" presetSubtype="0" fill="hold" nodeType="after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750"/>
                                        <p:tgtEl>
                                          <p:spTgt spid="107"/>
                                        </p:tgtEl>
                                      </p:cBhvr>
                                    </p:animEffect>
                                    <p:anim calcmode="lin" valueType="num">
                                      <p:cBhvr>
                                        <p:cTn id="74" dur="750" fill="hold"/>
                                        <p:tgtEl>
                                          <p:spTgt spid="107"/>
                                        </p:tgtEl>
                                        <p:attrNameLst>
                                          <p:attrName>ppt_x</p:attrName>
                                        </p:attrNameLst>
                                      </p:cBhvr>
                                      <p:tavLst>
                                        <p:tav tm="0">
                                          <p:val>
                                            <p:strVal val="#ppt_x"/>
                                          </p:val>
                                        </p:tav>
                                        <p:tav tm="100000">
                                          <p:val>
                                            <p:strVal val="#ppt_x"/>
                                          </p:val>
                                        </p:tav>
                                      </p:tavLst>
                                    </p:anim>
                                    <p:anim calcmode="lin" valueType="num">
                                      <p:cBhvr>
                                        <p:cTn id="75" dur="750" fill="hold"/>
                                        <p:tgtEl>
                                          <p:spTgt spid="10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42" presetClass="entr" presetSubtype="0" fill="hold" nodeType="afterEffect">
                                  <p:stCondLst>
                                    <p:cond delay="0"/>
                                  </p:stCondLst>
                                  <p:childTnLst>
                                    <p:set>
                                      <p:cBhvr>
                                        <p:cTn id="78" dur="1" fill="hold">
                                          <p:stCondLst>
                                            <p:cond delay="0"/>
                                          </p:stCondLst>
                                        </p:cTn>
                                        <p:tgtEl>
                                          <p:spTgt spid="2050"/>
                                        </p:tgtEl>
                                        <p:attrNameLst>
                                          <p:attrName>style.visibility</p:attrName>
                                        </p:attrNameLst>
                                      </p:cBhvr>
                                      <p:to>
                                        <p:strVal val="visible"/>
                                      </p:to>
                                    </p:set>
                                    <p:animEffect transition="in" filter="fade">
                                      <p:cBhvr>
                                        <p:cTn id="79" dur="750"/>
                                        <p:tgtEl>
                                          <p:spTgt spid="2050"/>
                                        </p:tgtEl>
                                      </p:cBhvr>
                                    </p:animEffect>
                                    <p:anim calcmode="lin" valueType="num">
                                      <p:cBhvr>
                                        <p:cTn id="80" dur="750" fill="hold"/>
                                        <p:tgtEl>
                                          <p:spTgt spid="2050"/>
                                        </p:tgtEl>
                                        <p:attrNameLst>
                                          <p:attrName>ppt_x</p:attrName>
                                        </p:attrNameLst>
                                      </p:cBhvr>
                                      <p:tavLst>
                                        <p:tav tm="0">
                                          <p:val>
                                            <p:strVal val="#ppt_x"/>
                                          </p:val>
                                        </p:tav>
                                        <p:tav tm="100000">
                                          <p:val>
                                            <p:strVal val="#ppt_x"/>
                                          </p:val>
                                        </p:tav>
                                      </p:tavLst>
                                    </p:anim>
                                    <p:anim calcmode="lin" valueType="num">
                                      <p:cBhvr>
                                        <p:cTn id="81" dur="750" fill="hold"/>
                                        <p:tgtEl>
                                          <p:spTgt spid="2050"/>
                                        </p:tgtEl>
                                        <p:attrNameLst>
                                          <p:attrName>ppt_y</p:attrName>
                                        </p:attrNameLst>
                                      </p:cBhvr>
                                      <p:tavLst>
                                        <p:tav tm="0">
                                          <p:val>
                                            <p:strVal val="#ppt_y+.1"/>
                                          </p:val>
                                        </p:tav>
                                        <p:tav tm="100000">
                                          <p:val>
                                            <p:strVal val="#ppt_y"/>
                                          </p:val>
                                        </p:tav>
                                      </p:tavLst>
                                    </p:anim>
                                  </p:childTnLst>
                                </p:cTn>
                              </p:par>
                            </p:childTnLst>
                          </p:cTn>
                        </p:par>
                        <p:par>
                          <p:cTn id="82" fill="hold">
                            <p:stCondLst>
                              <p:cond delay="8250"/>
                            </p:stCondLst>
                            <p:childTnLst>
                              <p:par>
                                <p:cTn id="83" presetID="42" presetClass="entr" presetSubtype="0"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750"/>
                                        <p:tgtEl>
                                          <p:spTgt spid="36"/>
                                        </p:tgtEl>
                                      </p:cBhvr>
                                    </p:animEffect>
                                    <p:anim calcmode="lin" valueType="num">
                                      <p:cBhvr>
                                        <p:cTn id="86" dur="750" fill="hold"/>
                                        <p:tgtEl>
                                          <p:spTgt spid="36"/>
                                        </p:tgtEl>
                                        <p:attrNameLst>
                                          <p:attrName>ppt_x</p:attrName>
                                        </p:attrNameLst>
                                      </p:cBhvr>
                                      <p:tavLst>
                                        <p:tav tm="0">
                                          <p:val>
                                            <p:strVal val="#ppt_x"/>
                                          </p:val>
                                        </p:tav>
                                        <p:tav tm="100000">
                                          <p:val>
                                            <p:strVal val="#ppt_x"/>
                                          </p:val>
                                        </p:tav>
                                      </p:tavLst>
                                    </p:anim>
                                    <p:anim calcmode="lin" valueType="num">
                                      <p:cBhvr>
                                        <p:cTn id="87" dur="750" fill="hold"/>
                                        <p:tgtEl>
                                          <p:spTgt spid="36"/>
                                        </p:tgtEl>
                                        <p:attrNameLst>
                                          <p:attrName>ppt_y</p:attrName>
                                        </p:attrNameLst>
                                      </p:cBhvr>
                                      <p:tavLst>
                                        <p:tav tm="0">
                                          <p:val>
                                            <p:strVal val="#ppt_y+.1"/>
                                          </p:val>
                                        </p:tav>
                                        <p:tav tm="100000">
                                          <p:val>
                                            <p:strVal val="#ppt_y"/>
                                          </p:val>
                                        </p:tav>
                                      </p:tavLst>
                                    </p:anim>
                                  </p:childTnLst>
                                </p:cTn>
                              </p:par>
                            </p:childTnLst>
                          </p:cTn>
                        </p:par>
                        <p:par>
                          <p:cTn id="88" fill="hold">
                            <p:stCondLst>
                              <p:cond delay="9000"/>
                            </p:stCondLst>
                            <p:childTnLst>
                              <p:par>
                                <p:cTn id="89" presetID="42"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750"/>
                                        <p:tgtEl>
                                          <p:spTgt spid="47"/>
                                        </p:tgtEl>
                                      </p:cBhvr>
                                    </p:animEffect>
                                    <p:anim calcmode="lin" valueType="num">
                                      <p:cBhvr>
                                        <p:cTn id="92" dur="750" fill="hold"/>
                                        <p:tgtEl>
                                          <p:spTgt spid="47"/>
                                        </p:tgtEl>
                                        <p:attrNameLst>
                                          <p:attrName>ppt_x</p:attrName>
                                        </p:attrNameLst>
                                      </p:cBhvr>
                                      <p:tavLst>
                                        <p:tav tm="0">
                                          <p:val>
                                            <p:strVal val="#ppt_x"/>
                                          </p:val>
                                        </p:tav>
                                        <p:tav tm="100000">
                                          <p:val>
                                            <p:strVal val="#ppt_x"/>
                                          </p:val>
                                        </p:tav>
                                      </p:tavLst>
                                    </p:anim>
                                    <p:anim calcmode="lin" valueType="num">
                                      <p:cBhvr>
                                        <p:cTn id="93" dur="750" fill="hold"/>
                                        <p:tgtEl>
                                          <p:spTgt spid="47"/>
                                        </p:tgtEl>
                                        <p:attrNameLst>
                                          <p:attrName>ppt_y</p:attrName>
                                        </p:attrNameLst>
                                      </p:cBhvr>
                                      <p:tavLst>
                                        <p:tav tm="0">
                                          <p:val>
                                            <p:strVal val="#ppt_y+.1"/>
                                          </p:val>
                                        </p:tav>
                                        <p:tav tm="100000">
                                          <p:val>
                                            <p:strVal val="#ppt_y"/>
                                          </p:val>
                                        </p:tav>
                                      </p:tavLst>
                                    </p:anim>
                                  </p:childTnLst>
                                </p:cTn>
                              </p:par>
                            </p:childTnLst>
                          </p:cTn>
                        </p:par>
                        <p:par>
                          <p:cTn id="94" fill="hold">
                            <p:stCondLst>
                              <p:cond delay="9750"/>
                            </p:stCondLst>
                            <p:childTnLst>
                              <p:par>
                                <p:cTn id="95" presetID="42" presetClass="entr" presetSubtype="0"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1000"/>
                                        <p:tgtEl>
                                          <p:spTgt spid="40"/>
                                        </p:tgtEl>
                                      </p:cBhvr>
                                    </p:animEffect>
                                    <p:anim calcmode="lin" valueType="num">
                                      <p:cBhvr>
                                        <p:cTn id="98" dur="1000" fill="hold"/>
                                        <p:tgtEl>
                                          <p:spTgt spid="40"/>
                                        </p:tgtEl>
                                        <p:attrNameLst>
                                          <p:attrName>ppt_x</p:attrName>
                                        </p:attrNameLst>
                                      </p:cBhvr>
                                      <p:tavLst>
                                        <p:tav tm="0">
                                          <p:val>
                                            <p:strVal val="#ppt_x"/>
                                          </p:val>
                                        </p:tav>
                                        <p:tav tm="100000">
                                          <p:val>
                                            <p:strVal val="#ppt_x"/>
                                          </p:val>
                                        </p:tav>
                                      </p:tavLst>
                                    </p:anim>
                                    <p:anim calcmode="lin" valueType="num">
                                      <p:cBhvr>
                                        <p:cTn id="99" dur="1000" fill="hold"/>
                                        <p:tgtEl>
                                          <p:spTgt spid="40"/>
                                        </p:tgtEl>
                                        <p:attrNameLst>
                                          <p:attrName>ppt_y</p:attrName>
                                        </p:attrNameLst>
                                      </p:cBhvr>
                                      <p:tavLst>
                                        <p:tav tm="0">
                                          <p:val>
                                            <p:strVal val="#ppt_y+.1"/>
                                          </p:val>
                                        </p:tav>
                                        <p:tav tm="100000">
                                          <p:val>
                                            <p:strVal val="#ppt_y"/>
                                          </p:val>
                                        </p:tav>
                                      </p:tavLst>
                                    </p:anim>
                                  </p:childTnLst>
                                </p:cTn>
                              </p:par>
                            </p:childTnLst>
                          </p:cTn>
                        </p:par>
                        <p:par>
                          <p:cTn id="100" fill="hold">
                            <p:stCondLst>
                              <p:cond delay="10750"/>
                            </p:stCondLst>
                            <p:childTnLst>
                              <p:par>
                                <p:cTn id="101" presetID="42" presetClass="entr" presetSubtype="0" fill="hold" grpId="0" nodeType="after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1000"/>
                                        <p:tgtEl>
                                          <p:spTgt spid="50"/>
                                        </p:tgtEl>
                                      </p:cBhvr>
                                    </p:animEffect>
                                    <p:anim calcmode="lin" valueType="num">
                                      <p:cBhvr>
                                        <p:cTn id="104" dur="1000" fill="hold"/>
                                        <p:tgtEl>
                                          <p:spTgt spid="50"/>
                                        </p:tgtEl>
                                        <p:attrNameLst>
                                          <p:attrName>ppt_x</p:attrName>
                                        </p:attrNameLst>
                                      </p:cBhvr>
                                      <p:tavLst>
                                        <p:tav tm="0">
                                          <p:val>
                                            <p:strVal val="#ppt_x"/>
                                          </p:val>
                                        </p:tav>
                                        <p:tav tm="100000">
                                          <p:val>
                                            <p:strVal val="#ppt_x"/>
                                          </p:val>
                                        </p:tav>
                                      </p:tavLst>
                                    </p:anim>
                                    <p:anim calcmode="lin" valueType="num">
                                      <p:cBhvr>
                                        <p:cTn id="105" dur="1000" fill="hold"/>
                                        <p:tgtEl>
                                          <p:spTgt spid="50"/>
                                        </p:tgtEl>
                                        <p:attrNameLst>
                                          <p:attrName>ppt_y</p:attrName>
                                        </p:attrNameLst>
                                      </p:cBhvr>
                                      <p:tavLst>
                                        <p:tav tm="0">
                                          <p:val>
                                            <p:strVal val="#ppt_y+.1"/>
                                          </p:val>
                                        </p:tav>
                                        <p:tav tm="100000">
                                          <p:val>
                                            <p:strVal val="#ppt_y"/>
                                          </p:val>
                                        </p:tav>
                                      </p:tavLst>
                                    </p:anim>
                                  </p:childTnLst>
                                </p:cTn>
                              </p:par>
                            </p:childTnLst>
                          </p:cTn>
                        </p:par>
                        <p:par>
                          <p:cTn id="106" fill="hold">
                            <p:stCondLst>
                              <p:cond delay="11750"/>
                            </p:stCondLst>
                            <p:childTnLst>
                              <p:par>
                                <p:cTn id="107" presetID="42" presetClass="entr" presetSubtype="0" fill="hold" grpId="0"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1000"/>
                                        <p:tgtEl>
                                          <p:spTgt spid="14"/>
                                        </p:tgtEl>
                                      </p:cBhvr>
                                    </p:animEffect>
                                    <p:anim calcmode="lin" valueType="num">
                                      <p:cBhvr>
                                        <p:cTn id="110" dur="1000" fill="hold"/>
                                        <p:tgtEl>
                                          <p:spTgt spid="14"/>
                                        </p:tgtEl>
                                        <p:attrNameLst>
                                          <p:attrName>ppt_x</p:attrName>
                                        </p:attrNameLst>
                                      </p:cBhvr>
                                      <p:tavLst>
                                        <p:tav tm="0">
                                          <p:val>
                                            <p:strVal val="#ppt_x"/>
                                          </p:val>
                                        </p:tav>
                                        <p:tav tm="100000">
                                          <p:val>
                                            <p:strVal val="#ppt_x"/>
                                          </p:val>
                                        </p:tav>
                                      </p:tavLst>
                                    </p:anim>
                                    <p:anim calcmode="lin" valueType="num">
                                      <p:cBhvr>
                                        <p:cTn id="111" dur="1000" fill="hold"/>
                                        <p:tgtEl>
                                          <p:spTgt spid="14"/>
                                        </p:tgtEl>
                                        <p:attrNameLst>
                                          <p:attrName>ppt_y</p:attrName>
                                        </p:attrNameLst>
                                      </p:cBhvr>
                                      <p:tavLst>
                                        <p:tav tm="0">
                                          <p:val>
                                            <p:strVal val="#ppt_y+.1"/>
                                          </p:val>
                                        </p:tav>
                                        <p:tav tm="100000">
                                          <p:val>
                                            <p:strVal val="#ppt_y"/>
                                          </p:val>
                                        </p:tav>
                                      </p:tavLst>
                                    </p:anim>
                                  </p:childTnLst>
                                </p:cTn>
                              </p:par>
                            </p:childTnLst>
                          </p:cTn>
                        </p:par>
                        <p:par>
                          <p:cTn id="112" fill="hold">
                            <p:stCondLst>
                              <p:cond delay="12750"/>
                            </p:stCondLst>
                            <p:childTnLst>
                              <p:par>
                                <p:cTn id="113" presetID="42" presetClass="entr" presetSubtype="0" fill="hold" nodeType="after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fade">
                                      <p:cBhvr>
                                        <p:cTn id="115" dur="1000"/>
                                        <p:tgtEl>
                                          <p:spTgt spid="81"/>
                                        </p:tgtEl>
                                      </p:cBhvr>
                                    </p:animEffect>
                                    <p:anim calcmode="lin" valueType="num">
                                      <p:cBhvr>
                                        <p:cTn id="116" dur="1000" fill="hold"/>
                                        <p:tgtEl>
                                          <p:spTgt spid="81"/>
                                        </p:tgtEl>
                                        <p:attrNameLst>
                                          <p:attrName>ppt_x</p:attrName>
                                        </p:attrNameLst>
                                      </p:cBhvr>
                                      <p:tavLst>
                                        <p:tav tm="0">
                                          <p:val>
                                            <p:strVal val="#ppt_x"/>
                                          </p:val>
                                        </p:tav>
                                        <p:tav tm="100000">
                                          <p:val>
                                            <p:strVal val="#ppt_x"/>
                                          </p:val>
                                        </p:tav>
                                      </p:tavLst>
                                    </p:anim>
                                    <p:anim calcmode="lin" valueType="num">
                                      <p:cBhvr>
                                        <p:cTn id="117" dur="1000" fill="hold"/>
                                        <p:tgtEl>
                                          <p:spTgt spid="81"/>
                                        </p:tgtEl>
                                        <p:attrNameLst>
                                          <p:attrName>ppt_y</p:attrName>
                                        </p:attrNameLst>
                                      </p:cBhvr>
                                      <p:tavLst>
                                        <p:tav tm="0">
                                          <p:val>
                                            <p:strVal val="#ppt_y+.1"/>
                                          </p:val>
                                        </p:tav>
                                        <p:tav tm="100000">
                                          <p:val>
                                            <p:strVal val="#ppt_y"/>
                                          </p:val>
                                        </p:tav>
                                      </p:tavLst>
                                    </p:anim>
                                  </p:childTnLst>
                                </p:cTn>
                              </p:par>
                            </p:childTnLst>
                          </p:cTn>
                        </p:par>
                        <p:par>
                          <p:cTn id="118" fill="hold">
                            <p:stCondLst>
                              <p:cond delay="13750"/>
                            </p:stCondLst>
                            <p:childTnLst>
                              <p:par>
                                <p:cTn id="119" presetID="42" presetClass="entr" presetSubtype="0" fill="hold" nodeType="after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fade">
                                      <p:cBhvr>
                                        <p:cTn id="121" dur="1000"/>
                                        <p:tgtEl>
                                          <p:spTgt spid="64"/>
                                        </p:tgtEl>
                                      </p:cBhvr>
                                    </p:animEffect>
                                    <p:anim calcmode="lin" valueType="num">
                                      <p:cBhvr>
                                        <p:cTn id="122" dur="1000" fill="hold"/>
                                        <p:tgtEl>
                                          <p:spTgt spid="64"/>
                                        </p:tgtEl>
                                        <p:attrNameLst>
                                          <p:attrName>ppt_x</p:attrName>
                                        </p:attrNameLst>
                                      </p:cBhvr>
                                      <p:tavLst>
                                        <p:tav tm="0">
                                          <p:val>
                                            <p:strVal val="#ppt_x"/>
                                          </p:val>
                                        </p:tav>
                                        <p:tav tm="100000">
                                          <p:val>
                                            <p:strVal val="#ppt_x"/>
                                          </p:val>
                                        </p:tav>
                                      </p:tavLst>
                                    </p:anim>
                                    <p:anim calcmode="lin" valueType="num">
                                      <p:cBhvr>
                                        <p:cTn id="123" dur="1000" fill="hold"/>
                                        <p:tgtEl>
                                          <p:spTgt spid="64"/>
                                        </p:tgtEl>
                                        <p:attrNameLst>
                                          <p:attrName>ppt_y</p:attrName>
                                        </p:attrNameLst>
                                      </p:cBhvr>
                                      <p:tavLst>
                                        <p:tav tm="0">
                                          <p:val>
                                            <p:strVal val="#ppt_y+.1"/>
                                          </p:val>
                                        </p:tav>
                                        <p:tav tm="100000">
                                          <p:val>
                                            <p:strVal val="#ppt_y"/>
                                          </p:val>
                                        </p:tav>
                                      </p:tavLst>
                                    </p:anim>
                                  </p:childTnLst>
                                </p:cTn>
                              </p:par>
                            </p:childTnLst>
                          </p:cTn>
                        </p:par>
                        <p:par>
                          <p:cTn id="124" fill="hold">
                            <p:stCondLst>
                              <p:cond delay="14750"/>
                            </p:stCondLst>
                            <p:childTnLst>
                              <p:par>
                                <p:cTn id="125" presetID="42" presetClass="entr" presetSubtype="0" fill="hold" nodeType="after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fade">
                                      <p:cBhvr>
                                        <p:cTn id="127" dur="1000"/>
                                        <p:tgtEl>
                                          <p:spTgt spid="94"/>
                                        </p:tgtEl>
                                      </p:cBhvr>
                                    </p:animEffect>
                                    <p:anim calcmode="lin" valueType="num">
                                      <p:cBhvr>
                                        <p:cTn id="128" dur="1000" fill="hold"/>
                                        <p:tgtEl>
                                          <p:spTgt spid="94"/>
                                        </p:tgtEl>
                                        <p:attrNameLst>
                                          <p:attrName>ppt_x</p:attrName>
                                        </p:attrNameLst>
                                      </p:cBhvr>
                                      <p:tavLst>
                                        <p:tav tm="0">
                                          <p:val>
                                            <p:strVal val="#ppt_x"/>
                                          </p:val>
                                        </p:tav>
                                        <p:tav tm="100000">
                                          <p:val>
                                            <p:strVal val="#ppt_x"/>
                                          </p:val>
                                        </p:tav>
                                      </p:tavLst>
                                    </p:anim>
                                    <p:anim calcmode="lin" valueType="num">
                                      <p:cBhvr>
                                        <p:cTn id="129" dur="1000" fill="hold"/>
                                        <p:tgtEl>
                                          <p:spTgt spid="94"/>
                                        </p:tgtEl>
                                        <p:attrNameLst>
                                          <p:attrName>ppt_y</p:attrName>
                                        </p:attrNameLst>
                                      </p:cBhvr>
                                      <p:tavLst>
                                        <p:tav tm="0">
                                          <p:val>
                                            <p:strVal val="#ppt_y+.1"/>
                                          </p:val>
                                        </p:tav>
                                        <p:tav tm="100000">
                                          <p:val>
                                            <p:strVal val="#ppt_y"/>
                                          </p:val>
                                        </p:tav>
                                      </p:tavLst>
                                    </p:anim>
                                  </p:childTnLst>
                                </p:cTn>
                              </p:par>
                            </p:childTnLst>
                          </p:cTn>
                        </p:par>
                        <p:par>
                          <p:cTn id="130" fill="hold">
                            <p:stCondLst>
                              <p:cond delay="15750"/>
                            </p:stCondLst>
                            <p:childTnLst>
                              <p:par>
                                <p:cTn id="131" presetID="42" presetClass="entr" presetSubtype="0" fill="hold" grpId="0" nodeType="afterEffect">
                                  <p:stCondLst>
                                    <p:cond delay="0"/>
                                  </p:stCondLst>
                                  <p:childTnLst>
                                    <p:set>
                                      <p:cBhvr>
                                        <p:cTn id="132" dur="1" fill="hold">
                                          <p:stCondLst>
                                            <p:cond delay="0"/>
                                          </p:stCondLst>
                                        </p:cTn>
                                        <p:tgtEl>
                                          <p:spTgt spid="30"/>
                                        </p:tgtEl>
                                        <p:attrNameLst>
                                          <p:attrName>style.visibility</p:attrName>
                                        </p:attrNameLst>
                                      </p:cBhvr>
                                      <p:to>
                                        <p:strVal val="visible"/>
                                      </p:to>
                                    </p:set>
                                    <p:animEffect transition="in" filter="fade">
                                      <p:cBhvr>
                                        <p:cTn id="133" dur="750"/>
                                        <p:tgtEl>
                                          <p:spTgt spid="30"/>
                                        </p:tgtEl>
                                      </p:cBhvr>
                                    </p:animEffect>
                                    <p:anim calcmode="lin" valueType="num">
                                      <p:cBhvr>
                                        <p:cTn id="134" dur="750" fill="hold"/>
                                        <p:tgtEl>
                                          <p:spTgt spid="30"/>
                                        </p:tgtEl>
                                        <p:attrNameLst>
                                          <p:attrName>ppt_x</p:attrName>
                                        </p:attrNameLst>
                                      </p:cBhvr>
                                      <p:tavLst>
                                        <p:tav tm="0">
                                          <p:val>
                                            <p:strVal val="#ppt_x"/>
                                          </p:val>
                                        </p:tav>
                                        <p:tav tm="100000">
                                          <p:val>
                                            <p:strVal val="#ppt_x"/>
                                          </p:val>
                                        </p:tav>
                                      </p:tavLst>
                                    </p:anim>
                                    <p:anim calcmode="lin" valueType="num">
                                      <p:cBhvr>
                                        <p:cTn id="135" dur="750" fill="hold"/>
                                        <p:tgtEl>
                                          <p:spTgt spid="30"/>
                                        </p:tgtEl>
                                        <p:attrNameLst>
                                          <p:attrName>ppt_y</p:attrName>
                                        </p:attrNameLst>
                                      </p:cBhvr>
                                      <p:tavLst>
                                        <p:tav tm="0">
                                          <p:val>
                                            <p:strVal val="#ppt_y+.1"/>
                                          </p:val>
                                        </p:tav>
                                        <p:tav tm="100000">
                                          <p:val>
                                            <p:strVal val="#ppt_y"/>
                                          </p:val>
                                        </p:tav>
                                      </p:tavLst>
                                    </p:anim>
                                  </p:childTnLst>
                                </p:cTn>
                              </p:par>
                            </p:childTnLst>
                          </p:cTn>
                        </p:par>
                        <p:par>
                          <p:cTn id="136" fill="hold">
                            <p:stCondLst>
                              <p:cond delay="16500"/>
                            </p:stCondLst>
                            <p:childTnLst>
                              <p:par>
                                <p:cTn id="137" presetID="42" presetClass="entr" presetSubtype="0" fill="hold" nodeType="afterEffect">
                                  <p:stCondLst>
                                    <p:cond delay="0"/>
                                  </p:stCondLst>
                                  <p:childTnLst>
                                    <p:set>
                                      <p:cBhvr>
                                        <p:cTn id="138" dur="1" fill="hold">
                                          <p:stCondLst>
                                            <p:cond delay="0"/>
                                          </p:stCondLst>
                                        </p:cTn>
                                        <p:tgtEl>
                                          <p:spTgt spid="9"/>
                                        </p:tgtEl>
                                        <p:attrNameLst>
                                          <p:attrName>style.visibility</p:attrName>
                                        </p:attrNameLst>
                                      </p:cBhvr>
                                      <p:to>
                                        <p:strVal val="visible"/>
                                      </p:to>
                                    </p:set>
                                    <p:animEffect transition="in" filter="fade">
                                      <p:cBhvr>
                                        <p:cTn id="139" dur="1000"/>
                                        <p:tgtEl>
                                          <p:spTgt spid="9"/>
                                        </p:tgtEl>
                                      </p:cBhvr>
                                    </p:animEffect>
                                    <p:anim calcmode="lin" valueType="num">
                                      <p:cBhvr>
                                        <p:cTn id="140" dur="1000" fill="hold"/>
                                        <p:tgtEl>
                                          <p:spTgt spid="9"/>
                                        </p:tgtEl>
                                        <p:attrNameLst>
                                          <p:attrName>ppt_x</p:attrName>
                                        </p:attrNameLst>
                                      </p:cBhvr>
                                      <p:tavLst>
                                        <p:tav tm="0">
                                          <p:val>
                                            <p:strVal val="#ppt_x"/>
                                          </p:val>
                                        </p:tav>
                                        <p:tav tm="100000">
                                          <p:val>
                                            <p:strVal val="#ppt_x"/>
                                          </p:val>
                                        </p:tav>
                                      </p:tavLst>
                                    </p:anim>
                                    <p:anim calcmode="lin" valueType="num">
                                      <p:cBhvr>
                                        <p:cTn id="141" dur="1000" fill="hold"/>
                                        <p:tgtEl>
                                          <p:spTgt spid="9"/>
                                        </p:tgtEl>
                                        <p:attrNameLst>
                                          <p:attrName>ppt_y</p:attrName>
                                        </p:attrNameLst>
                                      </p:cBhvr>
                                      <p:tavLst>
                                        <p:tav tm="0">
                                          <p:val>
                                            <p:strVal val="#ppt_y+.1"/>
                                          </p:val>
                                        </p:tav>
                                        <p:tav tm="100000">
                                          <p:val>
                                            <p:strVal val="#ppt_y"/>
                                          </p:val>
                                        </p:tav>
                                      </p:tavLst>
                                    </p:anim>
                                  </p:childTnLst>
                                </p:cTn>
                              </p:par>
                            </p:childTnLst>
                          </p:cTn>
                        </p:par>
                        <p:par>
                          <p:cTn id="142" fill="hold">
                            <p:stCondLst>
                              <p:cond delay="17500"/>
                            </p:stCondLst>
                            <p:childTnLst>
                              <p:par>
                                <p:cTn id="143" presetID="42" presetClass="entr" presetSubtype="0" fill="hold" grpId="0" nodeType="afterEffect">
                                  <p:stCondLst>
                                    <p:cond delay="0"/>
                                  </p:stCondLst>
                                  <p:childTnLst>
                                    <p:set>
                                      <p:cBhvr>
                                        <p:cTn id="144" dur="1" fill="hold">
                                          <p:stCondLst>
                                            <p:cond delay="0"/>
                                          </p:stCondLst>
                                        </p:cTn>
                                        <p:tgtEl>
                                          <p:spTgt spid="78"/>
                                        </p:tgtEl>
                                        <p:attrNameLst>
                                          <p:attrName>style.visibility</p:attrName>
                                        </p:attrNameLst>
                                      </p:cBhvr>
                                      <p:to>
                                        <p:strVal val="visible"/>
                                      </p:to>
                                    </p:set>
                                    <p:animEffect transition="in" filter="fade">
                                      <p:cBhvr>
                                        <p:cTn id="145" dur="1000"/>
                                        <p:tgtEl>
                                          <p:spTgt spid="78"/>
                                        </p:tgtEl>
                                      </p:cBhvr>
                                    </p:animEffect>
                                    <p:anim calcmode="lin" valueType="num">
                                      <p:cBhvr>
                                        <p:cTn id="146" dur="1000" fill="hold"/>
                                        <p:tgtEl>
                                          <p:spTgt spid="78"/>
                                        </p:tgtEl>
                                        <p:attrNameLst>
                                          <p:attrName>ppt_x</p:attrName>
                                        </p:attrNameLst>
                                      </p:cBhvr>
                                      <p:tavLst>
                                        <p:tav tm="0">
                                          <p:val>
                                            <p:strVal val="#ppt_x"/>
                                          </p:val>
                                        </p:tav>
                                        <p:tav tm="100000">
                                          <p:val>
                                            <p:strVal val="#ppt_x"/>
                                          </p:val>
                                        </p:tav>
                                      </p:tavLst>
                                    </p:anim>
                                    <p:anim calcmode="lin" valueType="num">
                                      <p:cBhvr>
                                        <p:cTn id="147" dur="1000" fill="hold"/>
                                        <p:tgtEl>
                                          <p:spTgt spid="78"/>
                                        </p:tgtEl>
                                        <p:attrNameLst>
                                          <p:attrName>ppt_y</p:attrName>
                                        </p:attrNameLst>
                                      </p:cBhvr>
                                      <p:tavLst>
                                        <p:tav tm="0">
                                          <p:val>
                                            <p:strVal val="#ppt_y+.1"/>
                                          </p:val>
                                        </p:tav>
                                        <p:tav tm="100000">
                                          <p:val>
                                            <p:strVal val="#ppt_y"/>
                                          </p:val>
                                        </p:tav>
                                      </p:tavLst>
                                    </p:anim>
                                  </p:childTnLst>
                                </p:cTn>
                              </p:par>
                            </p:childTnLst>
                          </p:cTn>
                        </p:par>
                        <p:par>
                          <p:cTn id="148" fill="hold">
                            <p:stCondLst>
                              <p:cond delay="18500"/>
                            </p:stCondLst>
                            <p:childTnLst>
                              <p:par>
                                <p:cTn id="149" presetID="42" presetClass="entr" presetSubtype="0" fill="hold" grpId="0" nodeType="afterEffect">
                                  <p:stCondLst>
                                    <p:cond delay="0"/>
                                  </p:stCondLst>
                                  <p:childTnLst>
                                    <p:set>
                                      <p:cBhvr>
                                        <p:cTn id="150" dur="1" fill="hold">
                                          <p:stCondLst>
                                            <p:cond delay="0"/>
                                          </p:stCondLst>
                                        </p:cTn>
                                        <p:tgtEl>
                                          <p:spTgt spid="35"/>
                                        </p:tgtEl>
                                        <p:attrNameLst>
                                          <p:attrName>style.visibility</p:attrName>
                                        </p:attrNameLst>
                                      </p:cBhvr>
                                      <p:to>
                                        <p:strVal val="visible"/>
                                      </p:to>
                                    </p:set>
                                    <p:animEffect transition="in" filter="fade">
                                      <p:cBhvr>
                                        <p:cTn id="151" dur="1000"/>
                                        <p:tgtEl>
                                          <p:spTgt spid="35"/>
                                        </p:tgtEl>
                                      </p:cBhvr>
                                    </p:animEffect>
                                    <p:anim calcmode="lin" valueType="num">
                                      <p:cBhvr>
                                        <p:cTn id="152" dur="1000" fill="hold"/>
                                        <p:tgtEl>
                                          <p:spTgt spid="35"/>
                                        </p:tgtEl>
                                        <p:attrNameLst>
                                          <p:attrName>ppt_x</p:attrName>
                                        </p:attrNameLst>
                                      </p:cBhvr>
                                      <p:tavLst>
                                        <p:tav tm="0">
                                          <p:val>
                                            <p:strVal val="#ppt_x"/>
                                          </p:val>
                                        </p:tav>
                                        <p:tav tm="100000">
                                          <p:val>
                                            <p:strVal val="#ppt_x"/>
                                          </p:val>
                                        </p:tav>
                                      </p:tavLst>
                                    </p:anim>
                                    <p:anim calcmode="lin" valueType="num">
                                      <p:cBhvr>
                                        <p:cTn id="153" dur="1000" fill="hold"/>
                                        <p:tgtEl>
                                          <p:spTgt spid="35"/>
                                        </p:tgtEl>
                                        <p:attrNameLst>
                                          <p:attrName>ppt_y</p:attrName>
                                        </p:attrNameLst>
                                      </p:cBhvr>
                                      <p:tavLst>
                                        <p:tav tm="0">
                                          <p:val>
                                            <p:strVal val="#ppt_y+.1"/>
                                          </p:val>
                                        </p:tav>
                                        <p:tav tm="100000">
                                          <p:val>
                                            <p:strVal val="#ppt_y"/>
                                          </p:val>
                                        </p:tav>
                                      </p:tavLst>
                                    </p:anim>
                                  </p:childTnLst>
                                </p:cTn>
                              </p:par>
                            </p:childTnLst>
                          </p:cTn>
                        </p:par>
                        <p:par>
                          <p:cTn id="154" fill="hold">
                            <p:stCondLst>
                              <p:cond delay="19500"/>
                            </p:stCondLst>
                            <p:childTnLst>
                              <p:par>
                                <p:cTn id="155" presetID="42" presetClass="entr" presetSubtype="0" fill="hold" grpId="0" nodeType="after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250"/>
                                        <p:tgtEl>
                                          <p:spTgt spid="34"/>
                                        </p:tgtEl>
                                      </p:cBhvr>
                                    </p:animEffect>
                                    <p:anim calcmode="lin" valueType="num">
                                      <p:cBhvr>
                                        <p:cTn id="158" dur="250" fill="hold"/>
                                        <p:tgtEl>
                                          <p:spTgt spid="34"/>
                                        </p:tgtEl>
                                        <p:attrNameLst>
                                          <p:attrName>ppt_x</p:attrName>
                                        </p:attrNameLst>
                                      </p:cBhvr>
                                      <p:tavLst>
                                        <p:tav tm="0">
                                          <p:val>
                                            <p:strVal val="#ppt_x"/>
                                          </p:val>
                                        </p:tav>
                                        <p:tav tm="100000">
                                          <p:val>
                                            <p:strVal val="#ppt_x"/>
                                          </p:val>
                                        </p:tav>
                                      </p:tavLst>
                                    </p:anim>
                                    <p:anim calcmode="lin" valueType="num">
                                      <p:cBhvr>
                                        <p:cTn id="159" dur="250" fill="hold"/>
                                        <p:tgtEl>
                                          <p:spTgt spid="34"/>
                                        </p:tgtEl>
                                        <p:attrNameLst>
                                          <p:attrName>ppt_y</p:attrName>
                                        </p:attrNameLst>
                                      </p:cBhvr>
                                      <p:tavLst>
                                        <p:tav tm="0">
                                          <p:val>
                                            <p:strVal val="#ppt_y+.1"/>
                                          </p:val>
                                        </p:tav>
                                        <p:tav tm="100000">
                                          <p:val>
                                            <p:strVal val="#ppt_y"/>
                                          </p:val>
                                        </p:tav>
                                      </p:tavLst>
                                    </p:anim>
                                  </p:childTnLst>
                                </p:cTn>
                              </p:par>
                            </p:childTnLst>
                          </p:cTn>
                        </p:par>
                        <p:par>
                          <p:cTn id="160" fill="hold">
                            <p:stCondLst>
                              <p:cond delay="19750"/>
                            </p:stCondLst>
                            <p:childTnLst>
                              <p:par>
                                <p:cTn id="161" presetID="42" presetClass="entr" presetSubtype="0" fill="hold" grpId="0" nodeType="afterEffect">
                                  <p:stCondLst>
                                    <p:cond delay="0"/>
                                  </p:stCondLst>
                                  <p:childTnLst>
                                    <p:set>
                                      <p:cBhvr>
                                        <p:cTn id="162" dur="1" fill="hold">
                                          <p:stCondLst>
                                            <p:cond delay="0"/>
                                          </p:stCondLst>
                                        </p:cTn>
                                        <p:tgtEl>
                                          <p:spTgt spid="33"/>
                                        </p:tgtEl>
                                        <p:attrNameLst>
                                          <p:attrName>style.visibility</p:attrName>
                                        </p:attrNameLst>
                                      </p:cBhvr>
                                      <p:to>
                                        <p:strVal val="visible"/>
                                      </p:to>
                                    </p:set>
                                    <p:animEffect transition="in" filter="fade">
                                      <p:cBhvr>
                                        <p:cTn id="163" dur="250"/>
                                        <p:tgtEl>
                                          <p:spTgt spid="33"/>
                                        </p:tgtEl>
                                      </p:cBhvr>
                                    </p:animEffect>
                                    <p:anim calcmode="lin" valueType="num">
                                      <p:cBhvr>
                                        <p:cTn id="164" dur="250" fill="hold"/>
                                        <p:tgtEl>
                                          <p:spTgt spid="33"/>
                                        </p:tgtEl>
                                        <p:attrNameLst>
                                          <p:attrName>ppt_x</p:attrName>
                                        </p:attrNameLst>
                                      </p:cBhvr>
                                      <p:tavLst>
                                        <p:tav tm="0">
                                          <p:val>
                                            <p:strVal val="#ppt_x"/>
                                          </p:val>
                                        </p:tav>
                                        <p:tav tm="100000">
                                          <p:val>
                                            <p:strVal val="#ppt_x"/>
                                          </p:val>
                                        </p:tav>
                                      </p:tavLst>
                                    </p:anim>
                                    <p:anim calcmode="lin" valueType="num">
                                      <p:cBhvr>
                                        <p:cTn id="165" dur="2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7" grpId="0"/>
      <p:bldP spid="49" grpId="0"/>
      <p:bldP spid="50" grpId="0"/>
      <p:bldP spid="77" grpId="0"/>
      <p:bldP spid="78" grpId="0"/>
    </p:bldLst>
  </p:timing>
</p:sld>
</file>

<file path=ppt/theme/theme1.xml><?xml version="1.0" encoding="utf-8"?>
<a:theme xmlns:a="http://schemas.openxmlformats.org/drawingml/2006/main" name="Office Theme">
  <a:themeElements>
    <a:clrScheme name="Breaking News">
      <a:dk1>
        <a:sysClr val="windowText" lastClr="000000"/>
      </a:dk1>
      <a:lt1>
        <a:sysClr val="window" lastClr="FFFFFF"/>
      </a:lt1>
      <a:dk2>
        <a:srgbClr val="1F497D"/>
      </a:dk2>
      <a:lt2>
        <a:srgbClr val="EEECE1"/>
      </a:lt2>
      <a:accent1>
        <a:srgbClr val="FF0000"/>
      </a:accent1>
      <a:accent2>
        <a:srgbClr val="09097C"/>
      </a:accent2>
      <a:accent3>
        <a:srgbClr val="FFDA45"/>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6502</TotalTime>
  <Words>360</Words>
  <Application>Microsoft Office PowerPoint</Application>
  <PresentationFormat>Personnalisé</PresentationFormat>
  <Paragraphs>74</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Arial Black</vt:lpstr>
      <vt:lpstr>Calibri</vt:lpstr>
      <vt:lpstr>Segoe UI</vt:lpstr>
      <vt:lpstr>Segoe UI Black</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News PowerPoint Template</dc:title>
  <dc:creator>Julian</dc:creator>
  <cp:lastModifiedBy>anas.bouguila</cp:lastModifiedBy>
  <cp:revision>140</cp:revision>
  <dcterms:created xsi:type="dcterms:W3CDTF">2013-09-12T13:05:01Z</dcterms:created>
  <dcterms:modified xsi:type="dcterms:W3CDTF">2021-12-03T04:33:28Z</dcterms:modified>
</cp:coreProperties>
</file>