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5" r:id="rId5"/>
    <p:sldId id="266" r:id="rId6"/>
    <p:sldId id="268" r:id="rId7"/>
    <p:sldId id="269" r:id="rId8"/>
    <p:sldId id="257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FF"/>
    <a:srgbClr val="FB8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9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0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0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4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19E0-3858-47BC-BBA7-F96BD20B89D6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5CEA-ABC7-4550-9CBE-5C57E979A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00" y="968375"/>
            <a:ext cx="9588500" cy="2633663"/>
          </a:xfrm>
        </p:spPr>
        <p:txBody>
          <a:bodyPr>
            <a:normAutofit/>
          </a:bodyPr>
          <a:lstStyle/>
          <a:p>
            <a:r>
              <a:rPr lang="en-GB" sz="4400" dirty="0"/>
              <a:t>Algorithms Creating Algorithms: Hyper</a:t>
            </a:r>
            <a:br>
              <a:rPr lang="en-GB" sz="4400" dirty="0"/>
            </a:br>
            <a:r>
              <a:rPr lang="en-GB" sz="4400" dirty="0"/>
              <a:t>Heuristics for Multi-objective Evolutionary</a:t>
            </a:r>
            <a:br>
              <a:rPr lang="en-GB" sz="4400" dirty="0"/>
            </a:br>
            <a:r>
              <a:rPr lang="en-GB" sz="4400" dirty="0"/>
              <a:t>Optimisation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Sabrina Kirsty Quinn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1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others done?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my approach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have found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6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84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Summary/conclusion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Evolutionary Algorithm?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4137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Based upon the theory of biological evolution first introduced by Charles Darwin </a:t>
            </a:r>
            <a:r>
              <a:rPr lang="en-GB" dirty="0" smtClean="0">
                <a:solidFill>
                  <a:srgbClr val="FF0000"/>
                </a:solidFill>
              </a:rPr>
              <a:t>(ref a date)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4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179" y="2799345"/>
            <a:ext cx="1174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Lets quickly walk through an evolutionary algorithm together!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630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/>
          <p:cNvGrpSpPr/>
          <p:nvPr/>
        </p:nvGrpSpPr>
        <p:grpSpPr>
          <a:xfrm>
            <a:off x="2133727" y="4005492"/>
            <a:ext cx="1154217" cy="1251217"/>
            <a:chOff x="3173839" y="1009490"/>
            <a:chExt cx="1154217" cy="1251217"/>
          </a:xfrm>
        </p:grpSpPr>
        <p:grpSp>
          <p:nvGrpSpPr>
            <p:cNvPr id="376" name="Group 375"/>
            <p:cNvGrpSpPr/>
            <p:nvPr/>
          </p:nvGrpSpPr>
          <p:grpSpPr>
            <a:xfrm>
              <a:off x="3173839" y="1009490"/>
              <a:ext cx="1154217" cy="1251217"/>
              <a:chOff x="2865495" y="1030442"/>
              <a:chExt cx="1154217" cy="1251217"/>
            </a:xfrm>
          </p:grpSpPr>
          <p:sp>
            <p:nvSpPr>
              <p:cNvPr id="389" name="Cloud Callout 388"/>
              <p:cNvSpPr/>
              <p:nvPr/>
            </p:nvSpPr>
            <p:spPr>
              <a:xfrm>
                <a:off x="3340537" y="1030442"/>
                <a:ext cx="679175" cy="324505"/>
              </a:xfrm>
              <a:prstGeom prst="cloudCallout">
                <a:avLst>
                  <a:gd name="adj1" fmla="val -33764"/>
                  <a:gd name="adj2" fmla="val 92868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Hi</a:t>
                </a:r>
                <a:endParaRPr lang="en-GB" dirty="0"/>
              </a:p>
            </p:txBody>
          </p:sp>
          <p:grpSp>
            <p:nvGrpSpPr>
              <p:cNvPr id="390" name="Group 389"/>
              <p:cNvGrpSpPr/>
              <p:nvPr/>
            </p:nvGrpSpPr>
            <p:grpSpPr>
              <a:xfrm>
                <a:off x="2865495" y="1488432"/>
                <a:ext cx="809077" cy="793227"/>
                <a:chOff x="3175580" y="1464307"/>
                <a:chExt cx="809077" cy="793227"/>
              </a:xfrm>
            </p:grpSpPr>
            <p:grpSp>
              <p:nvGrpSpPr>
                <p:cNvPr id="391" name="Group 390"/>
                <p:cNvGrpSpPr/>
                <p:nvPr/>
              </p:nvGrpSpPr>
              <p:grpSpPr>
                <a:xfrm>
                  <a:off x="3175580" y="1464307"/>
                  <a:ext cx="809077" cy="793227"/>
                  <a:chOff x="1313470" y="1510766"/>
                  <a:chExt cx="809077" cy="793227"/>
                </a:xfrm>
              </p:grpSpPr>
              <p:grpSp>
                <p:nvGrpSpPr>
                  <p:cNvPr id="393" name="Group 392"/>
                  <p:cNvGrpSpPr/>
                  <p:nvPr/>
                </p:nvGrpSpPr>
                <p:grpSpPr>
                  <a:xfrm>
                    <a:off x="1313470" y="1510766"/>
                    <a:ext cx="809077" cy="793227"/>
                    <a:chOff x="1313470" y="1510766"/>
                    <a:chExt cx="809077" cy="793227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313470" y="1510766"/>
                      <a:ext cx="809077" cy="793227"/>
                      <a:chOff x="1311823" y="1511300"/>
                      <a:chExt cx="809077" cy="793227"/>
                    </a:xfrm>
                  </p:grpSpPr>
                  <p:grpSp>
                    <p:nvGrpSpPr>
                      <p:cNvPr id="401" name="Group 400"/>
                      <p:cNvGrpSpPr/>
                      <p:nvPr/>
                    </p:nvGrpSpPr>
                    <p:grpSpPr>
                      <a:xfrm>
                        <a:off x="1333500" y="1511300"/>
                        <a:ext cx="660400" cy="793227"/>
                        <a:chOff x="1333500" y="1511300"/>
                        <a:chExt cx="660400" cy="793227"/>
                      </a:xfrm>
                    </p:grpSpPr>
                    <p:sp>
                      <p:nvSpPr>
                        <p:cNvPr id="405" name="Oval 404"/>
                        <p:cNvSpPr/>
                        <p:nvPr/>
                      </p:nvSpPr>
                      <p:spPr>
                        <a:xfrm>
                          <a:off x="1333500" y="1511300"/>
                          <a:ext cx="660400" cy="5715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cxnSp>
                      <p:nvCxnSpPr>
                        <p:cNvPr id="406" name="Straight Connector 405"/>
                        <p:cNvCxnSpPr/>
                        <p:nvPr/>
                      </p:nvCxnSpPr>
                      <p:spPr>
                        <a:xfrm>
                          <a:off x="1579312" y="2071401"/>
                          <a:ext cx="4887" cy="22339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7" name="Straight Connector 406"/>
                        <p:cNvCxnSpPr/>
                        <p:nvPr/>
                      </p:nvCxnSpPr>
                      <p:spPr>
                        <a:xfrm>
                          <a:off x="1753082" y="2077101"/>
                          <a:ext cx="4887" cy="22339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8" name="Straight Connector 407"/>
                        <p:cNvCxnSpPr/>
                        <p:nvPr/>
                      </p:nvCxnSpPr>
                      <p:spPr>
                        <a:xfrm flipH="1" flipV="1">
                          <a:off x="1496886" y="2292969"/>
                          <a:ext cx="88900" cy="182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9" name="Straight Connector 408"/>
                        <p:cNvCxnSpPr/>
                        <p:nvPr/>
                      </p:nvCxnSpPr>
                      <p:spPr>
                        <a:xfrm flipH="1" flipV="1">
                          <a:off x="1753082" y="2302701"/>
                          <a:ext cx="88900" cy="182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02" name="Straight Connector 401"/>
                      <p:cNvCxnSpPr/>
                      <p:nvPr/>
                    </p:nvCxnSpPr>
                    <p:spPr>
                      <a:xfrm flipH="1">
                        <a:off x="1980709" y="1885948"/>
                        <a:ext cx="4335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3" name="Straight Connector 402"/>
                      <p:cNvCxnSpPr/>
                      <p:nvPr/>
                    </p:nvCxnSpPr>
                    <p:spPr>
                      <a:xfrm flipH="1">
                        <a:off x="1311823" y="1907380"/>
                        <a:ext cx="4335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4" name="Straight Connector 403"/>
                      <p:cNvCxnSpPr/>
                      <p:nvPr/>
                    </p:nvCxnSpPr>
                    <p:spPr>
                      <a:xfrm flipH="1">
                        <a:off x="2025649" y="1654175"/>
                        <a:ext cx="95251" cy="23177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00" name="Straight Connector 399"/>
                    <p:cNvCxnSpPr/>
                    <p:nvPr/>
                  </p:nvCxnSpPr>
                  <p:spPr>
                    <a:xfrm>
                      <a:off x="1313470" y="1907380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4" name="Oval 393"/>
                  <p:cNvSpPr/>
                  <p:nvPr/>
                </p:nvSpPr>
                <p:spPr>
                  <a:xfrm>
                    <a:off x="16637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435100" y="1654175"/>
                    <a:ext cx="381000" cy="285750"/>
                    <a:chOff x="1435100" y="1654175"/>
                    <a:chExt cx="381000" cy="285750"/>
                  </a:xfrm>
                </p:grpSpPr>
                <p:sp>
                  <p:nvSpPr>
                    <p:cNvPr id="396" name="Oval 395"/>
                    <p:cNvSpPr/>
                    <p:nvPr/>
                  </p:nvSpPr>
                  <p:spPr>
                    <a:xfrm>
                      <a:off x="1435100" y="1654175"/>
                      <a:ext cx="228600" cy="285750"/>
                    </a:xfrm>
                    <a:prstGeom prst="ellipse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7" name="Oval 396"/>
                    <p:cNvSpPr/>
                    <p:nvPr/>
                  </p:nvSpPr>
                  <p:spPr>
                    <a:xfrm>
                      <a:off x="1524000" y="1743074"/>
                      <a:ext cx="76200" cy="1428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8" name="Oval 397"/>
                    <p:cNvSpPr/>
                    <p:nvPr/>
                  </p:nvSpPr>
                  <p:spPr>
                    <a:xfrm>
                      <a:off x="1739900" y="1743073"/>
                      <a:ext cx="76200" cy="1428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92" name="Chord 391"/>
                <p:cNvSpPr/>
                <p:nvPr/>
              </p:nvSpPr>
              <p:spPr>
                <a:xfrm rot="17525240">
                  <a:off x="3457628" y="1847076"/>
                  <a:ext cx="150126" cy="143148"/>
                </a:xfrm>
                <a:prstGeom prst="chor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77" name="Group 376"/>
            <p:cNvGrpSpPr/>
            <p:nvPr/>
          </p:nvGrpSpPr>
          <p:grpSpPr>
            <a:xfrm>
              <a:off x="3338151" y="1899901"/>
              <a:ext cx="95917" cy="45719"/>
              <a:chOff x="1614418" y="2561187"/>
              <a:chExt cx="187911" cy="54612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cxnSp>
            <p:nvCxnSpPr>
              <p:cNvPr id="384" name="Straight Connector 383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377"/>
            <p:cNvGrpSpPr/>
            <p:nvPr/>
          </p:nvGrpSpPr>
          <p:grpSpPr>
            <a:xfrm>
              <a:off x="3618466" y="1897625"/>
              <a:ext cx="95917" cy="45719"/>
              <a:chOff x="1614418" y="2561187"/>
              <a:chExt cx="187911" cy="54612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cxnSp>
            <p:nvCxnSpPr>
              <p:cNvPr id="379" name="Straight Connector 378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331730" y="52566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Population of  5 species consisting of different genes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2665" y="2869567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Fittest survives within its environment</a:t>
            </a:r>
            <a:endParaRPr lang="en-GB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2035571" y="1661651"/>
            <a:ext cx="716238" cy="793227"/>
            <a:chOff x="2170444" y="1454453"/>
            <a:chExt cx="716238" cy="793227"/>
          </a:xfrm>
        </p:grpSpPr>
        <p:grpSp>
          <p:nvGrpSpPr>
            <p:cNvPr id="191" name="Group 190"/>
            <p:cNvGrpSpPr/>
            <p:nvPr/>
          </p:nvGrpSpPr>
          <p:grpSpPr>
            <a:xfrm>
              <a:off x="2170444" y="1454453"/>
              <a:ext cx="716238" cy="793227"/>
              <a:chOff x="2170444" y="1454453"/>
              <a:chExt cx="716238" cy="7932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170444" y="1454453"/>
                <a:ext cx="716238" cy="793227"/>
                <a:chOff x="1313470" y="1510766"/>
                <a:chExt cx="716238" cy="793227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313470" y="1510766"/>
                  <a:ext cx="716238" cy="793227"/>
                  <a:chOff x="1313470" y="1510766"/>
                  <a:chExt cx="716238" cy="793227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313470" y="1510766"/>
                    <a:ext cx="716238" cy="793227"/>
                    <a:chOff x="1311823" y="1511300"/>
                    <a:chExt cx="716238" cy="793227"/>
                  </a:xfrm>
                </p:grpSpPr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48" name="Oval 47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9" name="Straight Connector 48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2025650" y="1885948"/>
                      <a:ext cx="2411" cy="24132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Oval 36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1435100" y="1654175"/>
                  <a:ext cx="343861" cy="285750"/>
                  <a:chOff x="1435100" y="1654175"/>
                  <a:chExt cx="343861" cy="28575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1555750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1702761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5" name="Group 154"/>
              <p:cNvGrpSpPr/>
              <p:nvPr/>
            </p:nvGrpSpPr>
            <p:grpSpPr>
              <a:xfrm>
                <a:off x="2234018" y="1845965"/>
                <a:ext cx="95917" cy="45719"/>
                <a:chOff x="1614418" y="2561187"/>
                <a:chExt cx="187911" cy="54612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>
                <a:off x="2707812" y="1842590"/>
                <a:ext cx="99715" cy="45719"/>
                <a:chOff x="1614418" y="2561187"/>
                <a:chExt cx="187911" cy="54612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9" name="Straight Connector 118"/>
            <p:cNvCxnSpPr/>
            <p:nvPr/>
          </p:nvCxnSpPr>
          <p:spPr>
            <a:xfrm flipV="1">
              <a:off x="2449385" y="1933483"/>
              <a:ext cx="66368" cy="5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/>
        </p:nvGrpSpPr>
        <p:grpSpPr>
          <a:xfrm>
            <a:off x="1264189" y="1482966"/>
            <a:ext cx="713827" cy="793227"/>
            <a:chOff x="1264189" y="1482966"/>
            <a:chExt cx="713827" cy="793227"/>
          </a:xfrm>
        </p:grpSpPr>
        <p:grpSp>
          <p:nvGrpSpPr>
            <p:cNvPr id="267" name="Group 266"/>
            <p:cNvGrpSpPr/>
            <p:nvPr/>
          </p:nvGrpSpPr>
          <p:grpSpPr>
            <a:xfrm>
              <a:off x="1264189" y="1482966"/>
              <a:ext cx="713827" cy="793227"/>
              <a:chOff x="1264189" y="1482966"/>
              <a:chExt cx="713827" cy="793227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264189" y="1482966"/>
                <a:ext cx="713827" cy="793227"/>
                <a:chOff x="1313470" y="1510766"/>
                <a:chExt cx="713827" cy="793227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313470" y="1510766"/>
                  <a:ext cx="713827" cy="793227"/>
                  <a:chOff x="1313470" y="1510766"/>
                  <a:chExt cx="713827" cy="793227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1313470" y="1510766"/>
                    <a:ext cx="713827" cy="793227"/>
                    <a:chOff x="1311823" y="1511300"/>
                    <a:chExt cx="713827" cy="793227"/>
                  </a:xfrm>
                </p:grpSpPr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Connector 87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V="1">
                      <a:off x="2021466" y="1885948"/>
                      <a:ext cx="4184" cy="23944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Oval 72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1435100" y="1654175"/>
                  <a:ext cx="406095" cy="285750"/>
                  <a:chOff x="1435100" y="1654175"/>
                  <a:chExt cx="406095" cy="28575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1497382" y="1795840"/>
                    <a:ext cx="110453" cy="13642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718347" y="1657670"/>
                    <a:ext cx="122848" cy="14878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528327" y="1920107"/>
                <a:ext cx="172183" cy="106584"/>
                <a:chOff x="5050586" y="2264635"/>
                <a:chExt cx="172183" cy="106584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5050586" y="2264635"/>
                  <a:ext cx="172183" cy="10658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3" name="Straight Connector 132"/>
                <p:cNvCxnSpPr>
                  <a:stCxn id="127" idx="0"/>
                  <a:endCxn id="127" idx="2"/>
                </p:cNvCxnSpPr>
                <p:nvPr/>
              </p:nvCxnSpPr>
              <p:spPr>
                <a:xfrm>
                  <a:off x="5136678" y="2264635"/>
                  <a:ext cx="0" cy="1065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180694" y="2264635"/>
                  <a:ext cx="0" cy="1065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5090206" y="2264635"/>
                  <a:ext cx="0" cy="1065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>
                  <a:endCxn id="127" idx="3"/>
                </p:cNvCxnSpPr>
                <p:nvPr/>
              </p:nvCxnSpPr>
              <p:spPr>
                <a:xfrm>
                  <a:off x="5050586" y="2317927"/>
                  <a:ext cx="17218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1396360" y="1915776"/>
              <a:ext cx="95917" cy="45719"/>
              <a:chOff x="1614418" y="2561187"/>
              <a:chExt cx="187911" cy="54612"/>
            </a:xfrm>
            <a:effectLst>
              <a:glow rad="101600">
                <a:srgbClr val="FF0000">
                  <a:alpha val="60000"/>
                </a:srgbClr>
              </a:glow>
            </a:effectLst>
          </p:grpSpPr>
          <p:cxnSp>
            <p:nvCxnSpPr>
              <p:cNvPr id="143" name="Straight Connector 142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1716255" y="1920394"/>
              <a:ext cx="95917" cy="45719"/>
              <a:chOff x="1614418" y="2561187"/>
              <a:chExt cx="187911" cy="54612"/>
            </a:xfrm>
            <a:effectLst>
              <a:glow rad="101600">
                <a:srgbClr val="FF0000">
                  <a:alpha val="60000"/>
                </a:srgbClr>
              </a:glow>
            </a:effectLst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1" name="Group 270"/>
          <p:cNvGrpSpPr/>
          <p:nvPr/>
        </p:nvGrpSpPr>
        <p:grpSpPr>
          <a:xfrm>
            <a:off x="557582" y="1782067"/>
            <a:ext cx="713827" cy="793227"/>
            <a:chOff x="390325" y="1471186"/>
            <a:chExt cx="713827" cy="793227"/>
          </a:xfrm>
        </p:grpSpPr>
        <p:grpSp>
          <p:nvGrpSpPr>
            <p:cNvPr id="268" name="Group 267"/>
            <p:cNvGrpSpPr/>
            <p:nvPr/>
          </p:nvGrpSpPr>
          <p:grpSpPr>
            <a:xfrm>
              <a:off x="390325" y="1471186"/>
              <a:ext cx="713827" cy="793227"/>
              <a:chOff x="389612" y="1450421"/>
              <a:chExt cx="713827" cy="79322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9612" y="1450421"/>
                <a:ext cx="713827" cy="793227"/>
                <a:chOff x="1313470" y="1510766"/>
                <a:chExt cx="713827" cy="793227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313470" y="1510766"/>
                  <a:ext cx="713827" cy="793227"/>
                  <a:chOff x="1313470" y="1510766"/>
                  <a:chExt cx="713827" cy="793227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313470" y="1510766"/>
                    <a:ext cx="713827" cy="793227"/>
                    <a:chOff x="1311823" y="1511300"/>
                    <a:chExt cx="713827" cy="793227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flipV="1">
                      <a:off x="2014538" y="1885948"/>
                      <a:ext cx="11112" cy="21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Oval 9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435100" y="1654175"/>
                  <a:ext cx="453802" cy="285750"/>
                  <a:chOff x="1435100" y="1654175"/>
                  <a:chExt cx="453802" cy="28575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1580959" y="1733981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812702" y="1733982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3" name="Oval 112"/>
              <p:cNvSpPr/>
              <p:nvPr/>
            </p:nvSpPr>
            <p:spPr>
              <a:xfrm>
                <a:off x="701737" y="1910624"/>
                <a:ext cx="95865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53402" y="1903346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846041" y="1909158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174" name="Straight Connector 173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0" name="Group 269"/>
          <p:cNvGrpSpPr/>
          <p:nvPr/>
        </p:nvGrpSpPr>
        <p:grpSpPr>
          <a:xfrm>
            <a:off x="2816698" y="1147036"/>
            <a:ext cx="1154217" cy="1251217"/>
            <a:chOff x="3173839" y="1009490"/>
            <a:chExt cx="1154217" cy="1251217"/>
          </a:xfrm>
        </p:grpSpPr>
        <p:grpSp>
          <p:nvGrpSpPr>
            <p:cNvPr id="269" name="Group 268"/>
            <p:cNvGrpSpPr/>
            <p:nvPr/>
          </p:nvGrpSpPr>
          <p:grpSpPr>
            <a:xfrm>
              <a:off x="3173839" y="1009490"/>
              <a:ext cx="1154217" cy="1251217"/>
              <a:chOff x="2865495" y="1030442"/>
              <a:chExt cx="1154217" cy="1251217"/>
            </a:xfrm>
          </p:grpSpPr>
          <p:sp>
            <p:nvSpPr>
              <p:cNvPr id="89" name="Cloud Callout 88"/>
              <p:cNvSpPr/>
              <p:nvPr/>
            </p:nvSpPr>
            <p:spPr>
              <a:xfrm>
                <a:off x="3340537" y="1030442"/>
                <a:ext cx="679175" cy="324505"/>
              </a:xfrm>
              <a:prstGeom prst="cloudCallout">
                <a:avLst>
                  <a:gd name="adj1" fmla="val -33764"/>
                  <a:gd name="adj2" fmla="val 92868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Hi</a:t>
                </a:r>
                <a:endParaRPr lang="en-GB" dirty="0"/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2865495" y="1488432"/>
                <a:ext cx="809077" cy="793227"/>
                <a:chOff x="3175580" y="1464307"/>
                <a:chExt cx="809077" cy="793227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3175580" y="1464307"/>
                  <a:ext cx="809077" cy="793227"/>
                  <a:chOff x="1313470" y="1510766"/>
                  <a:chExt cx="809077" cy="793227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313470" y="1510766"/>
                    <a:ext cx="809077" cy="793227"/>
                    <a:chOff x="1313470" y="1510766"/>
                    <a:chExt cx="809077" cy="793227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1313470" y="1510766"/>
                      <a:ext cx="809077" cy="793227"/>
                      <a:chOff x="1311823" y="1511300"/>
                      <a:chExt cx="809077" cy="793227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333500" y="1511300"/>
                        <a:ext cx="660400" cy="793227"/>
                        <a:chOff x="1333500" y="1511300"/>
                        <a:chExt cx="660400" cy="793227"/>
                      </a:xfrm>
                    </p:grpSpPr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333500" y="1511300"/>
                          <a:ext cx="660400" cy="5715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cxnSp>
                      <p:nvCxnSpPr>
                        <p:cNvPr id="67" name="Straight Connector 66"/>
                        <p:cNvCxnSpPr/>
                        <p:nvPr/>
                      </p:nvCxnSpPr>
                      <p:spPr>
                        <a:xfrm>
                          <a:off x="1579312" y="2071401"/>
                          <a:ext cx="4887" cy="22339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>
                          <a:off x="1753082" y="2077101"/>
                          <a:ext cx="4887" cy="22339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Straight Connector 68"/>
                        <p:cNvCxnSpPr/>
                        <p:nvPr/>
                      </p:nvCxnSpPr>
                      <p:spPr>
                        <a:xfrm flipH="1" flipV="1">
                          <a:off x="1496886" y="2292969"/>
                          <a:ext cx="88900" cy="182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Straight Connector 69"/>
                        <p:cNvCxnSpPr/>
                        <p:nvPr/>
                      </p:nvCxnSpPr>
                      <p:spPr>
                        <a:xfrm flipH="1" flipV="1">
                          <a:off x="1753082" y="2302701"/>
                          <a:ext cx="88900" cy="182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3" name="Straight Connector 62"/>
                      <p:cNvCxnSpPr/>
                      <p:nvPr/>
                    </p:nvCxnSpPr>
                    <p:spPr>
                      <a:xfrm flipH="1">
                        <a:off x="1980709" y="1885948"/>
                        <a:ext cx="4335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Connector 63"/>
                      <p:cNvCxnSpPr/>
                      <p:nvPr/>
                    </p:nvCxnSpPr>
                    <p:spPr>
                      <a:xfrm flipH="1">
                        <a:off x="1311823" y="1907380"/>
                        <a:ext cx="4335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flipH="1">
                        <a:off x="2025649" y="1654175"/>
                        <a:ext cx="95251" cy="23177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1313470" y="1907380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/>
                  <p:cNvSpPr/>
                  <p:nvPr/>
                </p:nvSpPr>
                <p:spPr>
                  <a:xfrm>
                    <a:off x="16637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1435100" y="1654175"/>
                    <a:ext cx="381000" cy="285750"/>
                    <a:chOff x="1435100" y="1654175"/>
                    <a:chExt cx="381000" cy="285750"/>
                  </a:xfrm>
                </p:grpSpPr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35100" y="1654175"/>
                      <a:ext cx="228600" cy="285750"/>
                    </a:xfrm>
                    <a:prstGeom prst="ellipse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1524000" y="1743074"/>
                      <a:ext cx="76200" cy="1428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1739900" y="1743073"/>
                      <a:ext cx="76200" cy="1428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5" name="Chord 114"/>
                <p:cNvSpPr/>
                <p:nvPr/>
              </p:nvSpPr>
              <p:spPr>
                <a:xfrm rot="17525240">
                  <a:off x="3457628" y="1847076"/>
                  <a:ext cx="150126" cy="143148"/>
                </a:xfrm>
                <a:prstGeom prst="chor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9" name="Group 178"/>
            <p:cNvGrpSpPr/>
            <p:nvPr/>
          </p:nvGrpSpPr>
          <p:grpSpPr>
            <a:xfrm>
              <a:off x="3338151" y="1899901"/>
              <a:ext cx="95917" cy="45719"/>
              <a:chOff x="1614418" y="2561187"/>
              <a:chExt cx="187911" cy="54612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3618466" y="1897625"/>
              <a:ext cx="95917" cy="45719"/>
              <a:chOff x="1614418" y="2561187"/>
              <a:chExt cx="187911" cy="54612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cxnSp>
            <p:nvCxnSpPr>
              <p:cNvPr id="186" name="Straight Connector 185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 256"/>
          <p:cNvGrpSpPr/>
          <p:nvPr/>
        </p:nvGrpSpPr>
        <p:grpSpPr>
          <a:xfrm>
            <a:off x="3495068" y="1819962"/>
            <a:ext cx="840813" cy="793121"/>
            <a:chOff x="4274352" y="1329098"/>
            <a:chExt cx="842132" cy="793121"/>
          </a:xfrm>
        </p:grpSpPr>
        <p:grpSp>
          <p:nvGrpSpPr>
            <p:cNvPr id="237" name="Group 236"/>
            <p:cNvGrpSpPr/>
            <p:nvPr/>
          </p:nvGrpSpPr>
          <p:grpSpPr>
            <a:xfrm>
              <a:off x="4360913" y="1329098"/>
              <a:ext cx="660400" cy="793121"/>
              <a:chOff x="4270002" y="1450527"/>
              <a:chExt cx="660400" cy="793121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4270002" y="1450527"/>
                <a:ext cx="660400" cy="793121"/>
                <a:chOff x="2182872" y="1454559"/>
                <a:chExt cx="660400" cy="793121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2182872" y="1454559"/>
                  <a:ext cx="660400" cy="793121"/>
                  <a:chOff x="1325898" y="1510872"/>
                  <a:chExt cx="660400" cy="793121"/>
                </a:xfrm>
              </p:grpSpPr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325898" y="1510872"/>
                    <a:ext cx="660400" cy="793121"/>
                    <a:chOff x="1324251" y="1511406"/>
                    <a:chExt cx="660400" cy="793121"/>
                  </a:xfrm>
                </p:grpSpPr>
                <p:sp>
                  <p:nvSpPr>
                    <p:cNvPr id="221" name="Oval 220"/>
                    <p:cNvSpPr/>
                    <p:nvPr/>
                  </p:nvSpPr>
                  <p:spPr>
                    <a:xfrm>
                      <a:off x="1324251" y="1511406"/>
                      <a:ext cx="660400" cy="571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>
                      <a:off x="1579312" y="20714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Straight Connector 222"/>
                    <p:cNvCxnSpPr/>
                    <p:nvPr/>
                  </p:nvCxnSpPr>
                  <p:spPr>
                    <a:xfrm>
                      <a:off x="1753082" y="20771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/>
                    <p:cNvCxnSpPr/>
                    <p:nvPr/>
                  </p:nvCxnSpPr>
                  <p:spPr>
                    <a:xfrm flipH="1" flipV="1">
                      <a:off x="1496886" y="2292969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 flipV="1">
                      <a:off x="1753082" y="2302701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0" name="Oval 209"/>
                  <p:cNvSpPr/>
                  <p:nvPr/>
                </p:nvSpPr>
                <p:spPr>
                  <a:xfrm>
                    <a:off x="16637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14300" prst="hardEdg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1435100" y="1654175"/>
                    <a:ext cx="349249" cy="285750"/>
                    <a:chOff x="1435100" y="1654175"/>
                    <a:chExt cx="349249" cy="285750"/>
                  </a:xfrm>
                </p:grpSpPr>
                <p:sp>
                  <p:nvSpPr>
                    <p:cNvPr id="212" name="Oval 211"/>
                    <p:cNvSpPr/>
                    <p:nvPr/>
                  </p:nvSpPr>
                  <p:spPr>
                    <a:xfrm>
                      <a:off x="1435100" y="1654175"/>
                      <a:ext cx="228600" cy="285750"/>
                    </a:xfrm>
                    <a:prstGeom prst="ellipse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3" name="Oval 212"/>
                    <p:cNvSpPr/>
                    <p:nvPr/>
                  </p:nvSpPr>
                  <p:spPr>
                    <a:xfrm>
                      <a:off x="1555750" y="1775604"/>
                      <a:ext cx="78696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4" name="Oval 213"/>
                    <p:cNvSpPr/>
                    <p:nvPr/>
                  </p:nvSpPr>
                  <p:spPr>
                    <a:xfrm>
                      <a:off x="1702760" y="1775604"/>
                      <a:ext cx="81589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234018" y="1845965"/>
                  <a:ext cx="95917" cy="45719"/>
                  <a:chOff x="1614418" y="2561187"/>
                  <a:chExt cx="187911" cy="54612"/>
                </a:xfrm>
              </p:grpSpPr>
              <p:cxnSp>
                <p:nvCxnSpPr>
                  <p:cNvPr id="204" name="Straight Connector 203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1680567" y="256521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2707812" y="1842590"/>
                  <a:ext cx="99715" cy="45719"/>
                  <a:chOff x="1614418" y="2561187"/>
                  <a:chExt cx="187911" cy="54612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H="1">
                    <a:off x="1680565" y="2565228"/>
                    <a:ext cx="54649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1" name="Oval 230"/>
              <p:cNvSpPr/>
              <p:nvPr/>
            </p:nvSpPr>
            <p:spPr>
              <a:xfrm>
                <a:off x="4499854" y="191196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6" name="Straight Connector 245"/>
            <p:cNvCxnSpPr/>
            <p:nvPr/>
          </p:nvCxnSpPr>
          <p:spPr>
            <a:xfrm flipH="1">
              <a:off x="4999636" y="1720504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042132" y="1413164"/>
              <a:ext cx="70292" cy="315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Chord 250"/>
            <p:cNvSpPr/>
            <p:nvPr/>
          </p:nvSpPr>
          <p:spPr>
            <a:xfrm rot="6946958">
              <a:off x="5018653" y="1681790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Chord 251"/>
            <p:cNvSpPr/>
            <p:nvPr/>
          </p:nvSpPr>
          <p:spPr>
            <a:xfrm rot="6873852">
              <a:off x="4291548" y="1708447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3" name="Straight Connector 252"/>
            <p:cNvCxnSpPr/>
            <p:nvPr/>
          </p:nvCxnSpPr>
          <p:spPr>
            <a:xfrm flipH="1">
              <a:off x="4274352" y="1743532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>
              <a:off x="4276462" y="1472401"/>
              <a:ext cx="83111" cy="272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Rock Outline Turn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3" y="3528764"/>
            <a:ext cx="1392123" cy="10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3" name="Group 272"/>
          <p:cNvGrpSpPr/>
          <p:nvPr/>
        </p:nvGrpSpPr>
        <p:grpSpPr>
          <a:xfrm>
            <a:off x="3594420" y="4460330"/>
            <a:ext cx="840813" cy="793121"/>
            <a:chOff x="4274352" y="1329098"/>
            <a:chExt cx="842132" cy="793121"/>
          </a:xfrm>
        </p:grpSpPr>
        <p:grpSp>
          <p:nvGrpSpPr>
            <p:cNvPr id="274" name="Group 273"/>
            <p:cNvGrpSpPr/>
            <p:nvPr/>
          </p:nvGrpSpPr>
          <p:grpSpPr>
            <a:xfrm>
              <a:off x="4360913" y="1329098"/>
              <a:ext cx="660400" cy="793121"/>
              <a:chOff x="4270002" y="1450527"/>
              <a:chExt cx="660400" cy="793121"/>
            </a:xfrm>
          </p:grpSpPr>
          <p:grpSp>
            <p:nvGrpSpPr>
              <p:cNvPr id="281" name="Group 280"/>
              <p:cNvGrpSpPr/>
              <p:nvPr/>
            </p:nvGrpSpPr>
            <p:grpSpPr>
              <a:xfrm>
                <a:off x="4270002" y="1450527"/>
                <a:ext cx="660400" cy="793121"/>
                <a:chOff x="2182872" y="1454559"/>
                <a:chExt cx="660400" cy="793121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2182872" y="1454559"/>
                  <a:ext cx="660400" cy="793121"/>
                  <a:chOff x="1325898" y="1510872"/>
                  <a:chExt cx="660400" cy="793121"/>
                </a:xfrm>
              </p:grpSpPr>
              <p:grpSp>
                <p:nvGrpSpPr>
                  <p:cNvPr id="296" name="Group 295"/>
                  <p:cNvGrpSpPr/>
                  <p:nvPr/>
                </p:nvGrpSpPr>
                <p:grpSpPr>
                  <a:xfrm>
                    <a:off x="1325898" y="1510872"/>
                    <a:ext cx="660400" cy="793121"/>
                    <a:chOff x="1324251" y="1511406"/>
                    <a:chExt cx="660400" cy="793121"/>
                  </a:xfrm>
                </p:grpSpPr>
                <p:sp>
                  <p:nvSpPr>
                    <p:cNvPr id="302" name="Oval 301"/>
                    <p:cNvSpPr/>
                    <p:nvPr/>
                  </p:nvSpPr>
                  <p:spPr>
                    <a:xfrm>
                      <a:off x="1324251" y="1511406"/>
                      <a:ext cx="660400" cy="571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>
                      <a:off x="1579312" y="20714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Connector 303"/>
                    <p:cNvCxnSpPr/>
                    <p:nvPr/>
                  </p:nvCxnSpPr>
                  <p:spPr>
                    <a:xfrm>
                      <a:off x="1753082" y="20771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Connector 304"/>
                    <p:cNvCxnSpPr/>
                    <p:nvPr/>
                  </p:nvCxnSpPr>
                  <p:spPr>
                    <a:xfrm flipH="1" flipV="1">
                      <a:off x="1496886" y="2292969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6" name="Straight Connector 305"/>
                    <p:cNvCxnSpPr/>
                    <p:nvPr/>
                  </p:nvCxnSpPr>
                  <p:spPr>
                    <a:xfrm flipH="1" flipV="1">
                      <a:off x="1753082" y="2302701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7" name="Oval 296"/>
                  <p:cNvSpPr/>
                  <p:nvPr/>
                </p:nvSpPr>
                <p:spPr>
                  <a:xfrm>
                    <a:off x="16637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14300" prst="hardEdg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98" name="Group 297"/>
                  <p:cNvGrpSpPr/>
                  <p:nvPr/>
                </p:nvGrpSpPr>
                <p:grpSpPr>
                  <a:xfrm>
                    <a:off x="1435100" y="1654175"/>
                    <a:ext cx="349249" cy="285750"/>
                    <a:chOff x="1435100" y="1654175"/>
                    <a:chExt cx="349249" cy="285750"/>
                  </a:xfrm>
                </p:grpSpPr>
                <p:sp>
                  <p:nvSpPr>
                    <p:cNvPr id="299" name="Oval 298"/>
                    <p:cNvSpPr/>
                    <p:nvPr/>
                  </p:nvSpPr>
                  <p:spPr>
                    <a:xfrm>
                      <a:off x="1435100" y="1654175"/>
                      <a:ext cx="228600" cy="285750"/>
                    </a:xfrm>
                    <a:prstGeom prst="ellipse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0" name="Oval 299"/>
                    <p:cNvSpPr/>
                    <p:nvPr/>
                  </p:nvSpPr>
                  <p:spPr>
                    <a:xfrm>
                      <a:off x="1555750" y="1775604"/>
                      <a:ext cx="78696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1" name="Oval 300"/>
                    <p:cNvSpPr/>
                    <p:nvPr/>
                  </p:nvSpPr>
                  <p:spPr>
                    <a:xfrm>
                      <a:off x="1702760" y="1775604"/>
                      <a:ext cx="81589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84" name="Group 283"/>
                <p:cNvGrpSpPr/>
                <p:nvPr/>
              </p:nvGrpSpPr>
              <p:grpSpPr>
                <a:xfrm>
                  <a:off x="2234018" y="1845965"/>
                  <a:ext cx="95917" cy="45719"/>
                  <a:chOff x="1614418" y="2561187"/>
                  <a:chExt cx="187911" cy="54612"/>
                </a:xfrm>
              </p:grpSpPr>
              <p:cxnSp>
                <p:nvCxnSpPr>
                  <p:cNvPr id="291" name="Straight Connector 290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 flipH="1">
                    <a:off x="1680567" y="256521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/>
                <p:cNvGrpSpPr/>
                <p:nvPr/>
              </p:nvGrpSpPr>
              <p:grpSpPr>
                <a:xfrm>
                  <a:off x="2707812" y="1842590"/>
                  <a:ext cx="99715" cy="45719"/>
                  <a:chOff x="1614418" y="2561187"/>
                  <a:chExt cx="187911" cy="54612"/>
                </a:xfrm>
              </p:grpSpPr>
              <p:cxnSp>
                <p:nvCxnSpPr>
                  <p:cNvPr id="286" name="Straight Connector 285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/>
                  <p:cNvCxnSpPr/>
                  <p:nvPr/>
                </p:nvCxnSpPr>
                <p:spPr>
                  <a:xfrm flipH="1">
                    <a:off x="1680565" y="2565228"/>
                    <a:ext cx="54649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2" name="Oval 281"/>
              <p:cNvSpPr/>
              <p:nvPr/>
            </p:nvSpPr>
            <p:spPr>
              <a:xfrm>
                <a:off x="4499854" y="191196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5" name="Straight Connector 274"/>
            <p:cNvCxnSpPr/>
            <p:nvPr/>
          </p:nvCxnSpPr>
          <p:spPr>
            <a:xfrm flipH="1">
              <a:off x="4999636" y="1720504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5042132" y="1413164"/>
              <a:ext cx="70292" cy="315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Chord 276"/>
            <p:cNvSpPr/>
            <p:nvPr/>
          </p:nvSpPr>
          <p:spPr>
            <a:xfrm rot="6946958">
              <a:off x="5018653" y="1681790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Chord 277"/>
            <p:cNvSpPr/>
            <p:nvPr/>
          </p:nvSpPr>
          <p:spPr>
            <a:xfrm rot="6873852">
              <a:off x="4291548" y="1708447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9" name="Straight Connector 278"/>
            <p:cNvCxnSpPr/>
            <p:nvPr/>
          </p:nvCxnSpPr>
          <p:spPr>
            <a:xfrm flipH="1">
              <a:off x="4274352" y="1743532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4276462" y="1472401"/>
              <a:ext cx="83111" cy="272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/>
        </p:nvGrpSpPr>
        <p:grpSpPr>
          <a:xfrm>
            <a:off x="2133727" y="5031735"/>
            <a:ext cx="809077" cy="210082"/>
            <a:chOff x="3173839" y="1467480"/>
            <a:chExt cx="809077" cy="793227"/>
          </a:xfrm>
        </p:grpSpPr>
        <p:grpSp>
          <p:nvGrpSpPr>
            <p:cNvPr id="425" name="Group 424"/>
            <p:cNvGrpSpPr/>
            <p:nvPr/>
          </p:nvGrpSpPr>
          <p:grpSpPr>
            <a:xfrm>
              <a:off x="3173839" y="1467480"/>
              <a:ext cx="809077" cy="793227"/>
              <a:chOff x="3175580" y="1464307"/>
              <a:chExt cx="809077" cy="793227"/>
            </a:xfrm>
          </p:grpSpPr>
          <p:grpSp>
            <p:nvGrpSpPr>
              <p:cNvPr id="426" name="Group 425"/>
              <p:cNvGrpSpPr/>
              <p:nvPr/>
            </p:nvGrpSpPr>
            <p:grpSpPr>
              <a:xfrm>
                <a:off x="3175580" y="1464307"/>
                <a:ext cx="809077" cy="793227"/>
                <a:chOff x="1313470" y="1510766"/>
                <a:chExt cx="809077" cy="793227"/>
              </a:xfrm>
            </p:grpSpPr>
            <p:grpSp>
              <p:nvGrpSpPr>
                <p:cNvPr id="428" name="Group 427"/>
                <p:cNvGrpSpPr/>
                <p:nvPr/>
              </p:nvGrpSpPr>
              <p:grpSpPr>
                <a:xfrm>
                  <a:off x="1313470" y="1510766"/>
                  <a:ext cx="809077" cy="793227"/>
                  <a:chOff x="1313470" y="1510766"/>
                  <a:chExt cx="809077" cy="793227"/>
                </a:xfrm>
              </p:grpSpPr>
              <p:grpSp>
                <p:nvGrpSpPr>
                  <p:cNvPr id="434" name="Group 433"/>
                  <p:cNvGrpSpPr/>
                  <p:nvPr/>
                </p:nvGrpSpPr>
                <p:grpSpPr>
                  <a:xfrm>
                    <a:off x="1313470" y="1510766"/>
                    <a:ext cx="809077" cy="793227"/>
                    <a:chOff x="1311823" y="1511300"/>
                    <a:chExt cx="809077" cy="793227"/>
                  </a:xfrm>
                </p:grpSpPr>
                <p:grpSp>
                  <p:nvGrpSpPr>
                    <p:cNvPr id="436" name="Group 435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440" name="Oval 439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41" name="Straight Connector 440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2" name="Straight Connector 441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3" name="Straight Connector 442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4" name="Straight Connector 443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37" name="Straight Connector 436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8" name="Straight Connector 437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9" name="Straight Connector 438"/>
                    <p:cNvCxnSpPr/>
                    <p:nvPr/>
                  </p:nvCxnSpPr>
                  <p:spPr>
                    <a:xfrm flipH="1">
                      <a:off x="2025649" y="1654175"/>
                      <a:ext cx="95251" cy="23177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5" name="Straight Connector 434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9" name="Oval 428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30" name="Group 429"/>
                <p:cNvGrpSpPr/>
                <p:nvPr/>
              </p:nvGrpSpPr>
              <p:grpSpPr>
                <a:xfrm>
                  <a:off x="1435100" y="1654175"/>
                  <a:ext cx="381000" cy="285750"/>
                  <a:chOff x="1435100" y="1654175"/>
                  <a:chExt cx="381000" cy="285750"/>
                </a:xfrm>
              </p:grpSpPr>
              <p:sp>
                <p:nvSpPr>
                  <p:cNvPr id="431" name="Oval 430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2" name="Oval 431"/>
                  <p:cNvSpPr/>
                  <p:nvPr/>
                </p:nvSpPr>
                <p:spPr>
                  <a:xfrm>
                    <a:off x="1524000" y="1743074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3" name="Oval 432"/>
                  <p:cNvSpPr/>
                  <p:nvPr/>
                </p:nvSpPr>
                <p:spPr>
                  <a:xfrm>
                    <a:off x="1739900" y="1743073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27" name="Chord 426"/>
              <p:cNvSpPr/>
              <p:nvPr/>
            </p:nvSpPr>
            <p:spPr>
              <a:xfrm rot="17525240">
                <a:off x="3457628" y="1847076"/>
                <a:ext cx="150126" cy="143148"/>
              </a:xfrm>
              <a:prstGeom prst="chor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2" name="Group 411"/>
            <p:cNvGrpSpPr/>
            <p:nvPr/>
          </p:nvGrpSpPr>
          <p:grpSpPr>
            <a:xfrm>
              <a:off x="3338151" y="1899901"/>
              <a:ext cx="95917" cy="45719"/>
              <a:chOff x="1614418" y="2561187"/>
              <a:chExt cx="187911" cy="54612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cxnSp>
            <p:nvCxnSpPr>
              <p:cNvPr id="419" name="Straight Connector 418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Group 412"/>
            <p:cNvGrpSpPr/>
            <p:nvPr/>
          </p:nvGrpSpPr>
          <p:grpSpPr>
            <a:xfrm>
              <a:off x="3618466" y="1897625"/>
              <a:ext cx="95917" cy="45719"/>
              <a:chOff x="1614418" y="2561187"/>
              <a:chExt cx="187911" cy="54612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cxnSp>
            <p:nvCxnSpPr>
              <p:cNvPr id="414" name="Straight Connector 413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5" name="Group 444"/>
          <p:cNvGrpSpPr/>
          <p:nvPr/>
        </p:nvGrpSpPr>
        <p:grpSpPr>
          <a:xfrm>
            <a:off x="1345528" y="4470775"/>
            <a:ext cx="716238" cy="793227"/>
            <a:chOff x="2170444" y="1454453"/>
            <a:chExt cx="716238" cy="793227"/>
          </a:xfrm>
        </p:grpSpPr>
        <p:grpSp>
          <p:nvGrpSpPr>
            <p:cNvPr id="446" name="Group 445"/>
            <p:cNvGrpSpPr/>
            <p:nvPr/>
          </p:nvGrpSpPr>
          <p:grpSpPr>
            <a:xfrm>
              <a:off x="2170444" y="1454453"/>
              <a:ext cx="716238" cy="793227"/>
              <a:chOff x="2170444" y="1454453"/>
              <a:chExt cx="716238" cy="793227"/>
            </a:xfrm>
          </p:grpSpPr>
          <p:grpSp>
            <p:nvGrpSpPr>
              <p:cNvPr id="448" name="Group 447"/>
              <p:cNvGrpSpPr/>
              <p:nvPr/>
            </p:nvGrpSpPr>
            <p:grpSpPr>
              <a:xfrm>
                <a:off x="2170444" y="1454453"/>
                <a:ext cx="716238" cy="793227"/>
                <a:chOff x="1313470" y="1510766"/>
                <a:chExt cx="716238" cy="793227"/>
              </a:xfrm>
            </p:grpSpPr>
            <p:grpSp>
              <p:nvGrpSpPr>
                <p:cNvPr id="461" name="Group 460"/>
                <p:cNvGrpSpPr/>
                <p:nvPr/>
              </p:nvGrpSpPr>
              <p:grpSpPr>
                <a:xfrm>
                  <a:off x="1313470" y="1510766"/>
                  <a:ext cx="716238" cy="793227"/>
                  <a:chOff x="1313470" y="1510766"/>
                  <a:chExt cx="716238" cy="793227"/>
                </a:xfrm>
              </p:grpSpPr>
              <p:grpSp>
                <p:nvGrpSpPr>
                  <p:cNvPr id="467" name="Group 466"/>
                  <p:cNvGrpSpPr/>
                  <p:nvPr/>
                </p:nvGrpSpPr>
                <p:grpSpPr>
                  <a:xfrm>
                    <a:off x="1313470" y="1510766"/>
                    <a:ext cx="716238" cy="793227"/>
                    <a:chOff x="1311823" y="1511300"/>
                    <a:chExt cx="716238" cy="793227"/>
                  </a:xfrm>
                </p:grpSpPr>
                <p:grpSp>
                  <p:nvGrpSpPr>
                    <p:cNvPr id="469" name="Group 468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473" name="Oval 472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74" name="Straight Connector 473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5" name="Straight Connector 474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6" name="Straight Connector 475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7" name="Straight Connector 476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0" name="Straight Connector 469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1" name="Straight Connector 470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2" name="Straight Connector 471"/>
                    <p:cNvCxnSpPr/>
                    <p:nvPr/>
                  </p:nvCxnSpPr>
                  <p:spPr>
                    <a:xfrm flipH="1" flipV="1">
                      <a:off x="2025650" y="1885948"/>
                      <a:ext cx="2411" cy="24132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2" name="Oval 461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63" name="Group 462"/>
                <p:cNvGrpSpPr/>
                <p:nvPr/>
              </p:nvGrpSpPr>
              <p:grpSpPr>
                <a:xfrm>
                  <a:off x="1435100" y="1654175"/>
                  <a:ext cx="343861" cy="285750"/>
                  <a:chOff x="1435100" y="1654175"/>
                  <a:chExt cx="343861" cy="285750"/>
                </a:xfrm>
              </p:grpSpPr>
              <p:sp>
                <p:nvSpPr>
                  <p:cNvPr id="464" name="Oval 463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5" name="Oval 464"/>
                  <p:cNvSpPr/>
                  <p:nvPr/>
                </p:nvSpPr>
                <p:spPr>
                  <a:xfrm>
                    <a:off x="1555750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Oval 465"/>
                  <p:cNvSpPr/>
                  <p:nvPr/>
                </p:nvSpPr>
                <p:spPr>
                  <a:xfrm>
                    <a:off x="1702761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9" name="Group 448"/>
              <p:cNvGrpSpPr/>
              <p:nvPr/>
            </p:nvGrpSpPr>
            <p:grpSpPr>
              <a:xfrm>
                <a:off x="2234018" y="1845965"/>
                <a:ext cx="95917" cy="45719"/>
                <a:chOff x="1614418" y="2561187"/>
                <a:chExt cx="187911" cy="54612"/>
              </a:xfrm>
            </p:grpSpPr>
            <p:cxnSp>
              <p:nvCxnSpPr>
                <p:cNvPr id="456" name="Straight Connector 455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0" name="Group 449"/>
              <p:cNvGrpSpPr/>
              <p:nvPr/>
            </p:nvGrpSpPr>
            <p:grpSpPr>
              <a:xfrm>
                <a:off x="2707812" y="1842590"/>
                <a:ext cx="99715" cy="45719"/>
                <a:chOff x="1614418" y="2561187"/>
                <a:chExt cx="187911" cy="54612"/>
              </a:xfrm>
            </p:grpSpPr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7" name="Straight Connector 446"/>
            <p:cNvCxnSpPr/>
            <p:nvPr/>
          </p:nvCxnSpPr>
          <p:spPr>
            <a:xfrm flipV="1">
              <a:off x="2449385" y="1933483"/>
              <a:ext cx="66368" cy="5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660242" y="4011406"/>
            <a:ext cx="713827" cy="793227"/>
            <a:chOff x="1264189" y="1482966"/>
            <a:chExt cx="713827" cy="793227"/>
          </a:xfrm>
        </p:grpSpPr>
        <p:grpSp>
          <p:nvGrpSpPr>
            <p:cNvPr id="505" name="Group 504"/>
            <p:cNvGrpSpPr/>
            <p:nvPr/>
          </p:nvGrpSpPr>
          <p:grpSpPr>
            <a:xfrm>
              <a:off x="1264189" y="1482966"/>
              <a:ext cx="713827" cy="793227"/>
              <a:chOff x="1264189" y="1482966"/>
              <a:chExt cx="713827" cy="793227"/>
            </a:xfrm>
          </p:grpSpPr>
          <p:grpSp>
            <p:nvGrpSpPr>
              <p:cNvPr id="518" name="Group 517"/>
              <p:cNvGrpSpPr/>
              <p:nvPr/>
            </p:nvGrpSpPr>
            <p:grpSpPr>
              <a:xfrm>
                <a:off x="1264189" y="1482966"/>
                <a:ext cx="713827" cy="793227"/>
                <a:chOff x="1313470" y="1510766"/>
                <a:chExt cx="713827" cy="793227"/>
              </a:xfrm>
            </p:grpSpPr>
            <p:grpSp>
              <p:nvGrpSpPr>
                <p:cNvPr id="525" name="Group 524"/>
                <p:cNvGrpSpPr/>
                <p:nvPr/>
              </p:nvGrpSpPr>
              <p:grpSpPr>
                <a:xfrm>
                  <a:off x="1313470" y="1510766"/>
                  <a:ext cx="713827" cy="793227"/>
                  <a:chOff x="1313470" y="1510766"/>
                  <a:chExt cx="713827" cy="793227"/>
                </a:xfrm>
              </p:grpSpPr>
              <p:grpSp>
                <p:nvGrpSpPr>
                  <p:cNvPr id="531" name="Group 530"/>
                  <p:cNvGrpSpPr/>
                  <p:nvPr/>
                </p:nvGrpSpPr>
                <p:grpSpPr>
                  <a:xfrm>
                    <a:off x="1313470" y="1510766"/>
                    <a:ext cx="713827" cy="793227"/>
                    <a:chOff x="1311823" y="1511300"/>
                    <a:chExt cx="713827" cy="793227"/>
                  </a:xfrm>
                </p:grpSpPr>
                <p:grpSp>
                  <p:nvGrpSpPr>
                    <p:cNvPr id="533" name="Group 532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537" name="Oval 536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38" name="Straight Connector 537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9" name="Straight Connector 538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0" name="Straight Connector 539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1" name="Straight Connector 540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Straight Connector 534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Straight Connector 535"/>
                    <p:cNvCxnSpPr/>
                    <p:nvPr/>
                  </p:nvCxnSpPr>
                  <p:spPr>
                    <a:xfrm flipV="1">
                      <a:off x="2021466" y="1885948"/>
                      <a:ext cx="4184" cy="23944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6" name="Oval 525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27" name="Group 526"/>
                <p:cNvGrpSpPr/>
                <p:nvPr/>
              </p:nvGrpSpPr>
              <p:grpSpPr>
                <a:xfrm>
                  <a:off x="1435100" y="1654175"/>
                  <a:ext cx="406095" cy="285750"/>
                  <a:chOff x="1435100" y="1654175"/>
                  <a:chExt cx="406095" cy="285750"/>
                </a:xfrm>
              </p:grpSpPr>
              <p:sp>
                <p:nvSpPr>
                  <p:cNvPr id="528" name="Oval 527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9" name="Oval 528"/>
                  <p:cNvSpPr/>
                  <p:nvPr/>
                </p:nvSpPr>
                <p:spPr>
                  <a:xfrm>
                    <a:off x="1497382" y="1795840"/>
                    <a:ext cx="110453" cy="13642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0" name="Oval 529"/>
                  <p:cNvSpPr/>
                  <p:nvPr/>
                </p:nvSpPr>
                <p:spPr>
                  <a:xfrm>
                    <a:off x="1718347" y="1657670"/>
                    <a:ext cx="122848" cy="14878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9" name="Group 518"/>
              <p:cNvGrpSpPr/>
              <p:nvPr/>
            </p:nvGrpSpPr>
            <p:grpSpPr>
              <a:xfrm>
                <a:off x="1528327" y="1920107"/>
                <a:ext cx="172183" cy="106584"/>
                <a:chOff x="5050586" y="2264635"/>
                <a:chExt cx="172183" cy="106584"/>
              </a:xfrm>
            </p:grpSpPr>
            <p:sp>
              <p:nvSpPr>
                <p:cNvPr id="520" name="Rounded Rectangle 519"/>
                <p:cNvSpPr/>
                <p:nvPr/>
              </p:nvSpPr>
              <p:spPr>
                <a:xfrm>
                  <a:off x="5050586" y="2264635"/>
                  <a:ext cx="172183" cy="10658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21" name="Straight Connector 520"/>
                <p:cNvCxnSpPr>
                  <a:stCxn id="520" idx="0"/>
                  <a:endCxn id="520" idx="2"/>
                </p:cNvCxnSpPr>
                <p:nvPr/>
              </p:nvCxnSpPr>
              <p:spPr>
                <a:xfrm>
                  <a:off x="5136678" y="2264635"/>
                  <a:ext cx="0" cy="1065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5180694" y="2264635"/>
                  <a:ext cx="0" cy="1065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5090206" y="2264635"/>
                  <a:ext cx="0" cy="1065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>
                  <a:endCxn id="520" idx="3"/>
                </p:cNvCxnSpPr>
                <p:nvPr/>
              </p:nvCxnSpPr>
              <p:spPr>
                <a:xfrm>
                  <a:off x="5050586" y="2317927"/>
                  <a:ext cx="17218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1396360" y="1915776"/>
              <a:ext cx="95917" cy="45719"/>
              <a:chOff x="1614418" y="2561187"/>
              <a:chExt cx="187911" cy="54612"/>
            </a:xfrm>
            <a:effectLst>
              <a:glow rad="101600">
                <a:srgbClr val="FF0000">
                  <a:alpha val="60000"/>
                </a:srgbClr>
              </a:glow>
            </a:effectLst>
          </p:grpSpPr>
          <p:cxnSp>
            <p:nvCxnSpPr>
              <p:cNvPr id="513" name="Straight Connector 512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/>
            <p:cNvGrpSpPr/>
            <p:nvPr/>
          </p:nvGrpSpPr>
          <p:grpSpPr>
            <a:xfrm>
              <a:off x="1716255" y="1920394"/>
              <a:ext cx="95917" cy="45719"/>
              <a:chOff x="1614418" y="2561187"/>
              <a:chExt cx="187911" cy="54612"/>
            </a:xfrm>
            <a:effectLst>
              <a:glow rad="101600">
                <a:srgbClr val="FF0000">
                  <a:alpha val="60000"/>
                </a:srgbClr>
              </a:glow>
            </a:effectLst>
          </p:grpSpPr>
          <p:cxnSp>
            <p:nvCxnSpPr>
              <p:cNvPr id="508" name="Straight Connector 507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2" name="Group 541"/>
          <p:cNvGrpSpPr/>
          <p:nvPr/>
        </p:nvGrpSpPr>
        <p:grpSpPr>
          <a:xfrm>
            <a:off x="558369" y="4805281"/>
            <a:ext cx="713827" cy="793227"/>
            <a:chOff x="390325" y="1471186"/>
            <a:chExt cx="713827" cy="793227"/>
          </a:xfrm>
        </p:grpSpPr>
        <p:grpSp>
          <p:nvGrpSpPr>
            <p:cNvPr id="543" name="Group 542"/>
            <p:cNvGrpSpPr/>
            <p:nvPr/>
          </p:nvGrpSpPr>
          <p:grpSpPr>
            <a:xfrm>
              <a:off x="390325" y="1471186"/>
              <a:ext cx="713827" cy="793227"/>
              <a:chOff x="389612" y="1450421"/>
              <a:chExt cx="713827" cy="793227"/>
            </a:xfrm>
          </p:grpSpPr>
          <p:grpSp>
            <p:nvGrpSpPr>
              <p:cNvPr id="556" name="Group 555"/>
              <p:cNvGrpSpPr/>
              <p:nvPr/>
            </p:nvGrpSpPr>
            <p:grpSpPr>
              <a:xfrm>
                <a:off x="389612" y="1450421"/>
                <a:ext cx="713827" cy="793227"/>
                <a:chOff x="1313470" y="1510766"/>
                <a:chExt cx="713827" cy="793227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1313470" y="1510766"/>
                  <a:ext cx="713827" cy="793227"/>
                  <a:chOff x="1313470" y="1510766"/>
                  <a:chExt cx="713827" cy="793227"/>
                </a:xfrm>
              </p:grpSpPr>
              <p:grpSp>
                <p:nvGrpSpPr>
                  <p:cNvPr id="564" name="Group 563"/>
                  <p:cNvGrpSpPr/>
                  <p:nvPr/>
                </p:nvGrpSpPr>
                <p:grpSpPr>
                  <a:xfrm>
                    <a:off x="1313470" y="1510766"/>
                    <a:ext cx="713827" cy="793227"/>
                    <a:chOff x="1311823" y="1511300"/>
                    <a:chExt cx="713827" cy="793227"/>
                  </a:xfrm>
                </p:grpSpPr>
                <p:grpSp>
                  <p:nvGrpSpPr>
                    <p:cNvPr id="566" name="Group 565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570" name="Oval 569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71" name="Straight Connector 570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2" name="Straight Connector 571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3" name="Straight Connector 572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4" name="Straight Connector 573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2014538" y="1885948"/>
                      <a:ext cx="11112" cy="21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9" name="Oval 558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60" name="Group 559"/>
                <p:cNvGrpSpPr/>
                <p:nvPr/>
              </p:nvGrpSpPr>
              <p:grpSpPr>
                <a:xfrm>
                  <a:off x="1435100" y="1654175"/>
                  <a:ext cx="453802" cy="285750"/>
                  <a:chOff x="1435100" y="1654175"/>
                  <a:chExt cx="453802" cy="285750"/>
                </a:xfrm>
              </p:grpSpPr>
              <p:sp>
                <p:nvSpPr>
                  <p:cNvPr id="561" name="Oval 560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2" name="Oval 561"/>
                  <p:cNvSpPr/>
                  <p:nvPr/>
                </p:nvSpPr>
                <p:spPr>
                  <a:xfrm>
                    <a:off x="1580959" y="1733981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1812702" y="1733982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557" name="Oval 556"/>
              <p:cNvSpPr/>
              <p:nvPr/>
            </p:nvSpPr>
            <p:spPr>
              <a:xfrm>
                <a:off x="701737" y="1910624"/>
                <a:ext cx="95865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>
              <a:off x="553402" y="1903346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551" name="Straight Connector 550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544"/>
            <p:cNvGrpSpPr/>
            <p:nvPr/>
          </p:nvGrpSpPr>
          <p:grpSpPr>
            <a:xfrm>
              <a:off x="846041" y="1909158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546" name="Straight Connector 545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3"/>
          <a:srcRect l="9583" t="28312" r="-1020" b="61640"/>
          <a:stretch/>
        </p:blipFill>
        <p:spPr>
          <a:xfrm>
            <a:off x="6208295" y="520275"/>
            <a:ext cx="3898751" cy="843304"/>
          </a:xfrm>
          <a:prstGeom prst="rect">
            <a:avLst/>
          </a:prstGeom>
        </p:spPr>
      </p:pic>
      <p:pic>
        <p:nvPicPr>
          <p:cNvPr id="577" name="Picture 576"/>
          <p:cNvPicPr>
            <a:picLocks noChangeAspect="1"/>
          </p:cNvPicPr>
          <p:nvPr/>
        </p:nvPicPr>
        <p:blipFill rotWithShape="1">
          <a:blip r:embed="rId3"/>
          <a:srcRect l="15226" t="37977" r="20438" b="52084"/>
          <a:stretch/>
        </p:blipFill>
        <p:spPr>
          <a:xfrm>
            <a:off x="6448926" y="1331495"/>
            <a:ext cx="2743200" cy="8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5.18519E-6 L 3.75E-6 5.18519E-6 C -0.00026 -0.00323 -0.00013 -0.0118 -0.00144 -0.01619 C -0.0017 -0.01735 -0.00222 -0.01851 -0.00274 -0.01967 C -0.00339 -0.0236 -0.00339 -0.02383 -0.00469 -0.02777 C -0.00508 -0.02893 -0.0056 -0.03008 -0.00599 -0.03124 C -0.0086 -0.04096 -0.00417 -0.02823 -0.00795 -0.03819 C -0.00925 -0.04791 -0.00756 -0.03842 -0.0099 -0.04629 C -0.01133 -0.05161 -0.00951 -0.04837 -0.01185 -0.05323 C -0.01237 -0.05462 -0.01316 -0.05555 -0.01381 -0.0567 C -0.01784 -0.06619 -0.01459 -0.06156 -0.01836 -0.06596 C -0.01954 -0.06944 -0.01967 -0.07013 -0.02162 -0.07291 C -0.02214 -0.07383 -0.02292 -0.07453 -0.02357 -0.07522 C -0.02422 -0.07684 -0.02461 -0.07869 -0.02553 -0.07985 C -0.02605 -0.08078 -0.02683 -0.08055 -0.02748 -0.08101 C -0.02878 -0.0824 -0.02982 -0.08494 -0.03138 -0.08564 C -0.03204 -0.0861 -0.03269 -0.08633 -0.03334 -0.0868 C -0.03425 -0.08749 -0.03503 -0.08865 -0.03594 -0.08911 C -0.03672 -0.08981 -0.03763 -0.09004 -0.03855 -0.09027 C -0.0392 -0.09119 -0.03972 -0.09212 -0.0405 -0.09258 C -0.04167 -0.09374 -0.0431 -0.09444 -0.04441 -0.0949 C -0.04623 -0.09582 -0.04831 -0.09675 -0.05026 -0.09721 C -0.05222 -0.09791 -0.05417 -0.09814 -0.05612 -0.09837 C -0.05704 -0.09883 -0.05782 -0.09953 -0.05873 -0.09953 C -0.06954 -0.09953 -0.08047 -0.0993 -0.09128 -0.09837 C -0.09245 -0.09837 -0.09349 -0.09791 -0.09454 -0.09721 C -0.09454 -0.09721 -0.09948 -0.09444 -0.1004 -0.09374 L -0.1043 -0.09143 C -0.10495 -0.09119 -0.10573 -0.09096 -0.10625 -0.09027 C -0.10691 -0.08957 -0.10769 -0.08888 -0.10821 -0.08795 C -0.11329 -0.08055 -0.1073 -0.08795 -0.11211 -0.08217 C -0.11263 -0.08101 -0.11303 -0.08008 -0.11342 -0.07869 C -0.11394 -0.07731 -0.1142 -0.07545 -0.11472 -0.07406 C -0.11524 -0.07314 -0.11602 -0.07268 -0.11667 -0.07175 C -0.11719 -0.07059 -0.11771 -0.06967 -0.11797 -0.06828 C -0.12071 -0.05879 -0.11628 -0.07129 -0.11993 -0.06133 C -0.12097 -0.05416 -0.12019 -0.05809 -0.12318 -0.04976 L -0.12318 -0.04976 C -0.1237 -0.04744 -0.12383 -0.0449 -0.12448 -0.04281 C -0.125 -0.04166 -0.12553 -0.04073 -0.12579 -0.03934 C -0.12709 -0.03448 -0.12709 -0.0324 -0.12774 -0.02777 C -0.12865 -0.02244 -0.12852 -0.02569 -0.12904 -0.01851 C -0.13034 -0.003 -0.12904 -0.01319 -0.13034 -0.00346 C -0.13178 0.04075 -0.13034 0.00047 -0.13165 0.02779 C -0.13191 0.03288 -0.13204 0.03797 -0.1323 0.04283 C -0.13282 0.05094 -0.13295 0.05117 -0.1336 0.05788 L -0.13295 0.07987 L -0.13165 0.08242 " pathEditMode="relative" ptsTypes="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0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43" t="56326" r="9526" b="34691"/>
          <a:stretch/>
        </p:blipFill>
        <p:spPr>
          <a:xfrm>
            <a:off x="6031832" y="2871537"/>
            <a:ext cx="3625515" cy="75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078" t="47917" r="12159" b="43674"/>
          <a:stretch/>
        </p:blipFill>
        <p:spPr>
          <a:xfrm>
            <a:off x="6144126" y="2165684"/>
            <a:ext cx="3400927" cy="705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730" y="525668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Selection of parents: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723770" y="1237119"/>
            <a:ext cx="713827" cy="793227"/>
            <a:chOff x="390325" y="1471186"/>
            <a:chExt cx="713827" cy="793227"/>
          </a:xfrm>
        </p:grpSpPr>
        <p:grpSp>
          <p:nvGrpSpPr>
            <p:cNvPr id="8" name="Group 7"/>
            <p:cNvGrpSpPr/>
            <p:nvPr/>
          </p:nvGrpSpPr>
          <p:grpSpPr>
            <a:xfrm>
              <a:off x="390325" y="1471186"/>
              <a:ext cx="713827" cy="793227"/>
              <a:chOff x="389612" y="1450421"/>
              <a:chExt cx="713827" cy="79322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89612" y="1450421"/>
                <a:ext cx="713827" cy="793227"/>
                <a:chOff x="1313470" y="1510766"/>
                <a:chExt cx="713827" cy="793227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313470" y="1510766"/>
                  <a:ext cx="713827" cy="793227"/>
                  <a:chOff x="1313470" y="1510766"/>
                  <a:chExt cx="713827" cy="79322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313470" y="1510766"/>
                    <a:ext cx="713827" cy="793227"/>
                    <a:chOff x="1311823" y="1511300"/>
                    <a:chExt cx="713827" cy="793227"/>
                  </a:xfrm>
                </p:grpSpPr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flipV="1">
                      <a:off x="2014538" y="1885948"/>
                      <a:ext cx="11112" cy="21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Oval 23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1435100" y="1654175"/>
                  <a:ext cx="453802" cy="285750"/>
                  <a:chOff x="1435100" y="1654175"/>
                  <a:chExt cx="453802" cy="28575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580959" y="1733981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812702" y="1733982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2" name="Oval 21"/>
              <p:cNvSpPr/>
              <p:nvPr/>
            </p:nvSpPr>
            <p:spPr>
              <a:xfrm>
                <a:off x="701737" y="1910624"/>
                <a:ext cx="95865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3402" y="1903346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846041" y="1909158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1353457" y="1216562"/>
            <a:ext cx="840813" cy="793121"/>
            <a:chOff x="4274352" y="1329098"/>
            <a:chExt cx="842132" cy="793121"/>
          </a:xfrm>
        </p:grpSpPr>
        <p:grpSp>
          <p:nvGrpSpPr>
            <p:cNvPr id="41" name="Group 40"/>
            <p:cNvGrpSpPr/>
            <p:nvPr/>
          </p:nvGrpSpPr>
          <p:grpSpPr>
            <a:xfrm>
              <a:off x="4360913" y="1329098"/>
              <a:ext cx="660400" cy="793121"/>
              <a:chOff x="4270002" y="1450527"/>
              <a:chExt cx="660400" cy="79312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270002" y="1450527"/>
                <a:ext cx="660400" cy="793121"/>
                <a:chOff x="2182872" y="1454559"/>
                <a:chExt cx="660400" cy="793121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182872" y="1454559"/>
                  <a:ext cx="660400" cy="793121"/>
                  <a:chOff x="1325898" y="1510872"/>
                  <a:chExt cx="660400" cy="793121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325898" y="1510872"/>
                    <a:ext cx="660400" cy="793121"/>
                    <a:chOff x="1324251" y="1511406"/>
                    <a:chExt cx="660400" cy="793121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324251" y="1511406"/>
                      <a:ext cx="660400" cy="571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1579312" y="20714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1753082" y="20771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H="1" flipV="1">
                      <a:off x="1496886" y="2292969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1753082" y="2302701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Oval 63"/>
                  <p:cNvSpPr/>
                  <p:nvPr/>
                </p:nvSpPr>
                <p:spPr>
                  <a:xfrm>
                    <a:off x="16637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14300" prst="hardEdg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1435100" y="1654175"/>
                    <a:ext cx="349249" cy="285750"/>
                    <a:chOff x="1435100" y="1654175"/>
                    <a:chExt cx="349249" cy="285750"/>
                  </a:xfrm>
                </p:grpSpPr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1435100" y="1654175"/>
                      <a:ext cx="228600" cy="285750"/>
                    </a:xfrm>
                    <a:prstGeom prst="ellipse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1555750" y="1775604"/>
                      <a:ext cx="78696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1702760" y="1775604"/>
                      <a:ext cx="81589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234018" y="1845965"/>
                  <a:ext cx="95917" cy="45719"/>
                  <a:chOff x="1614418" y="2561187"/>
                  <a:chExt cx="187911" cy="54612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1680567" y="256521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707812" y="1842590"/>
                  <a:ext cx="99715" cy="45719"/>
                  <a:chOff x="1614418" y="2561187"/>
                  <a:chExt cx="187911" cy="54612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1680565" y="2565228"/>
                    <a:ext cx="54649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Oval 48"/>
              <p:cNvSpPr/>
              <p:nvPr/>
            </p:nvSpPr>
            <p:spPr>
              <a:xfrm>
                <a:off x="4499854" y="191196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4999636" y="1720504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42132" y="1413164"/>
              <a:ext cx="70292" cy="315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hord 43"/>
            <p:cNvSpPr/>
            <p:nvPr/>
          </p:nvSpPr>
          <p:spPr>
            <a:xfrm rot="6946958">
              <a:off x="5018653" y="1681790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hord 44"/>
            <p:cNvSpPr/>
            <p:nvPr/>
          </p:nvSpPr>
          <p:spPr>
            <a:xfrm rot="6873852">
              <a:off x="4291548" y="1708447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274352" y="1743532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276462" y="1472401"/>
              <a:ext cx="83111" cy="272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84284" y="3352800"/>
            <a:ext cx="716238" cy="793227"/>
            <a:chOff x="2170444" y="1454453"/>
            <a:chExt cx="716238" cy="793227"/>
          </a:xfrm>
        </p:grpSpPr>
        <p:grpSp>
          <p:nvGrpSpPr>
            <p:cNvPr id="75" name="Group 74"/>
            <p:cNvGrpSpPr/>
            <p:nvPr/>
          </p:nvGrpSpPr>
          <p:grpSpPr>
            <a:xfrm>
              <a:off x="2170444" y="1454453"/>
              <a:ext cx="716238" cy="793227"/>
              <a:chOff x="2170444" y="1454453"/>
              <a:chExt cx="716238" cy="793227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170444" y="1454453"/>
                <a:ext cx="716238" cy="793227"/>
                <a:chOff x="1313470" y="1510766"/>
                <a:chExt cx="716238" cy="793227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1313470" y="1510766"/>
                  <a:ext cx="716238" cy="793227"/>
                  <a:chOff x="1313470" y="1510766"/>
                  <a:chExt cx="716238" cy="793227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1313470" y="1510766"/>
                    <a:ext cx="716238" cy="793227"/>
                    <a:chOff x="1311823" y="1511300"/>
                    <a:chExt cx="716238" cy="793227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103" name="Straight Connector 102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2025650" y="1885948"/>
                      <a:ext cx="2411" cy="24132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1" name="Oval 90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2" name="Group 91"/>
                <p:cNvGrpSpPr/>
                <p:nvPr/>
              </p:nvGrpSpPr>
              <p:grpSpPr>
                <a:xfrm>
                  <a:off x="1435100" y="1654175"/>
                  <a:ext cx="343861" cy="285750"/>
                  <a:chOff x="1435100" y="1654175"/>
                  <a:chExt cx="343861" cy="285750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1555750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1702761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8" name="Group 77"/>
              <p:cNvGrpSpPr/>
              <p:nvPr/>
            </p:nvGrpSpPr>
            <p:grpSpPr>
              <a:xfrm>
                <a:off x="2234018" y="1845965"/>
                <a:ext cx="95917" cy="45719"/>
                <a:chOff x="1614418" y="2561187"/>
                <a:chExt cx="187911" cy="54612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2707812" y="1842590"/>
                <a:ext cx="99715" cy="45719"/>
                <a:chOff x="1614418" y="2561187"/>
                <a:chExt cx="187911" cy="54612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" name="Straight Connector 75"/>
            <p:cNvCxnSpPr/>
            <p:nvPr/>
          </p:nvCxnSpPr>
          <p:spPr>
            <a:xfrm flipV="1">
              <a:off x="2449385" y="1933483"/>
              <a:ext cx="66368" cy="5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422358" y="895000"/>
            <a:ext cx="16042" cy="149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2"/>
          <a:srcRect l="9583" t="28312" r="-1020" b="61640"/>
          <a:stretch/>
        </p:blipFill>
        <p:spPr>
          <a:xfrm>
            <a:off x="6208295" y="520275"/>
            <a:ext cx="3898751" cy="84330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/>
          <a:srcRect l="15226" t="37977" r="20438" b="52084"/>
          <a:stretch/>
        </p:blipFill>
        <p:spPr>
          <a:xfrm>
            <a:off x="6448926" y="1331495"/>
            <a:ext cx="2743200" cy="834189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292040" y="2686871"/>
            <a:ext cx="41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Recombination/Crossover : Converging the population to a optimal solution </a:t>
            </a:r>
            <a:endParaRPr lang="en-GB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733484" y="3361989"/>
            <a:ext cx="840813" cy="793121"/>
            <a:chOff x="4274352" y="1329098"/>
            <a:chExt cx="842132" cy="793121"/>
          </a:xfrm>
        </p:grpSpPr>
        <p:grpSp>
          <p:nvGrpSpPr>
            <p:cNvPr id="146" name="Group 145"/>
            <p:cNvGrpSpPr/>
            <p:nvPr/>
          </p:nvGrpSpPr>
          <p:grpSpPr>
            <a:xfrm>
              <a:off x="4360913" y="1329098"/>
              <a:ext cx="660400" cy="793121"/>
              <a:chOff x="4270002" y="1450527"/>
              <a:chExt cx="660400" cy="793121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4270002" y="1450527"/>
                <a:ext cx="660400" cy="793121"/>
                <a:chOff x="2182872" y="1454559"/>
                <a:chExt cx="660400" cy="793121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2182872" y="1454559"/>
                  <a:ext cx="660400" cy="793121"/>
                  <a:chOff x="1325898" y="1510872"/>
                  <a:chExt cx="660400" cy="793121"/>
                </a:xfrm>
              </p:grpSpPr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1325898" y="1510872"/>
                    <a:ext cx="660400" cy="793121"/>
                    <a:chOff x="1324251" y="1511406"/>
                    <a:chExt cx="660400" cy="793121"/>
                  </a:xfrm>
                </p:grpSpPr>
                <p:sp>
                  <p:nvSpPr>
                    <p:cNvPr id="174" name="Oval 173"/>
                    <p:cNvSpPr/>
                    <p:nvPr/>
                  </p:nvSpPr>
                  <p:spPr>
                    <a:xfrm>
                      <a:off x="1324251" y="1511406"/>
                      <a:ext cx="660400" cy="571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175" name="Straight Connector 174"/>
                    <p:cNvCxnSpPr/>
                    <p:nvPr/>
                  </p:nvCxnSpPr>
                  <p:spPr>
                    <a:xfrm>
                      <a:off x="1579312" y="20714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/>
                    <p:cNvCxnSpPr/>
                    <p:nvPr/>
                  </p:nvCxnSpPr>
                  <p:spPr>
                    <a:xfrm>
                      <a:off x="1753082" y="20771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H="1" flipV="1">
                      <a:off x="1496886" y="2292969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 flipH="1" flipV="1">
                      <a:off x="1753082" y="2302701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Oval 168"/>
                  <p:cNvSpPr/>
                  <p:nvPr/>
                </p:nvSpPr>
                <p:spPr>
                  <a:xfrm>
                    <a:off x="16637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14300" prst="hardEdg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1435100" y="1654175"/>
                    <a:ext cx="349249" cy="285750"/>
                    <a:chOff x="1435100" y="1654175"/>
                    <a:chExt cx="349249" cy="285750"/>
                  </a:xfrm>
                </p:grpSpPr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1435100" y="1654175"/>
                      <a:ext cx="228600" cy="285750"/>
                    </a:xfrm>
                    <a:prstGeom prst="ellipse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72" name="Oval 171"/>
                    <p:cNvSpPr/>
                    <p:nvPr/>
                  </p:nvSpPr>
                  <p:spPr>
                    <a:xfrm>
                      <a:off x="1555750" y="1775604"/>
                      <a:ext cx="78696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1702760" y="1775604"/>
                      <a:ext cx="81589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2234018" y="1845965"/>
                  <a:ext cx="95917" cy="45719"/>
                  <a:chOff x="1614418" y="2561187"/>
                  <a:chExt cx="187911" cy="54612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H="1">
                    <a:off x="1680567" y="256521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" name="Group 156"/>
                <p:cNvGrpSpPr/>
                <p:nvPr/>
              </p:nvGrpSpPr>
              <p:grpSpPr>
                <a:xfrm>
                  <a:off x="2707812" y="1842590"/>
                  <a:ext cx="99715" cy="45719"/>
                  <a:chOff x="1614418" y="2561187"/>
                  <a:chExt cx="187911" cy="54612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1680565" y="2565228"/>
                    <a:ext cx="54649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Oval 153"/>
              <p:cNvSpPr/>
              <p:nvPr/>
            </p:nvSpPr>
            <p:spPr>
              <a:xfrm>
                <a:off x="4499854" y="191196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 flipH="1">
              <a:off x="4999636" y="1720504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042132" y="1413164"/>
              <a:ext cx="70292" cy="315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Chord 148"/>
            <p:cNvSpPr/>
            <p:nvPr/>
          </p:nvSpPr>
          <p:spPr>
            <a:xfrm rot="6946958">
              <a:off x="5018653" y="1681790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Chord 149"/>
            <p:cNvSpPr/>
            <p:nvPr/>
          </p:nvSpPr>
          <p:spPr>
            <a:xfrm rot="6873852">
              <a:off x="4291548" y="1708447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H="1">
              <a:off x="4274352" y="1743532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4276462" y="1472401"/>
              <a:ext cx="83111" cy="272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442618" y="1212424"/>
            <a:ext cx="716238" cy="793227"/>
            <a:chOff x="2170444" y="1454453"/>
            <a:chExt cx="716238" cy="793227"/>
          </a:xfrm>
        </p:grpSpPr>
        <p:grpSp>
          <p:nvGrpSpPr>
            <p:cNvPr id="180" name="Group 179"/>
            <p:cNvGrpSpPr/>
            <p:nvPr/>
          </p:nvGrpSpPr>
          <p:grpSpPr>
            <a:xfrm>
              <a:off x="2170444" y="1454453"/>
              <a:ext cx="716238" cy="793227"/>
              <a:chOff x="2170444" y="1454453"/>
              <a:chExt cx="716238" cy="793227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170444" y="1454453"/>
                <a:ext cx="716238" cy="793227"/>
                <a:chOff x="1313470" y="1510766"/>
                <a:chExt cx="716238" cy="793227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1313470" y="1510766"/>
                  <a:ext cx="716238" cy="793227"/>
                  <a:chOff x="1313470" y="1510766"/>
                  <a:chExt cx="716238" cy="793227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313470" y="1510766"/>
                    <a:ext cx="716238" cy="793227"/>
                    <a:chOff x="1311823" y="1511300"/>
                    <a:chExt cx="716238" cy="793227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207" name="Oval 206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208" name="Straight Connector 207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1" name="Straight Connector 210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 flipH="1" flipV="1">
                      <a:off x="2025650" y="1885948"/>
                      <a:ext cx="2411" cy="24132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Oval 195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97" name="Group 196"/>
                <p:cNvGrpSpPr/>
                <p:nvPr/>
              </p:nvGrpSpPr>
              <p:grpSpPr>
                <a:xfrm>
                  <a:off x="1435100" y="1654175"/>
                  <a:ext cx="343861" cy="285750"/>
                  <a:chOff x="1435100" y="1654175"/>
                  <a:chExt cx="343861" cy="285750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1555750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1702761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3" name="Group 182"/>
              <p:cNvGrpSpPr/>
              <p:nvPr/>
            </p:nvGrpSpPr>
            <p:grpSpPr>
              <a:xfrm>
                <a:off x="2234018" y="1845965"/>
                <a:ext cx="95917" cy="45719"/>
                <a:chOff x="1614418" y="2561187"/>
                <a:chExt cx="187911" cy="54612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707812" y="1842590"/>
                <a:ext cx="99715" cy="45719"/>
                <a:chOff x="1614418" y="2561187"/>
                <a:chExt cx="187911" cy="54612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1" name="Straight Connector 180"/>
            <p:cNvCxnSpPr/>
            <p:nvPr/>
          </p:nvCxnSpPr>
          <p:spPr>
            <a:xfrm flipV="1">
              <a:off x="2449385" y="1933483"/>
              <a:ext cx="66368" cy="5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Box 211"/>
          <p:cNvSpPr txBox="1"/>
          <p:nvPr/>
        </p:nvSpPr>
        <p:spPr>
          <a:xfrm>
            <a:off x="2558017" y="3350820"/>
            <a:ext cx="842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=</a:t>
            </a:r>
            <a:endParaRPr lang="en-GB" sz="5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218065" y="3335857"/>
            <a:ext cx="842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+</a:t>
            </a:r>
          </a:p>
        </p:txBody>
      </p:sp>
      <p:grpSp>
        <p:nvGrpSpPr>
          <p:cNvPr id="317" name="Group 316"/>
          <p:cNvGrpSpPr/>
          <p:nvPr/>
        </p:nvGrpSpPr>
        <p:grpSpPr>
          <a:xfrm>
            <a:off x="3801491" y="3320621"/>
            <a:ext cx="731583" cy="831554"/>
            <a:chOff x="1604444" y="4921973"/>
            <a:chExt cx="731583" cy="831554"/>
          </a:xfrm>
        </p:grpSpPr>
        <p:pic>
          <p:nvPicPr>
            <p:cNvPr id="281" name="Picture 280"/>
            <p:cNvPicPr>
              <a:picLocks noChangeAspect="1"/>
            </p:cNvPicPr>
            <p:nvPr/>
          </p:nvPicPr>
          <p:blipFill rotWithShape="1">
            <a:blip r:embed="rId3"/>
            <a:srcRect t="45517" r="-1035" b="-1"/>
            <a:stretch/>
          </p:blipFill>
          <p:spPr>
            <a:xfrm>
              <a:off x="1604444" y="5316279"/>
              <a:ext cx="731583" cy="437248"/>
            </a:xfrm>
            <a:prstGeom prst="rect">
              <a:avLst/>
            </a:prstGeom>
          </p:spPr>
        </p:pic>
        <p:pic>
          <p:nvPicPr>
            <p:cNvPr id="316" name="Picture 315"/>
            <p:cNvPicPr>
              <a:picLocks noChangeAspect="1"/>
            </p:cNvPicPr>
            <p:nvPr/>
          </p:nvPicPr>
          <p:blipFill rotWithShape="1">
            <a:blip r:embed="rId4"/>
            <a:srcRect l="16355" t="-3014" r="19151" b="52807"/>
            <a:stretch/>
          </p:blipFill>
          <p:spPr>
            <a:xfrm>
              <a:off x="1614488" y="4921973"/>
              <a:ext cx="676275" cy="404038"/>
            </a:xfrm>
            <a:prstGeom prst="rect">
              <a:avLst/>
            </a:prstGeom>
          </p:spPr>
        </p:pic>
      </p:grpSp>
      <p:grpSp>
        <p:nvGrpSpPr>
          <p:cNvPr id="356" name="Group 355"/>
          <p:cNvGrpSpPr/>
          <p:nvPr/>
        </p:nvGrpSpPr>
        <p:grpSpPr>
          <a:xfrm>
            <a:off x="2877937" y="3352351"/>
            <a:ext cx="870145" cy="813225"/>
            <a:chOff x="4126584" y="5683110"/>
            <a:chExt cx="870145" cy="813225"/>
          </a:xfrm>
        </p:grpSpPr>
        <p:pic>
          <p:nvPicPr>
            <p:cNvPr id="354" name="Picture 353"/>
            <p:cNvPicPr>
              <a:picLocks noChangeAspect="1"/>
            </p:cNvPicPr>
            <p:nvPr/>
          </p:nvPicPr>
          <p:blipFill rotWithShape="1">
            <a:blip r:embed="rId4"/>
            <a:srcRect r="49713" b="-1054"/>
            <a:stretch/>
          </p:blipFill>
          <p:spPr>
            <a:xfrm>
              <a:off x="4126584" y="5683110"/>
              <a:ext cx="527304" cy="813224"/>
            </a:xfrm>
            <a:prstGeom prst="rect">
              <a:avLst/>
            </a:prstGeom>
          </p:spPr>
        </p:pic>
        <p:pic>
          <p:nvPicPr>
            <p:cNvPr id="355" name="Picture 354"/>
            <p:cNvPicPr>
              <a:picLocks noChangeAspect="1"/>
            </p:cNvPicPr>
            <p:nvPr/>
          </p:nvPicPr>
          <p:blipFill rotWithShape="1">
            <a:blip r:embed="rId5"/>
            <a:srcRect l="48387" b="-1235"/>
            <a:stretch/>
          </p:blipFill>
          <p:spPr>
            <a:xfrm>
              <a:off x="4622279" y="5683111"/>
              <a:ext cx="374450" cy="813224"/>
            </a:xfrm>
            <a:prstGeom prst="rect">
              <a:avLst/>
            </a:prstGeom>
          </p:spPr>
        </p:pic>
      </p:grpSp>
      <p:grpSp>
        <p:nvGrpSpPr>
          <p:cNvPr id="358" name="Group 357"/>
          <p:cNvGrpSpPr/>
          <p:nvPr/>
        </p:nvGrpSpPr>
        <p:grpSpPr>
          <a:xfrm>
            <a:off x="464295" y="5125073"/>
            <a:ext cx="870145" cy="813225"/>
            <a:chOff x="4126584" y="5683110"/>
            <a:chExt cx="870145" cy="813225"/>
          </a:xfrm>
        </p:grpSpPr>
        <p:pic>
          <p:nvPicPr>
            <p:cNvPr id="359" name="Picture 358"/>
            <p:cNvPicPr>
              <a:picLocks noChangeAspect="1"/>
            </p:cNvPicPr>
            <p:nvPr/>
          </p:nvPicPr>
          <p:blipFill rotWithShape="1">
            <a:blip r:embed="rId4"/>
            <a:srcRect r="49713" b="-1054"/>
            <a:stretch/>
          </p:blipFill>
          <p:spPr>
            <a:xfrm>
              <a:off x="4126584" y="5683110"/>
              <a:ext cx="527304" cy="813224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 rotWithShape="1">
            <a:blip r:embed="rId5"/>
            <a:srcRect l="48387" b="-1235"/>
            <a:stretch/>
          </p:blipFill>
          <p:spPr>
            <a:xfrm>
              <a:off x="4622279" y="5683111"/>
              <a:ext cx="374450" cy="813224"/>
            </a:xfrm>
            <a:prstGeom prst="rect">
              <a:avLst/>
            </a:prstGeom>
          </p:spPr>
        </p:pic>
      </p:grpSp>
      <p:grpSp>
        <p:nvGrpSpPr>
          <p:cNvPr id="361" name="Group 360"/>
          <p:cNvGrpSpPr/>
          <p:nvPr/>
        </p:nvGrpSpPr>
        <p:grpSpPr>
          <a:xfrm>
            <a:off x="1474531" y="5106743"/>
            <a:ext cx="731583" cy="831554"/>
            <a:chOff x="1604444" y="4921973"/>
            <a:chExt cx="731583" cy="831554"/>
          </a:xfrm>
        </p:grpSpPr>
        <p:pic>
          <p:nvPicPr>
            <p:cNvPr id="362" name="Picture 361"/>
            <p:cNvPicPr>
              <a:picLocks noChangeAspect="1"/>
            </p:cNvPicPr>
            <p:nvPr/>
          </p:nvPicPr>
          <p:blipFill rotWithShape="1">
            <a:blip r:embed="rId3"/>
            <a:srcRect t="45517" r="-1035" b="-1"/>
            <a:stretch/>
          </p:blipFill>
          <p:spPr>
            <a:xfrm>
              <a:off x="1604444" y="5316279"/>
              <a:ext cx="731583" cy="437248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 rotWithShape="1">
            <a:blip r:embed="rId4"/>
            <a:srcRect l="16355" t="-3014" r="19151" b="52807"/>
            <a:stretch/>
          </p:blipFill>
          <p:spPr>
            <a:xfrm>
              <a:off x="1614488" y="4921973"/>
              <a:ext cx="676275" cy="404038"/>
            </a:xfrm>
            <a:prstGeom prst="rect">
              <a:avLst/>
            </a:prstGeom>
          </p:spPr>
        </p:pic>
      </p:grpSp>
      <p:grpSp>
        <p:nvGrpSpPr>
          <p:cNvPr id="364" name="Group 363"/>
          <p:cNvGrpSpPr/>
          <p:nvPr/>
        </p:nvGrpSpPr>
        <p:grpSpPr>
          <a:xfrm>
            <a:off x="2324216" y="5147698"/>
            <a:ext cx="840813" cy="793121"/>
            <a:chOff x="4274352" y="1329098"/>
            <a:chExt cx="842132" cy="793121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60913" y="1329098"/>
              <a:ext cx="660400" cy="793121"/>
              <a:chOff x="4270002" y="1450527"/>
              <a:chExt cx="660400" cy="793121"/>
            </a:xfrm>
          </p:grpSpPr>
          <p:grpSp>
            <p:nvGrpSpPr>
              <p:cNvPr id="372" name="Group 371"/>
              <p:cNvGrpSpPr/>
              <p:nvPr/>
            </p:nvGrpSpPr>
            <p:grpSpPr>
              <a:xfrm>
                <a:off x="4270002" y="1450527"/>
                <a:ext cx="660400" cy="793121"/>
                <a:chOff x="2182872" y="1454559"/>
                <a:chExt cx="660400" cy="793121"/>
              </a:xfrm>
            </p:grpSpPr>
            <p:grpSp>
              <p:nvGrpSpPr>
                <p:cNvPr id="374" name="Group 373"/>
                <p:cNvGrpSpPr/>
                <p:nvPr/>
              </p:nvGrpSpPr>
              <p:grpSpPr>
                <a:xfrm>
                  <a:off x="2182872" y="1454559"/>
                  <a:ext cx="660400" cy="793121"/>
                  <a:chOff x="1325898" y="1510872"/>
                  <a:chExt cx="660400" cy="793121"/>
                </a:xfrm>
              </p:grpSpPr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1325898" y="1510872"/>
                    <a:ext cx="660400" cy="793121"/>
                    <a:chOff x="1324251" y="1511406"/>
                    <a:chExt cx="660400" cy="793121"/>
                  </a:xfrm>
                </p:grpSpPr>
                <p:sp>
                  <p:nvSpPr>
                    <p:cNvPr id="393" name="Oval 392"/>
                    <p:cNvSpPr/>
                    <p:nvPr/>
                  </p:nvSpPr>
                  <p:spPr>
                    <a:xfrm>
                      <a:off x="1324251" y="1511406"/>
                      <a:ext cx="660400" cy="571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94" name="Straight Connector 393"/>
                    <p:cNvCxnSpPr/>
                    <p:nvPr/>
                  </p:nvCxnSpPr>
                  <p:spPr>
                    <a:xfrm>
                      <a:off x="1579312" y="20714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Straight Connector 394"/>
                    <p:cNvCxnSpPr/>
                    <p:nvPr/>
                  </p:nvCxnSpPr>
                  <p:spPr>
                    <a:xfrm>
                      <a:off x="1753082" y="20771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6" name="Straight Connector 395"/>
                    <p:cNvCxnSpPr/>
                    <p:nvPr/>
                  </p:nvCxnSpPr>
                  <p:spPr>
                    <a:xfrm flipH="1" flipV="1">
                      <a:off x="1496886" y="2292969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Straight Connector 396"/>
                    <p:cNvCxnSpPr/>
                    <p:nvPr/>
                  </p:nvCxnSpPr>
                  <p:spPr>
                    <a:xfrm flipH="1" flipV="1">
                      <a:off x="1753082" y="2302701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8" name="Oval 387"/>
                  <p:cNvSpPr/>
                  <p:nvPr/>
                </p:nvSpPr>
                <p:spPr>
                  <a:xfrm>
                    <a:off x="16637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14300" prst="hardEdg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89" name="Group 388"/>
                  <p:cNvGrpSpPr/>
                  <p:nvPr/>
                </p:nvGrpSpPr>
                <p:grpSpPr>
                  <a:xfrm>
                    <a:off x="1435100" y="1654175"/>
                    <a:ext cx="349249" cy="285750"/>
                    <a:chOff x="1435100" y="1654175"/>
                    <a:chExt cx="349249" cy="285750"/>
                  </a:xfrm>
                </p:grpSpPr>
                <p:sp>
                  <p:nvSpPr>
                    <p:cNvPr id="390" name="Oval 389"/>
                    <p:cNvSpPr/>
                    <p:nvPr/>
                  </p:nvSpPr>
                  <p:spPr>
                    <a:xfrm>
                      <a:off x="1435100" y="1654175"/>
                      <a:ext cx="228600" cy="285750"/>
                    </a:xfrm>
                    <a:prstGeom prst="ellipse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1" name="Oval 390"/>
                    <p:cNvSpPr/>
                    <p:nvPr/>
                  </p:nvSpPr>
                  <p:spPr>
                    <a:xfrm>
                      <a:off x="1555750" y="1775604"/>
                      <a:ext cx="78696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2" name="Oval 391"/>
                    <p:cNvSpPr/>
                    <p:nvPr/>
                  </p:nvSpPr>
                  <p:spPr>
                    <a:xfrm>
                      <a:off x="1702760" y="1775604"/>
                      <a:ext cx="81589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2234018" y="1845965"/>
                  <a:ext cx="95917" cy="45719"/>
                  <a:chOff x="1614418" y="2561187"/>
                  <a:chExt cx="187911" cy="54612"/>
                </a:xfrm>
              </p:grpSpPr>
              <p:cxnSp>
                <p:nvCxnSpPr>
                  <p:cNvPr id="382" name="Straight Connector 381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 flipH="1">
                    <a:off x="1680567" y="256521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6" name="Group 375"/>
                <p:cNvGrpSpPr/>
                <p:nvPr/>
              </p:nvGrpSpPr>
              <p:grpSpPr>
                <a:xfrm>
                  <a:off x="2707812" y="1842590"/>
                  <a:ext cx="99715" cy="45719"/>
                  <a:chOff x="1614418" y="2561187"/>
                  <a:chExt cx="187911" cy="54612"/>
                </a:xfrm>
              </p:grpSpPr>
              <p:cxnSp>
                <p:nvCxnSpPr>
                  <p:cNvPr id="377" name="Straight Connector 376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/>
                  <p:nvPr/>
                </p:nvCxnSpPr>
                <p:spPr>
                  <a:xfrm flipH="1">
                    <a:off x="1680565" y="2565228"/>
                    <a:ext cx="54649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3" name="Oval 372"/>
              <p:cNvSpPr/>
              <p:nvPr/>
            </p:nvSpPr>
            <p:spPr>
              <a:xfrm>
                <a:off x="4499854" y="191196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H="1">
              <a:off x="4999636" y="1720504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5042132" y="1413164"/>
              <a:ext cx="70292" cy="315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Chord 367"/>
            <p:cNvSpPr/>
            <p:nvPr/>
          </p:nvSpPr>
          <p:spPr>
            <a:xfrm rot="6946958">
              <a:off x="5018653" y="1681790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Chord 368"/>
            <p:cNvSpPr/>
            <p:nvPr/>
          </p:nvSpPr>
          <p:spPr>
            <a:xfrm rot="6873852">
              <a:off x="4291548" y="1708447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0" name="Straight Connector 369"/>
            <p:cNvCxnSpPr/>
            <p:nvPr/>
          </p:nvCxnSpPr>
          <p:spPr>
            <a:xfrm flipH="1">
              <a:off x="4274352" y="1743532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H="1">
              <a:off x="4276462" y="1472401"/>
              <a:ext cx="83111" cy="272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>
            <a:off x="3296517" y="5154312"/>
            <a:ext cx="716238" cy="793227"/>
            <a:chOff x="2170444" y="1454453"/>
            <a:chExt cx="716238" cy="793227"/>
          </a:xfrm>
        </p:grpSpPr>
        <p:grpSp>
          <p:nvGrpSpPr>
            <p:cNvPr id="399" name="Group 398"/>
            <p:cNvGrpSpPr/>
            <p:nvPr/>
          </p:nvGrpSpPr>
          <p:grpSpPr>
            <a:xfrm>
              <a:off x="2170444" y="1454453"/>
              <a:ext cx="716238" cy="793227"/>
              <a:chOff x="2170444" y="1454453"/>
              <a:chExt cx="716238" cy="793227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2170444" y="1454453"/>
                <a:ext cx="716238" cy="793227"/>
                <a:chOff x="1313470" y="1510766"/>
                <a:chExt cx="716238" cy="793227"/>
              </a:xfrm>
            </p:grpSpPr>
            <p:grpSp>
              <p:nvGrpSpPr>
                <p:cNvPr id="414" name="Group 413"/>
                <p:cNvGrpSpPr/>
                <p:nvPr/>
              </p:nvGrpSpPr>
              <p:grpSpPr>
                <a:xfrm>
                  <a:off x="1313470" y="1510766"/>
                  <a:ext cx="716238" cy="793227"/>
                  <a:chOff x="1313470" y="1510766"/>
                  <a:chExt cx="716238" cy="793227"/>
                </a:xfrm>
              </p:grpSpPr>
              <p:grpSp>
                <p:nvGrpSpPr>
                  <p:cNvPr id="420" name="Group 419"/>
                  <p:cNvGrpSpPr/>
                  <p:nvPr/>
                </p:nvGrpSpPr>
                <p:grpSpPr>
                  <a:xfrm>
                    <a:off x="1313470" y="1510766"/>
                    <a:ext cx="716238" cy="793227"/>
                    <a:chOff x="1311823" y="1511300"/>
                    <a:chExt cx="716238" cy="793227"/>
                  </a:xfrm>
                </p:grpSpPr>
                <p:grpSp>
                  <p:nvGrpSpPr>
                    <p:cNvPr id="422" name="Group 421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426" name="Oval 425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27" name="Straight Connector 426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8" name="Straight Connector 427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9" name="Straight Connector 428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0" name="Straight Connector 429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23" name="Straight Connector 422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Straight Connector 423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" name="Straight Connector 424"/>
                    <p:cNvCxnSpPr/>
                    <p:nvPr/>
                  </p:nvCxnSpPr>
                  <p:spPr>
                    <a:xfrm flipH="1" flipV="1">
                      <a:off x="2025650" y="1885948"/>
                      <a:ext cx="2411" cy="24132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1" name="Straight Connector 420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5" name="Oval 414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16" name="Group 415"/>
                <p:cNvGrpSpPr/>
                <p:nvPr/>
              </p:nvGrpSpPr>
              <p:grpSpPr>
                <a:xfrm>
                  <a:off x="1435100" y="1654175"/>
                  <a:ext cx="343861" cy="285750"/>
                  <a:chOff x="1435100" y="1654175"/>
                  <a:chExt cx="343861" cy="285750"/>
                </a:xfrm>
              </p:grpSpPr>
              <p:sp>
                <p:nvSpPr>
                  <p:cNvPr id="417" name="Oval 416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8" name="Oval 417"/>
                  <p:cNvSpPr/>
                  <p:nvPr/>
                </p:nvSpPr>
                <p:spPr>
                  <a:xfrm>
                    <a:off x="1555750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9" name="Oval 418"/>
                  <p:cNvSpPr/>
                  <p:nvPr/>
                </p:nvSpPr>
                <p:spPr>
                  <a:xfrm>
                    <a:off x="1702761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02" name="Group 401"/>
              <p:cNvGrpSpPr/>
              <p:nvPr/>
            </p:nvGrpSpPr>
            <p:grpSpPr>
              <a:xfrm>
                <a:off x="2234018" y="1845965"/>
                <a:ext cx="95917" cy="45719"/>
                <a:chOff x="1614418" y="2561187"/>
                <a:chExt cx="187911" cy="54612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2707812" y="1842590"/>
                <a:ext cx="99715" cy="45719"/>
                <a:chOff x="1614418" y="2561187"/>
                <a:chExt cx="187911" cy="54612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0" name="Straight Connector 399"/>
            <p:cNvCxnSpPr/>
            <p:nvPr/>
          </p:nvCxnSpPr>
          <p:spPr>
            <a:xfrm flipV="1">
              <a:off x="2449385" y="1933483"/>
              <a:ext cx="66368" cy="5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1" name="TextBox 430"/>
          <p:cNvSpPr txBox="1"/>
          <p:nvPr/>
        </p:nvSpPr>
        <p:spPr>
          <a:xfrm>
            <a:off x="292040" y="4536779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population:</a:t>
            </a:r>
            <a:endParaRPr lang="en-GB" dirty="0"/>
          </a:p>
        </p:txBody>
      </p:sp>
      <p:grpSp>
        <p:nvGrpSpPr>
          <p:cNvPr id="432" name="Group 431"/>
          <p:cNvGrpSpPr/>
          <p:nvPr/>
        </p:nvGrpSpPr>
        <p:grpSpPr>
          <a:xfrm>
            <a:off x="4120005" y="5153483"/>
            <a:ext cx="713827" cy="793227"/>
            <a:chOff x="390325" y="1471186"/>
            <a:chExt cx="713827" cy="793227"/>
          </a:xfrm>
        </p:grpSpPr>
        <p:grpSp>
          <p:nvGrpSpPr>
            <p:cNvPr id="433" name="Group 432"/>
            <p:cNvGrpSpPr/>
            <p:nvPr/>
          </p:nvGrpSpPr>
          <p:grpSpPr>
            <a:xfrm>
              <a:off x="390325" y="1471186"/>
              <a:ext cx="713827" cy="793227"/>
              <a:chOff x="389612" y="1450421"/>
              <a:chExt cx="713827" cy="793227"/>
            </a:xfrm>
          </p:grpSpPr>
          <p:grpSp>
            <p:nvGrpSpPr>
              <p:cNvPr id="446" name="Group 445"/>
              <p:cNvGrpSpPr/>
              <p:nvPr/>
            </p:nvGrpSpPr>
            <p:grpSpPr>
              <a:xfrm>
                <a:off x="389612" y="1450421"/>
                <a:ext cx="713827" cy="793227"/>
                <a:chOff x="1313470" y="1510766"/>
                <a:chExt cx="713827" cy="793227"/>
              </a:xfrm>
            </p:grpSpPr>
            <p:grpSp>
              <p:nvGrpSpPr>
                <p:cNvPr id="448" name="Group 447"/>
                <p:cNvGrpSpPr/>
                <p:nvPr/>
              </p:nvGrpSpPr>
              <p:grpSpPr>
                <a:xfrm>
                  <a:off x="1313470" y="1510766"/>
                  <a:ext cx="713827" cy="793227"/>
                  <a:chOff x="1313470" y="1510766"/>
                  <a:chExt cx="713827" cy="793227"/>
                </a:xfrm>
              </p:grpSpPr>
              <p:grpSp>
                <p:nvGrpSpPr>
                  <p:cNvPr id="454" name="Group 453"/>
                  <p:cNvGrpSpPr/>
                  <p:nvPr/>
                </p:nvGrpSpPr>
                <p:grpSpPr>
                  <a:xfrm>
                    <a:off x="1313470" y="1510766"/>
                    <a:ext cx="713827" cy="793227"/>
                    <a:chOff x="1311823" y="1511300"/>
                    <a:chExt cx="713827" cy="793227"/>
                  </a:xfrm>
                </p:grpSpPr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460" name="Oval 459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61" name="Straight Connector 460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Straight Connector 461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3" name="Straight Connector 462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Straight Connector 463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7" name="Straight Connector 456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8" name="Straight Connector 457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9" name="Straight Connector 458"/>
                    <p:cNvCxnSpPr/>
                    <p:nvPr/>
                  </p:nvCxnSpPr>
                  <p:spPr>
                    <a:xfrm flipV="1">
                      <a:off x="2014538" y="1885948"/>
                      <a:ext cx="11112" cy="21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9" name="Oval 448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50" name="Group 449"/>
                <p:cNvGrpSpPr/>
                <p:nvPr/>
              </p:nvGrpSpPr>
              <p:grpSpPr>
                <a:xfrm>
                  <a:off x="1435100" y="1654175"/>
                  <a:ext cx="453802" cy="285750"/>
                  <a:chOff x="1435100" y="1654175"/>
                  <a:chExt cx="453802" cy="285750"/>
                </a:xfrm>
              </p:grpSpPr>
              <p:sp>
                <p:nvSpPr>
                  <p:cNvPr id="451" name="Oval 450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2" name="Oval 451"/>
                  <p:cNvSpPr/>
                  <p:nvPr/>
                </p:nvSpPr>
                <p:spPr>
                  <a:xfrm>
                    <a:off x="1580959" y="1733981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3" name="Oval 452"/>
                  <p:cNvSpPr/>
                  <p:nvPr/>
                </p:nvSpPr>
                <p:spPr>
                  <a:xfrm>
                    <a:off x="1812702" y="1733982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47" name="Oval 446"/>
              <p:cNvSpPr/>
              <p:nvPr/>
            </p:nvSpPr>
            <p:spPr>
              <a:xfrm>
                <a:off x="701737" y="1910624"/>
                <a:ext cx="95865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>
              <a:off x="553402" y="1903346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441" name="Straight Connector 440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/>
            <p:cNvGrpSpPr/>
            <p:nvPr/>
          </p:nvGrpSpPr>
          <p:grpSpPr>
            <a:xfrm>
              <a:off x="846041" y="1909158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436" name="Straight Connector 435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6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43" t="56326" r="9526" b="34691"/>
          <a:stretch/>
        </p:blipFill>
        <p:spPr>
          <a:xfrm>
            <a:off x="6435869" y="2191053"/>
            <a:ext cx="3625515" cy="75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078" t="47917" r="12159" b="43674"/>
          <a:stretch/>
        </p:blipFill>
        <p:spPr>
          <a:xfrm>
            <a:off x="6548163" y="1485200"/>
            <a:ext cx="3400927" cy="705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226" t="37977" r="20438" b="52084"/>
          <a:stretch/>
        </p:blipFill>
        <p:spPr>
          <a:xfrm>
            <a:off x="6852963" y="651011"/>
            <a:ext cx="2743200" cy="834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5141" r="8968" b="25552"/>
          <a:stretch/>
        </p:blipFill>
        <p:spPr>
          <a:xfrm>
            <a:off x="6521487" y="2921792"/>
            <a:ext cx="3288036" cy="6613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528" y="698773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Mutation: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72909" y="1244189"/>
            <a:ext cx="870145" cy="813225"/>
            <a:chOff x="4126584" y="5683110"/>
            <a:chExt cx="870145" cy="8132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r="49713" b="-1054"/>
            <a:stretch/>
          </p:blipFill>
          <p:spPr>
            <a:xfrm>
              <a:off x="4126584" y="5683110"/>
              <a:ext cx="527304" cy="81322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48387" b="-1235"/>
            <a:stretch/>
          </p:blipFill>
          <p:spPr>
            <a:xfrm>
              <a:off x="4622279" y="5683111"/>
              <a:ext cx="374450" cy="81322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283145" y="1225859"/>
            <a:ext cx="731583" cy="831554"/>
            <a:chOff x="1604444" y="4921973"/>
            <a:chExt cx="731583" cy="83155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t="45517" r="-1035" b="-1"/>
            <a:stretch/>
          </p:blipFill>
          <p:spPr>
            <a:xfrm>
              <a:off x="1604444" y="5316279"/>
              <a:ext cx="731583" cy="43724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16355" t="-3014" r="19151" b="52807"/>
            <a:stretch/>
          </p:blipFill>
          <p:spPr>
            <a:xfrm>
              <a:off x="1614488" y="4921973"/>
              <a:ext cx="676275" cy="40403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132830" y="1266814"/>
            <a:ext cx="840813" cy="793121"/>
            <a:chOff x="4274352" y="1329098"/>
            <a:chExt cx="842132" cy="793121"/>
          </a:xfrm>
        </p:grpSpPr>
        <p:grpSp>
          <p:nvGrpSpPr>
            <p:cNvPr id="17" name="Group 16"/>
            <p:cNvGrpSpPr/>
            <p:nvPr/>
          </p:nvGrpSpPr>
          <p:grpSpPr>
            <a:xfrm>
              <a:off x="4360913" y="1329098"/>
              <a:ext cx="660400" cy="793121"/>
              <a:chOff x="4270002" y="1450527"/>
              <a:chExt cx="660400" cy="79312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70002" y="1450527"/>
                <a:ext cx="660400" cy="793121"/>
                <a:chOff x="2182872" y="1454559"/>
                <a:chExt cx="660400" cy="793121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2182872" y="1454559"/>
                  <a:ext cx="660400" cy="793121"/>
                  <a:chOff x="1325898" y="1510872"/>
                  <a:chExt cx="660400" cy="79312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325898" y="1510872"/>
                    <a:ext cx="660400" cy="793121"/>
                    <a:chOff x="1324251" y="1511406"/>
                    <a:chExt cx="660400" cy="793121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324251" y="1511406"/>
                      <a:ext cx="660400" cy="571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79312" y="20714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753082" y="2077101"/>
                      <a:ext cx="4887" cy="2233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1496886" y="2292969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1753082" y="2302701"/>
                      <a:ext cx="88900" cy="1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" name="Oval 39"/>
                  <p:cNvSpPr/>
                  <p:nvPr/>
                </p:nvSpPr>
                <p:spPr>
                  <a:xfrm>
                    <a:off x="16637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14300" prst="hardEdge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1435100" y="1654175"/>
                    <a:ext cx="349249" cy="285750"/>
                    <a:chOff x="1435100" y="1654175"/>
                    <a:chExt cx="349249" cy="285750"/>
                  </a:xfrm>
                </p:grpSpPr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1435100" y="1654175"/>
                      <a:ext cx="228600" cy="285750"/>
                    </a:xfrm>
                    <a:prstGeom prst="ellipse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w="114300" prst="hardEdge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555750" y="1775604"/>
                      <a:ext cx="78696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702760" y="1775604"/>
                      <a:ext cx="81589" cy="939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2234018" y="1845965"/>
                  <a:ext cx="95917" cy="45719"/>
                  <a:chOff x="1614418" y="2561187"/>
                  <a:chExt cx="187911" cy="54612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H="1">
                    <a:off x="1680567" y="256521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707812" y="1842590"/>
                  <a:ext cx="99715" cy="45719"/>
                  <a:chOff x="1614418" y="2561187"/>
                  <a:chExt cx="187911" cy="54612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1614418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>
                    <a:off x="1645862" y="2561187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1680565" y="2565228"/>
                    <a:ext cx="54649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1715272" y="2565362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1747681" y="2568129"/>
                    <a:ext cx="54648" cy="47670"/>
                  </a:xfrm>
                  <a:prstGeom prst="line">
                    <a:avLst/>
                  </a:prstGeom>
                  <a:ln w="3175">
                    <a:solidFill>
                      <a:srgbClr val="FB8DCC"/>
                    </a:solidFill>
                  </a:ln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Oval 24"/>
              <p:cNvSpPr/>
              <p:nvPr/>
            </p:nvSpPr>
            <p:spPr>
              <a:xfrm>
                <a:off x="4499854" y="191196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flipH="1">
              <a:off x="4999636" y="1720504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42132" y="1413164"/>
              <a:ext cx="70292" cy="315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hord 19"/>
            <p:cNvSpPr/>
            <p:nvPr/>
          </p:nvSpPr>
          <p:spPr>
            <a:xfrm rot="6946958">
              <a:off x="5018653" y="1681790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hord 20"/>
            <p:cNvSpPr/>
            <p:nvPr/>
          </p:nvSpPr>
          <p:spPr>
            <a:xfrm rot="6873852">
              <a:off x="4291548" y="1708447"/>
              <a:ext cx="78812" cy="55421"/>
            </a:xfrm>
            <a:prstGeom prst="chor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274352" y="1743532"/>
              <a:ext cx="116848" cy="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276462" y="1472401"/>
              <a:ext cx="83111" cy="272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05131" y="1273428"/>
            <a:ext cx="716238" cy="793227"/>
            <a:chOff x="2170444" y="1454453"/>
            <a:chExt cx="716238" cy="793227"/>
          </a:xfrm>
        </p:grpSpPr>
        <p:grpSp>
          <p:nvGrpSpPr>
            <p:cNvPr id="51" name="Group 50"/>
            <p:cNvGrpSpPr/>
            <p:nvPr/>
          </p:nvGrpSpPr>
          <p:grpSpPr>
            <a:xfrm>
              <a:off x="2170444" y="1454453"/>
              <a:ext cx="716238" cy="793227"/>
              <a:chOff x="2170444" y="1454453"/>
              <a:chExt cx="716238" cy="79322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170444" y="1454453"/>
                <a:ext cx="716238" cy="793227"/>
                <a:chOff x="1313470" y="1510766"/>
                <a:chExt cx="716238" cy="793227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313470" y="1510766"/>
                  <a:ext cx="716238" cy="793227"/>
                  <a:chOff x="1313470" y="1510766"/>
                  <a:chExt cx="716238" cy="793227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1313470" y="1510766"/>
                    <a:ext cx="716238" cy="793227"/>
                    <a:chOff x="1311823" y="1511300"/>
                    <a:chExt cx="716238" cy="793227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78" name="Oval 77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>
                        <a:off x="1753082" y="20771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 flipV="1">
                      <a:off x="2025650" y="1885948"/>
                      <a:ext cx="2411" cy="24132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Oval 66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1435100" y="1654175"/>
                  <a:ext cx="343861" cy="285750"/>
                  <a:chOff x="1435100" y="1654175"/>
                  <a:chExt cx="343861" cy="28575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1555750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1702761" y="1726716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2234018" y="1845965"/>
                <a:ext cx="95917" cy="45719"/>
                <a:chOff x="1614418" y="2561187"/>
                <a:chExt cx="187911" cy="54612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2707812" y="1842590"/>
                <a:ext cx="99715" cy="45719"/>
                <a:chOff x="1614418" y="2561187"/>
                <a:chExt cx="187911" cy="54612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614418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645862" y="2561187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1680567" y="256521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715272" y="2565362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1747681" y="2568129"/>
                  <a:ext cx="54648" cy="47670"/>
                </a:xfrm>
                <a:prstGeom prst="line">
                  <a:avLst/>
                </a:prstGeom>
                <a:ln w="3175">
                  <a:solidFill>
                    <a:srgbClr val="FB8DCC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Straight Connector 51"/>
            <p:cNvCxnSpPr/>
            <p:nvPr/>
          </p:nvCxnSpPr>
          <p:spPr>
            <a:xfrm flipV="1">
              <a:off x="2449385" y="1933483"/>
              <a:ext cx="66368" cy="5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037183" y="1225858"/>
            <a:ext cx="713827" cy="840797"/>
            <a:chOff x="390325" y="1471186"/>
            <a:chExt cx="713827" cy="793227"/>
          </a:xfrm>
        </p:grpSpPr>
        <p:grpSp>
          <p:nvGrpSpPr>
            <p:cNvPr id="84" name="Group 83"/>
            <p:cNvGrpSpPr/>
            <p:nvPr/>
          </p:nvGrpSpPr>
          <p:grpSpPr>
            <a:xfrm>
              <a:off x="390325" y="1471186"/>
              <a:ext cx="713827" cy="793227"/>
              <a:chOff x="389612" y="1450421"/>
              <a:chExt cx="713827" cy="79322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389612" y="1450421"/>
                <a:ext cx="713827" cy="793227"/>
                <a:chOff x="1313470" y="1510766"/>
                <a:chExt cx="713827" cy="793227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1313470" y="1510766"/>
                  <a:ext cx="713827" cy="793227"/>
                  <a:chOff x="1313470" y="1510766"/>
                  <a:chExt cx="713827" cy="793227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1313470" y="1510766"/>
                    <a:ext cx="713827" cy="793227"/>
                    <a:chOff x="1311823" y="1511300"/>
                    <a:chExt cx="713827" cy="793227"/>
                  </a:xfrm>
                </p:grpSpPr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1333500" y="1511300"/>
                      <a:ext cx="660400" cy="793227"/>
                      <a:chOff x="1333500" y="1511300"/>
                      <a:chExt cx="660400" cy="793227"/>
                    </a:xfrm>
                  </p:grpSpPr>
                  <p:sp>
                    <p:nvSpPr>
                      <p:cNvPr id="111" name="Oval 110"/>
                      <p:cNvSpPr/>
                      <p:nvPr/>
                    </p:nvSpPr>
                    <p:spPr>
                      <a:xfrm>
                        <a:off x="1333500" y="1511300"/>
                        <a:ext cx="660400" cy="5715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1579312" y="2071401"/>
                        <a:ext cx="4887" cy="2233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/>
                      <p:cNvCxnSpPr/>
                      <p:nvPr/>
                    </p:nvCxnSpPr>
                    <p:spPr>
                      <a:xfrm flipH="1">
                        <a:off x="1751495" y="2077101"/>
                        <a:ext cx="1587" cy="2242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Straight Connector 113"/>
                      <p:cNvCxnSpPr/>
                      <p:nvPr/>
                    </p:nvCxnSpPr>
                    <p:spPr>
                      <a:xfrm flipH="1" flipV="1">
                        <a:off x="1496886" y="2292969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Straight Connector 114"/>
                      <p:cNvCxnSpPr/>
                      <p:nvPr/>
                    </p:nvCxnSpPr>
                    <p:spPr>
                      <a:xfrm flipH="1" flipV="1">
                        <a:off x="1753082" y="2302701"/>
                        <a:ext cx="88900" cy="182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 flipH="1">
                      <a:off x="1980709" y="1885948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 flipH="1">
                      <a:off x="1311823" y="1907380"/>
                      <a:ext cx="4335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 flipV="1">
                      <a:off x="2014538" y="1885948"/>
                      <a:ext cx="11112" cy="21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1313470" y="1907380"/>
                    <a:ext cx="4887" cy="2233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Oval 99"/>
                <p:cNvSpPr/>
                <p:nvPr/>
              </p:nvSpPr>
              <p:spPr>
                <a:xfrm>
                  <a:off x="1663700" y="1654175"/>
                  <a:ext cx="228600" cy="28575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1435100" y="1654175"/>
                  <a:ext cx="453802" cy="285750"/>
                  <a:chOff x="1435100" y="1654175"/>
                  <a:chExt cx="453802" cy="28575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1435100" y="1654175"/>
                    <a:ext cx="228600" cy="28575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1580959" y="1733981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1812702" y="1733982"/>
                    <a:ext cx="76200" cy="1428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98" name="Oval 97"/>
              <p:cNvSpPr/>
              <p:nvPr/>
            </p:nvSpPr>
            <p:spPr>
              <a:xfrm>
                <a:off x="701737" y="1910624"/>
                <a:ext cx="95865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53402" y="1903346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92" name="Straight Connector 91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846041" y="1909158"/>
              <a:ext cx="95917" cy="45719"/>
              <a:chOff x="1614418" y="2561187"/>
              <a:chExt cx="187911" cy="54612"/>
            </a:xfrm>
            <a:effectLst>
              <a:glow rad="101600">
                <a:srgbClr val="FF7C80">
                  <a:alpha val="60000"/>
                </a:srgbClr>
              </a:glow>
            </a:effectLst>
          </p:grpSpPr>
          <p:cxnSp>
            <p:nvCxnSpPr>
              <p:cNvPr id="87" name="Straight Connector 86"/>
              <p:cNvCxnSpPr/>
              <p:nvPr/>
            </p:nvCxnSpPr>
            <p:spPr>
              <a:xfrm flipH="1">
                <a:off x="1614418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1645862" y="2561187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1680567" y="256521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1715272" y="2565362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1747681" y="2568129"/>
                <a:ext cx="54648" cy="47670"/>
              </a:xfrm>
              <a:prstGeom prst="line">
                <a:avLst/>
              </a:prstGeom>
              <a:ln w="3175">
                <a:solidFill>
                  <a:srgbClr val="FB8DCC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Cloud 117"/>
          <p:cNvSpPr/>
          <p:nvPr/>
        </p:nvSpPr>
        <p:spPr>
          <a:xfrm>
            <a:off x="2220012" y="1120945"/>
            <a:ext cx="668886" cy="288014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2"/>
          <a:srcRect t="28499"/>
          <a:stretch/>
        </p:blipFill>
        <p:spPr>
          <a:xfrm>
            <a:off x="6283496" y="614242"/>
            <a:ext cx="4089397" cy="575583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95757" y="2448155"/>
            <a:ext cx="5545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Termination Criteria: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Single Objective: Do we have a solution that shows hair?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Multi-objective: Do we have a solution that shows pink cheeks?  </a:t>
            </a:r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475131" y="4455889"/>
            <a:ext cx="554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Yes? -  Solution is then found 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475131" y="5032461"/>
            <a:ext cx="554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No? -  Current population then goes through another generation of the evolution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1905000"/>
            <a:ext cx="1123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Used for navigating huge search spaces, looking for optimal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Searches for a good solution, but not </a:t>
            </a:r>
            <a:r>
              <a:rPr lang="en-GB" dirty="0" err="1" smtClean="0"/>
              <a:t>necc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05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evolutionary algorithms important?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of real-world uses of EA’s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1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with designing and optimising EA’s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184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Algorithms Creating Algorithms: Hyper Heuristics for Multi-objective Evolutionary Optimisation</vt:lpstr>
      <vt:lpstr>What is an Evolutionary Algorithm? </vt:lpstr>
      <vt:lpstr>PowerPoint Presentation</vt:lpstr>
      <vt:lpstr>PowerPoint Presentation</vt:lpstr>
      <vt:lpstr>PowerPoint Presentation</vt:lpstr>
      <vt:lpstr>PowerPoint Presentation</vt:lpstr>
      <vt:lpstr>Genetic Algorithms </vt:lpstr>
      <vt:lpstr>Why are evolutionary algorithms important? </vt:lpstr>
      <vt:lpstr>The problem with designing and optimising EA’s</vt:lpstr>
      <vt:lpstr>What have others done? </vt:lpstr>
      <vt:lpstr>What is my approach ?</vt:lpstr>
      <vt:lpstr>What I have found so far</vt:lpstr>
      <vt:lpstr>Future work </vt:lpstr>
      <vt:lpstr>Summary/conclusion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Creating Algorithms: Hyper Heuristics for Multi-objective Evolutionary Optimisation</dc:title>
  <dc:creator>Sabrina Quinn</dc:creator>
  <cp:lastModifiedBy>Sabrina Quinn</cp:lastModifiedBy>
  <cp:revision>25</cp:revision>
  <dcterms:created xsi:type="dcterms:W3CDTF">2017-03-14T15:50:33Z</dcterms:created>
  <dcterms:modified xsi:type="dcterms:W3CDTF">2017-03-15T17:22:25Z</dcterms:modified>
</cp:coreProperties>
</file>