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Salary by Job Titile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Favorite Programming Language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 Filter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Happiness With Work/Life Balance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Happiness With Salary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Difficulty in Break into Data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9dfd508-4b77-4a72-ae16-2bc1b6d77a4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e373c7cdcb54d1b" /><Relationship Type="http://schemas.openxmlformats.org/officeDocument/2006/relationships/slideLayout" Target="/ppt/slideLayouts/slideLayout8.xml" Id="R79f74dbeb1434e13" /><Relationship Type="http://schemas.openxmlformats.org/officeDocument/2006/relationships/hyperlink" Target="https://app.powerbi.com/groups/me/reports/b9dfd508-4b77-4a72-ae16-2bc1b6d77a4f/?pbi_source=PowerPoint" TargetMode="External" Id="RelId0" /><Relationship Type="http://schemas.openxmlformats.org/officeDocument/2006/relationships/image" Target="/ppt/media/image4.png" Id="imgId7532425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Professional Survey Breakdown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2023/12/12 9:27:30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2023/12/12 8:51:39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Average Salary by Job Titile ,Favorite Programming Language ,Country Filter ,Happiness With Work/Life Balance ,Happiness With Salary ,Difficulty in Break into Data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53242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第 1 页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