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0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7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6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75F0A-2E86-44D3-839D-B38A112AF158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3C5457-379A-4751-9E7F-375860A6C5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78665-E2BB-4A57-9E3F-0710CE875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Cadastro/Login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619E8-EEE1-4292-B82D-D2E89AC77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HTML, CSS, </a:t>
            </a:r>
            <a:r>
              <a:rPr lang="pt-BR" dirty="0" err="1"/>
              <a:t>JavaScript</a:t>
            </a:r>
            <a:r>
              <a:rPr lang="pt-BR" dirty="0"/>
              <a:t>, PHP e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77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0F41-8FB5-4029-AAAF-09BE2D7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HTML -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70AE-EF72-455B-B6D6-7905BC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0F41-8FB5-4029-AAAF-09BE2D7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70AE-EF72-455B-B6D6-7905BC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0F41-8FB5-4029-AAAF-09BE2D7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70AE-EF72-455B-B6D6-7905BC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89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0F41-8FB5-4029-AAAF-09BE2D7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70AE-EF72-455B-B6D6-7905BC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7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0F41-8FB5-4029-AAAF-09BE2D7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70AE-EF72-455B-B6D6-7905BC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87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085C2-0EE8-47B3-8B90-C045CF09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19FFF-2FCD-4B42-B17C-DD0CB4D8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37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Retrospectiva</vt:lpstr>
      <vt:lpstr>Cadastro/Login</vt:lpstr>
      <vt:lpstr>HTML - CADASTRO</vt:lpstr>
      <vt:lpstr>CSS</vt:lpstr>
      <vt:lpstr>JAVASCRIPT</vt:lpstr>
      <vt:lpstr>MYSQL</vt:lpstr>
      <vt:lpstr>PHP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Cadastro/Login</dc:title>
  <dc:creator>Hub Desenvolvedores</dc:creator>
  <cp:lastModifiedBy>Hub Desenvolvedores</cp:lastModifiedBy>
  <cp:revision>5</cp:revision>
  <dcterms:created xsi:type="dcterms:W3CDTF">2025-03-20T14:06:14Z</dcterms:created>
  <dcterms:modified xsi:type="dcterms:W3CDTF">2025-03-20T14:51:21Z</dcterms:modified>
</cp:coreProperties>
</file>