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57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9EE0"/>
    <a:srgbClr val="CC66FF"/>
    <a:srgbClr val="17F150"/>
    <a:srgbClr val="0070C0"/>
    <a:srgbClr val="996633"/>
    <a:srgbClr val="CC9900"/>
    <a:srgbClr val="FFCC00"/>
    <a:srgbClr val="CC6600"/>
    <a:srgbClr val="FF3300"/>
    <a:srgbClr val="0DB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24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47C-4B5B-4599-9FA3-77CB005C9CB9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BAD3-1ED5-4C21-88C0-0C8AE48FE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58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47C-4B5B-4599-9FA3-77CB005C9CB9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BAD3-1ED5-4C21-88C0-0C8AE48FE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45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47C-4B5B-4599-9FA3-77CB005C9CB9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BAD3-1ED5-4C21-88C0-0C8AE48FE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2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47C-4B5B-4599-9FA3-77CB005C9CB9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BAD3-1ED5-4C21-88C0-0C8AE48FE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65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47C-4B5B-4599-9FA3-77CB005C9CB9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BAD3-1ED5-4C21-88C0-0C8AE48FE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61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47C-4B5B-4599-9FA3-77CB005C9CB9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BAD3-1ED5-4C21-88C0-0C8AE48FE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04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47C-4B5B-4599-9FA3-77CB005C9CB9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BAD3-1ED5-4C21-88C0-0C8AE48FE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7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47C-4B5B-4599-9FA3-77CB005C9CB9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BAD3-1ED5-4C21-88C0-0C8AE48FE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23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47C-4B5B-4599-9FA3-77CB005C9CB9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BAD3-1ED5-4C21-88C0-0C8AE48FE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60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47C-4B5B-4599-9FA3-77CB005C9CB9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BAD3-1ED5-4C21-88C0-0C8AE48FE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01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47C-4B5B-4599-9FA3-77CB005C9CB9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BAD3-1ED5-4C21-88C0-0C8AE48FE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5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1047C-4B5B-4599-9FA3-77CB005C9CB9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0BAD3-1ED5-4C21-88C0-0C8AE48FE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69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4012C2-401A-41EF-89F4-EA4508802672}"/>
              </a:ext>
            </a:extLst>
          </p:cNvPr>
          <p:cNvSpPr/>
          <p:nvPr/>
        </p:nvSpPr>
        <p:spPr>
          <a:xfrm>
            <a:off x="715108" y="656492"/>
            <a:ext cx="5334000" cy="523220"/>
          </a:xfrm>
          <a:prstGeom prst="rect">
            <a:avLst/>
          </a:prstGeom>
          <a:solidFill>
            <a:schemeClr val="bg1"/>
          </a:solidFill>
          <a:ln>
            <a:solidFill>
              <a:srgbClr val="289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8E76FD-CF82-4D9E-A7AC-20FF7274F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24" t="9279" r="32136" b="5935"/>
          <a:stretch/>
        </p:blipFill>
        <p:spPr>
          <a:xfrm>
            <a:off x="1274788" y="2309446"/>
            <a:ext cx="4543012" cy="597876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0B44A88-D793-438A-BE63-62D120C9C8CB}"/>
              </a:ext>
            </a:extLst>
          </p:cNvPr>
          <p:cNvSpPr txBox="1"/>
          <p:nvPr/>
        </p:nvSpPr>
        <p:spPr>
          <a:xfrm>
            <a:off x="808892" y="656492"/>
            <a:ext cx="5240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Maquette html de la page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890A7FC-2328-4092-806F-A47B952EF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4" t="11215" r="63874" b="86759"/>
          <a:stretch/>
        </p:blipFill>
        <p:spPr>
          <a:xfrm>
            <a:off x="4668937" y="738554"/>
            <a:ext cx="1148863" cy="38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1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96222-E5B4-4255-9DF9-F77C249596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1E3400-F280-449C-9F7D-D51FFA615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D32862-CCE1-441A-AF42-7BE77084D5A9}"/>
              </a:ext>
            </a:extLst>
          </p:cNvPr>
          <p:cNvSpPr/>
          <p:nvPr/>
        </p:nvSpPr>
        <p:spPr>
          <a:xfrm>
            <a:off x="128954" y="82062"/>
            <a:ext cx="6553200" cy="20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4A4507-C773-4954-8AD3-25F953DCD9E8}"/>
              </a:ext>
            </a:extLst>
          </p:cNvPr>
          <p:cNvSpPr/>
          <p:nvPr/>
        </p:nvSpPr>
        <p:spPr>
          <a:xfrm>
            <a:off x="128954" y="2283312"/>
            <a:ext cx="6553200" cy="27142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SECTION1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A3679C-86D4-4E87-AFCB-61B7D6460BF6}"/>
              </a:ext>
            </a:extLst>
          </p:cNvPr>
          <p:cNvSpPr/>
          <p:nvPr/>
        </p:nvSpPr>
        <p:spPr>
          <a:xfrm>
            <a:off x="128954" y="5093351"/>
            <a:ext cx="6553200" cy="23625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SECTION2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03031C-0D56-4666-B3C2-F85C93F4A8B6}"/>
              </a:ext>
            </a:extLst>
          </p:cNvPr>
          <p:cNvSpPr/>
          <p:nvPr/>
        </p:nvSpPr>
        <p:spPr>
          <a:xfrm>
            <a:off x="128954" y="7647516"/>
            <a:ext cx="6553200" cy="12502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14807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8F03C3-B250-4AF7-BAB9-46DDB2559974}"/>
              </a:ext>
            </a:extLst>
          </p:cNvPr>
          <p:cNvSpPr/>
          <p:nvPr/>
        </p:nvSpPr>
        <p:spPr>
          <a:xfrm>
            <a:off x="158780" y="2403471"/>
            <a:ext cx="6553200" cy="27142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D728B9-7570-438E-BBBD-2573FA5F148F}"/>
              </a:ext>
            </a:extLst>
          </p:cNvPr>
          <p:cNvSpPr/>
          <p:nvPr/>
        </p:nvSpPr>
        <p:spPr>
          <a:xfrm>
            <a:off x="158780" y="45632"/>
            <a:ext cx="6553200" cy="22317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8AA841-7E75-4BAB-9F30-C84F6981054C}"/>
              </a:ext>
            </a:extLst>
          </p:cNvPr>
          <p:cNvSpPr/>
          <p:nvPr/>
        </p:nvSpPr>
        <p:spPr>
          <a:xfrm>
            <a:off x="158780" y="5196903"/>
            <a:ext cx="6553200" cy="23625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12EE46-A558-4A2D-B06F-2132236C3ACC}"/>
              </a:ext>
            </a:extLst>
          </p:cNvPr>
          <p:cNvSpPr/>
          <p:nvPr/>
        </p:nvSpPr>
        <p:spPr>
          <a:xfrm>
            <a:off x="146019" y="7717855"/>
            <a:ext cx="6553200" cy="12502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5704F2-E44D-4792-9373-3D3B76C67FF2}"/>
              </a:ext>
            </a:extLst>
          </p:cNvPr>
          <p:cNvSpPr/>
          <p:nvPr/>
        </p:nvSpPr>
        <p:spPr>
          <a:xfrm>
            <a:off x="176883" y="85892"/>
            <a:ext cx="732174" cy="4220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7689A-3E39-49F1-B381-9697C539FD9F}"/>
              </a:ext>
            </a:extLst>
          </p:cNvPr>
          <p:cNvSpPr/>
          <p:nvPr/>
        </p:nvSpPr>
        <p:spPr>
          <a:xfrm>
            <a:off x="1078523" y="80031"/>
            <a:ext cx="5509846" cy="3958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NAV UL LI*3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35374-5303-4B22-999F-B213AA2F8399}"/>
              </a:ext>
            </a:extLst>
          </p:cNvPr>
          <p:cNvSpPr/>
          <p:nvPr/>
        </p:nvSpPr>
        <p:spPr>
          <a:xfrm>
            <a:off x="158780" y="553186"/>
            <a:ext cx="6429589" cy="211015"/>
          </a:xfrm>
          <a:prstGeom prst="rect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&lt;H1&gt;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C05D4F-180B-4EBE-8B9E-5096DAE2060D}"/>
              </a:ext>
            </a:extLst>
          </p:cNvPr>
          <p:cNvSpPr/>
          <p:nvPr/>
        </p:nvSpPr>
        <p:spPr>
          <a:xfrm>
            <a:off x="158779" y="809226"/>
            <a:ext cx="6429589" cy="21101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&lt;P&gt;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025C91-DC7C-499D-A680-E26043CFA2F6}"/>
              </a:ext>
            </a:extLst>
          </p:cNvPr>
          <p:cNvSpPr/>
          <p:nvPr/>
        </p:nvSpPr>
        <p:spPr>
          <a:xfrm>
            <a:off x="-3962400" y="23359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00115A-9EB5-45CE-960D-B4A24881C646}"/>
              </a:ext>
            </a:extLst>
          </p:cNvPr>
          <p:cNvSpPr/>
          <p:nvPr/>
        </p:nvSpPr>
        <p:spPr>
          <a:xfrm>
            <a:off x="158778" y="1076239"/>
            <a:ext cx="6429589" cy="328247"/>
          </a:xfrm>
          <a:prstGeom prst="rect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Div ( i class + </a:t>
            </a:r>
            <a:r>
              <a:rPr lang="fr-FR" dirty="0" err="1">
                <a:solidFill>
                  <a:schemeClr val="tx1"/>
                </a:solidFill>
              </a:rPr>
              <a:t>imput</a:t>
            </a:r>
            <a:r>
              <a:rPr lang="fr-FR" dirty="0">
                <a:solidFill>
                  <a:schemeClr val="tx1"/>
                </a:solidFill>
              </a:rPr>
              <a:t> type </a:t>
            </a:r>
            <a:r>
              <a:rPr lang="fr-FR" dirty="0" err="1">
                <a:solidFill>
                  <a:schemeClr val="tx1"/>
                </a:solidFill>
              </a:rPr>
              <a:t>text</a:t>
            </a:r>
            <a:r>
              <a:rPr lang="fr-FR" dirty="0">
                <a:solidFill>
                  <a:schemeClr val="tx1"/>
                </a:solidFill>
              </a:rPr>
              <a:t>+ </a:t>
            </a:r>
            <a:r>
              <a:rPr lang="fr-FR" dirty="0" err="1">
                <a:solidFill>
                  <a:schemeClr val="tx1"/>
                </a:solidFill>
              </a:rPr>
              <a:t>imput</a:t>
            </a:r>
            <a:r>
              <a:rPr lang="fr-FR" dirty="0">
                <a:solidFill>
                  <a:schemeClr val="tx1"/>
                </a:solidFill>
              </a:rPr>
              <a:t> type </a:t>
            </a:r>
            <a:r>
              <a:rPr lang="fr-FR" dirty="0" err="1">
                <a:solidFill>
                  <a:schemeClr val="tx1"/>
                </a:solidFill>
              </a:rPr>
              <a:t>button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1FF39-25EF-4F86-AA1A-4FB41471813C}"/>
              </a:ext>
            </a:extLst>
          </p:cNvPr>
          <p:cNvSpPr/>
          <p:nvPr/>
        </p:nvSpPr>
        <p:spPr>
          <a:xfrm>
            <a:off x="158778" y="1449511"/>
            <a:ext cx="6429589" cy="211015"/>
          </a:xfrm>
          <a:prstGeom prst="rect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&lt;p&gt;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107A87-B26A-4E0C-B6DC-5E7B69750E8A}"/>
              </a:ext>
            </a:extLst>
          </p:cNvPr>
          <p:cNvSpPr/>
          <p:nvPr/>
        </p:nvSpPr>
        <p:spPr>
          <a:xfrm>
            <a:off x="176883" y="1735892"/>
            <a:ext cx="6411484" cy="291510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Div( span iclass *4)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B8C725-E83C-49BF-AE24-601984CB2836}"/>
              </a:ext>
            </a:extLst>
          </p:cNvPr>
          <p:cNvSpPr/>
          <p:nvPr/>
        </p:nvSpPr>
        <p:spPr>
          <a:xfrm>
            <a:off x="176884" y="2088864"/>
            <a:ext cx="6411484" cy="15618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&lt;p&gt; </a:t>
            </a:r>
            <a:r>
              <a:rPr lang="fr-FR" dirty="0" err="1">
                <a:solidFill>
                  <a:schemeClr val="tx1"/>
                </a:solidFill>
              </a:rPr>
              <a:t>iclass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D5DFF3-1BD2-4FFE-A085-EB7407B01A67}"/>
              </a:ext>
            </a:extLst>
          </p:cNvPr>
          <p:cNvSpPr/>
          <p:nvPr/>
        </p:nvSpPr>
        <p:spPr>
          <a:xfrm>
            <a:off x="291059" y="2542603"/>
            <a:ext cx="3751385" cy="243595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BA9436-8A49-44DB-AF8B-F1E7E7E48B77}"/>
              </a:ext>
            </a:extLst>
          </p:cNvPr>
          <p:cNvSpPr/>
          <p:nvPr/>
        </p:nvSpPr>
        <p:spPr>
          <a:xfrm>
            <a:off x="4489938" y="2542603"/>
            <a:ext cx="2098429" cy="243595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360749-DF81-4888-B895-566B819DF08F}"/>
              </a:ext>
            </a:extLst>
          </p:cNvPr>
          <p:cNvSpPr/>
          <p:nvPr/>
        </p:nvSpPr>
        <p:spPr>
          <a:xfrm>
            <a:off x="559572" y="3473555"/>
            <a:ext cx="3015176" cy="727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Div class (</a:t>
            </a:r>
            <a:r>
              <a:rPr lang="fr-FR" dirty="0" err="1">
                <a:solidFill>
                  <a:schemeClr val="tx1"/>
                </a:solidFill>
              </a:rPr>
              <a:t>img</a:t>
            </a:r>
            <a:r>
              <a:rPr lang="fr-FR" dirty="0">
                <a:solidFill>
                  <a:schemeClr val="tx1"/>
                </a:solidFill>
              </a:rPr>
              <a:t> + </a:t>
            </a:r>
            <a:r>
              <a:rPr lang="fr-FR" dirty="0" err="1">
                <a:solidFill>
                  <a:schemeClr val="tx1"/>
                </a:solidFill>
              </a:rPr>
              <a:t>spanclass+span</a:t>
            </a:r>
            <a:r>
              <a:rPr lang="fr-FR" dirty="0">
                <a:solidFill>
                  <a:schemeClr val="tx1"/>
                </a:solidFill>
              </a:rPr>
              <a:t> class + </a:t>
            </a:r>
            <a:r>
              <a:rPr lang="fr-FR" dirty="0" err="1">
                <a:solidFill>
                  <a:schemeClr val="tx1"/>
                </a:solidFill>
              </a:rPr>
              <a:t>span</a:t>
            </a:r>
            <a:r>
              <a:rPr lang="fr-FR" dirty="0"/>
              <a:t>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4EF558-EC71-44F0-A824-848A572590ED}"/>
              </a:ext>
            </a:extLst>
          </p:cNvPr>
          <p:cNvSpPr txBox="1"/>
          <p:nvPr/>
        </p:nvSpPr>
        <p:spPr>
          <a:xfrm flipH="1">
            <a:off x="708264" y="3460779"/>
            <a:ext cx="74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x6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008683-47C3-4657-BBE4-0B88B8627B2B}"/>
              </a:ext>
            </a:extLst>
          </p:cNvPr>
          <p:cNvSpPr/>
          <p:nvPr/>
        </p:nvSpPr>
        <p:spPr>
          <a:xfrm>
            <a:off x="549350" y="4364505"/>
            <a:ext cx="3015176" cy="324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&lt;a&gt; #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F037749-1727-4501-82F7-5A5A1034E499}"/>
              </a:ext>
            </a:extLst>
          </p:cNvPr>
          <p:cNvSpPr txBox="1"/>
          <p:nvPr/>
        </p:nvSpPr>
        <p:spPr>
          <a:xfrm flipH="1">
            <a:off x="1985984" y="2589404"/>
            <a:ext cx="144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Div class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295ADF-42FB-45E0-8AF1-36135016DAA6}"/>
              </a:ext>
            </a:extLst>
          </p:cNvPr>
          <p:cNvSpPr/>
          <p:nvPr/>
        </p:nvSpPr>
        <p:spPr>
          <a:xfrm>
            <a:off x="549350" y="2958736"/>
            <a:ext cx="3015176" cy="387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&lt;h1&gt;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4278A8-8FA4-4E77-81D4-E44D080843E6}"/>
              </a:ext>
            </a:extLst>
          </p:cNvPr>
          <p:cNvSpPr/>
          <p:nvPr/>
        </p:nvSpPr>
        <p:spPr>
          <a:xfrm>
            <a:off x="4994030" y="2673383"/>
            <a:ext cx="1314619" cy="2853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Div class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3B6929-1462-4D5E-B989-42B3B58B9DE9}"/>
              </a:ext>
            </a:extLst>
          </p:cNvPr>
          <p:cNvSpPr/>
          <p:nvPr/>
        </p:nvSpPr>
        <p:spPr>
          <a:xfrm>
            <a:off x="4613028" y="2958736"/>
            <a:ext cx="1852247" cy="387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&lt;h1&gt;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21845A-52A8-4A6C-8E8B-FB072885DF83}"/>
              </a:ext>
            </a:extLst>
          </p:cNvPr>
          <p:cNvSpPr/>
          <p:nvPr/>
        </p:nvSpPr>
        <p:spPr>
          <a:xfrm>
            <a:off x="4613028" y="3485120"/>
            <a:ext cx="1852247" cy="12040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Div class (</a:t>
            </a:r>
            <a:r>
              <a:rPr lang="fr-FR" dirty="0" err="1">
                <a:solidFill>
                  <a:schemeClr val="tx1"/>
                </a:solidFill>
              </a:rPr>
              <a:t>img</a:t>
            </a:r>
            <a:r>
              <a:rPr lang="fr-FR" dirty="0">
                <a:solidFill>
                  <a:schemeClr val="tx1"/>
                </a:solidFill>
              </a:rPr>
              <a:t> + </a:t>
            </a:r>
            <a:r>
              <a:rPr lang="fr-FR" dirty="0" err="1">
                <a:solidFill>
                  <a:schemeClr val="tx1"/>
                </a:solidFill>
              </a:rPr>
              <a:t>spanclass+span</a:t>
            </a:r>
            <a:r>
              <a:rPr lang="fr-FR" dirty="0">
                <a:solidFill>
                  <a:schemeClr val="tx1"/>
                </a:solidFill>
              </a:rPr>
              <a:t> class + </a:t>
            </a:r>
            <a:r>
              <a:rPr lang="fr-FR" dirty="0" err="1">
                <a:solidFill>
                  <a:schemeClr val="tx1"/>
                </a:solidFill>
              </a:rPr>
              <a:t>span</a:t>
            </a:r>
            <a:r>
              <a:rPr lang="fr-FR" dirty="0"/>
              <a:t>)</a:t>
            </a:r>
          </a:p>
          <a:p>
            <a:pPr algn="ctr"/>
            <a:r>
              <a:rPr lang="fr-FR" sz="2400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0942B5-FB7B-4F48-8D6F-92EE04FFBCA5}"/>
              </a:ext>
            </a:extLst>
          </p:cNvPr>
          <p:cNvSpPr/>
          <p:nvPr/>
        </p:nvSpPr>
        <p:spPr>
          <a:xfrm>
            <a:off x="291059" y="5347889"/>
            <a:ext cx="6297308" cy="2060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5A3B939-7E3A-4B07-ACD5-98C1F1DA2C03}"/>
              </a:ext>
            </a:extLst>
          </p:cNvPr>
          <p:cNvSpPr txBox="1"/>
          <p:nvPr/>
        </p:nvSpPr>
        <p:spPr>
          <a:xfrm flipH="1">
            <a:off x="3024617" y="5374235"/>
            <a:ext cx="110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Div class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BCBF0C-A9A3-4313-8A3D-4E8A7826A9F8}"/>
              </a:ext>
            </a:extLst>
          </p:cNvPr>
          <p:cNvSpPr/>
          <p:nvPr/>
        </p:nvSpPr>
        <p:spPr>
          <a:xfrm>
            <a:off x="457200" y="5946154"/>
            <a:ext cx="5851449" cy="1108982"/>
          </a:xfrm>
          <a:prstGeom prst="rect">
            <a:avLst/>
          </a:prstGeom>
          <a:solidFill>
            <a:srgbClr val="17F1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&lt;figure&gt; &lt;</a:t>
            </a:r>
            <a:r>
              <a:rPr lang="fr-FR" dirty="0" err="1">
                <a:solidFill>
                  <a:schemeClr val="tx1"/>
                </a:solidFill>
              </a:rPr>
              <a:t>img</a:t>
            </a:r>
            <a:r>
              <a:rPr lang="fr-FR" dirty="0">
                <a:solidFill>
                  <a:schemeClr val="tx1"/>
                </a:solidFill>
              </a:rPr>
              <a:t>&gt;&lt;</a:t>
            </a:r>
            <a:r>
              <a:rPr lang="fr-FR" dirty="0" err="1">
                <a:solidFill>
                  <a:schemeClr val="tx1"/>
                </a:solidFill>
              </a:rPr>
              <a:t>figcaption</a:t>
            </a:r>
            <a:r>
              <a:rPr lang="fr-FR" dirty="0">
                <a:solidFill>
                  <a:schemeClr val="tx1"/>
                </a:solidFill>
              </a:rPr>
              <a:t>&gt;&lt;/figure&gt;</a:t>
            </a:r>
            <a:r>
              <a:rPr lang="fr-FR" sz="2400" dirty="0">
                <a:solidFill>
                  <a:schemeClr val="tx1"/>
                </a:solidFill>
              </a:rPr>
              <a:t>x 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1FA207-2DB2-4194-98A2-15DE3E82C004}"/>
              </a:ext>
            </a:extLst>
          </p:cNvPr>
          <p:cNvSpPr/>
          <p:nvPr/>
        </p:nvSpPr>
        <p:spPr>
          <a:xfrm>
            <a:off x="708264" y="8006373"/>
            <a:ext cx="5481521" cy="703873"/>
          </a:xfrm>
          <a:prstGeom prst="rect">
            <a:avLst/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Div class ( &lt;p&gt;, &lt;a&gt;,&lt;a&gt;) </a:t>
            </a:r>
            <a:r>
              <a:rPr lang="fr-FR" sz="2400" dirty="0">
                <a:solidFill>
                  <a:schemeClr val="tx1"/>
                </a:solidFill>
              </a:rPr>
              <a:t>x3</a:t>
            </a:r>
          </a:p>
        </p:txBody>
      </p:sp>
    </p:spTree>
    <p:extLst>
      <p:ext uri="{BB962C8B-B14F-4D97-AF65-F5344CB8AC3E}">
        <p14:creationId xmlns:p14="http://schemas.microsoft.com/office/powerpoint/2010/main" val="39706668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114</Words>
  <Application>Microsoft Office PowerPoint</Application>
  <PresentationFormat>Affichage à l'écran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sabrina michee</dc:creator>
  <cp:lastModifiedBy>sabrina michee</cp:lastModifiedBy>
  <cp:revision>6</cp:revision>
  <dcterms:created xsi:type="dcterms:W3CDTF">2021-05-26T09:33:34Z</dcterms:created>
  <dcterms:modified xsi:type="dcterms:W3CDTF">2021-05-26T10:29:00Z</dcterms:modified>
</cp:coreProperties>
</file>