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7048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46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0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068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1934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4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60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267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19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648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FD851F-922B-4D3B-BECF-640B048B9E28}" type="datetimeFigureOut">
              <a:rPr lang="de-AT" smtClean="0"/>
              <a:t>06.06.2021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EAAB01-8F49-4B1F-A05E-08C208E4B8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818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3EC7C-5053-430C-8FC9-A20A72470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Arcade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3D6024-6E54-4973-9802-8B691F7D5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Sabrina Muhrer</a:t>
            </a:r>
          </a:p>
        </p:txBody>
      </p:sp>
    </p:spTree>
    <p:extLst>
      <p:ext uri="{BB962C8B-B14F-4D97-AF65-F5344CB8AC3E}">
        <p14:creationId xmlns:p14="http://schemas.microsoft.com/office/powerpoint/2010/main" val="23228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121E2B5-F055-4E24-84FF-FCC8352E2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Menü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863FEAD-7E07-4EF2-A965-210194469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738" y="3185397"/>
            <a:ext cx="4270375" cy="2512856"/>
          </a:xfr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1646F70C-D6F3-4E38-98A8-6608925279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888" y="3199298"/>
            <a:ext cx="4252912" cy="248505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DF4188-4834-4897-BB9B-8295A703E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Fang Die Frucht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C4D534-7924-45E7-8888-1FD42164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</a:t>
            </a:r>
          </a:p>
        </p:txBody>
      </p:sp>
    </p:spTree>
    <p:extLst>
      <p:ext uri="{BB962C8B-B14F-4D97-AF65-F5344CB8AC3E}">
        <p14:creationId xmlns:p14="http://schemas.microsoft.com/office/powerpoint/2010/main" val="24339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8686-52CA-4755-BDB3-E4DDA6B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Spiel</a:t>
            </a:r>
          </a:p>
        </p:txBody>
      </p:sp>
    </p:spTree>
    <p:extLst>
      <p:ext uri="{BB962C8B-B14F-4D97-AF65-F5344CB8AC3E}">
        <p14:creationId xmlns:p14="http://schemas.microsoft.com/office/powerpoint/2010/main" val="301388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B68CB-E553-4DA7-B4FA-C5391D2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Post Mortem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98FA6-C994-4AD2-8425-C4823E5C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Beschreibung der Umstände des Spieles</a:t>
            </a:r>
          </a:p>
          <a:p>
            <a:r>
              <a:rPr lang="de-AT" sz="3200" dirty="0"/>
              <a:t>Was ging gut</a:t>
            </a:r>
          </a:p>
          <a:p>
            <a:r>
              <a:rPr lang="de-AT" sz="3200" dirty="0"/>
              <a:t>Was ging falsch</a:t>
            </a:r>
          </a:p>
        </p:txBody>
      </p:sp>
    </p:spTree>
    <p:extLst>
      <p:ext uri="{BB962C8B-B14F-4D97-AF65-F5344CB8AC3E}">
        <p14:creationId xmlns:p14="http://schemas.microsoft.com/office/powerpoint/2010/main" val="316039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4725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Paket</vt:lpstr>
      <vt:lpstr>Arcade</vt:lpstr>
      <vt:lpstr>Konzept</vt:lpstr>
      <vt:lpstr>Spiel</vt:lpstr>
      <vt:lpstr>Post Mortem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 Muhrer</dc:creator>
  <cp:lastModifiedBy>Sabrina Muhrer</cp:lastModifiedBy>
  <cp:revision>5</cp:revision>
  <dcterms:created xsi:type="dcterms:W3CDTF">2021-06-06T10:10:31Z</dcterms:created>
  <dcterms:modified xsi:type="dcterms:W3CDTF">2021-06-06T11:16:10Z</dcterms:modified>
</cp:coreProperties>
</file>