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796B"/>
    <a:srgbClr val="D7A184"/>
    <a:srgbClr val="BA8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naine" userId="d574f191acba1bda" providerId="LiveId" clId="{4CF4AAC8-3015-4EC2-AAD3-27FE8C04F75E}"/>
    <pc:docChg chg="undo custSel modSld modMainMaster">
      <pc:chgData name="sabrina naine" userId="d574f191acba1bda" providerId="LiveId" clId="{4CF4AAC8-3015-4EC2-AAD3-27FE8C04F75E}" dt="2024-10-13T14:26:08.666" v="2933" actId="20577"/>
      <pc:docMkLst>
        <pc:docMk/>
      </pc:docMkLst>
      <pc:sldChg chg="addSp delSp modSp mod">
        <pc:chgData name="sabrina naine" userId="d574f191acba1bda" providerId="LiveId" clId="{4CF4AAC8-3015-4EC2-AAD3-27FE8C04F75E}" dt="2024-10-13T14:26:08.666" v="2933" actId="20577"/>
        <pc:sldMkLst>
          <pc:docMk/>
          <pc:sldMk cId="3570785994" sldId="256"/>
        </pc:sldMkLst>
        <pc:spChg chg="mod">
          <ac:chgData name="sabrina naine" userId="d574f191acba1bda" providerId="LiveId" clId="{4CF4AAC8-3015-4EC2-AAD3-27FE8C04F75E}" dt="2024-10-13T14:26:08.666" v="2933" actId="20577"/>
          <ac:spMkLst>
            <pc:docMk/>
            <pc:sldMk cId="3570785994" sldId="256"/>
            <ac:spMk id="2" creationId="{FFC26D00-B4D8-1631-A414-FB79C17A3F62}"/>
          </ac:spMkLst>
        </pc:spChg>
        <pc:spChg chg="del">
          <ac:chgData name="sabrina naine" userId="d574f191acba1bda" providerId="LiveId" clId="{4CF4AAC8-3015-4EC2-AAD3-27FE8C04F75E}" dt="2024-10-05T13:05:01.210" v="1572" actId="478"/>
          <ac:spMkLst>
            <pc:docMk/>
            <pc:sldMk cId="3570785994" sldId="256"/>
            <ac:spMk id="3" creationId="{CC29AA60-375C-AEA5-5214-0BC37387ACBC}"/>
          </ac:spMkLst>
        </pc:spChg>
        <pc:spChg chg="add mod">
          <ac:chgData name="sabrina naine" userId="d574f191acba1bda" providerId="LiveId" clId="{4CF4AAC8-3015-4EC2-AAD3-27FE8C04F75E}" dt="2024-10-06T14:30:43.241" v="2167" actId="113"/>
          <ac:spMkLst>
            <pc:docMk/>
            <pc:sldMk cId="3570785994" sldId="256"/>
            <ac:spMk id="3" creationId="{FBD52D9C-381A-C3DE-F2C1-506E598373E3}"/>
          </ac:spMkLst>
        </pc:spChg>
        <pc:spChg chg="add del mod">
          <ac:chgData name="sabrina naine" userId="d574f191acba1bda" providerId="LiveId" clId="{4CF4AAC8-3015-4EC2-AAD3-27FE8C04F75E}" dt="2024-10-06T14:29:26.997" v="2133" actId="478"/>
          <ac:spMkLst>
            <pc:docMk/>
            <pc:sldMk cId="3570785994" sldId="256"/>
            <ac:spMk id="4" creationId="{959811C3-084B-7E19-D560-9A75BA01BC81}"/>
          </ac:spMkLst>
        </pc:spChg>
        <pc:spChg chg="add del mod ord">
          <ac:chgData name="sabrina naine" userId="d574f191acba1bda" providerId="LiveId" clId="{4CF4AAC8-3015-4EC2-AAD3-27FE8C04F75E}" dt="2024-10-05T13:03:24.544" v="1567" actId="478"/>
          <ac:spMkLst>
            <pc:docMk/>
            <pc:sldMk cId="3570785994" sldId="256"/>
            <ac:spMk id="4" creationId="{FF6BF7D5-E00B-AFE4-8129-784F1E82C88F}"/>
          </ac:spMkLst>
        </pc:spChg>
        <pc:spChg chg="add mod">
          <ac:chgData name="sabrina naine" userId="d574f191acba1bda" providerId="LiveId" clId="{4CF4AAC8-3015-4EC2-AAD3-27FE8C04F75E}" dt="2024-10-06T14:30:07.522" v="2165" actId="2711"/>
          <ac:spMkLst>
            <pc:docMk/>
            <pc:sldMk cId="3570785994" sldId="256"/>
            <ac:spMk id="5" creationId="{BF337B5F-29BE-2B2D-905E-6E4F52C0275A}"/>
          </ac:spMkLst>
        </pc:spChg>
        <pc:picChg chg="add del mod">
          <ac:chgData name="sabrina naine" userId="d574f191acba1bda" providerId="LiveId" clId="{4CF4AAC8-3015-4EC2-AAD3-27FE8C04F75E}" dt="2024-10-05T14:12:13.062" v="1610" actId="478"/>
          <ac:picMkLst>
            <pc:docMk/>
            <pc:sldMk cId="3570785994" sldId="256"/>
            <ac:picMk id="6" creationId="{1D2DBEC1-1463-D09B-F917-C958ADE2613E}"/>
          </ac:picMkLst>
        </pc:picChg>
      </pc:sldChg>
      <pc:sldChg chg="modSp mod">
        <pc:chgData name="sabrina naine" userId="d574f191acba1bda" providerId="LiveId" clId="{4CF4AAC8-3015-4EC2-AAD3-27FE8C04F75E}" dt="2024-10-12T14:16:50.696" v="2845" actId="113"/>
        <pc:sldMkLst>
          <pc:docMk/>
          <pc:sldMk cId="574629742" sldId="257"/>
        </pc:sldMkLst>
        <pc:spChg chg="mod">
          <ac:chgData name="sabrina naine" userId="d574f191acba1bda" providerId="LiveId" clId="{4CF4AAC8-3015-4EC2-AAD3-27FE8C04F75E}" dt="2024-10-08T12:13:34.870" v="2832" actId="14100"/>
          <ac:spMkLst>
            <pc:docMk/>
            <pc:sldMk cId="574629742" sldId="257"/>
            <ac:spMk id="2" creationId="{315F66C5-1584-5C85-7D96-FABADB8D21C0}"/>
          </ac:spMkLst>
        </pc:spChg>
        <pc:spChg chg="mod">
          <ac:chgData name="sabrina naine" userId="d574f191acba1bda" providerId="LiveId" clId="{4CF4AAC8-3015-4EC2-AAD3-27FE8C04F75E}" dt="2024-10-12T14:16:50.696" v="2845" actId="113"/>
          <ac:spMkLst>
            <pc:docMk/>
            <pc:sldMk cId="574629742" sldId="257"/>
            <ac:spMk id="3" creationId="{C34AC488-0759-E881-B896-054823438EF2}"/>
          </ac:spMkLst>
        </pc:spChg>
      </pc:sldChg>
      <pc:sldChg chg="addSp delSp modSp mod">
        <pc:chgData name="sabrina naine" userId="d574f191acba1bda" providerId="LiveId" clId="{4CF4AAC8-3015-4EC2-AAD3-27FE8C04F75E}" dt="2024-10-08T12:14:32.634" v="2839" actId="1076"/>
        <pc:sldMkLst>
          <pc:docMk/>
          <pc:sldMk cId="3789399769" sldId="258"/>
        </pc:sldMkLst>
        <pc:spChg chg="mod">
          <ac:chgData name="sabrina naine" userId="d574f191acba1bda" providerId="LiveId" clId="{4CF4AAC8-3015-4EC2-AAD3-27FE8C04F75E}" dt="2024-10-08T12:14:32.634" v="2839" actId="1076"/>
          <ac:spMkLst>
            <pc:docMk/>
            <pc:sldMk cId="3789399769" sldId="258"/>
            <ac:spMk id="2" creationId="{315F66C5-1584-5C85-7D96-FABADB8D21C0}"/>
          </ac:spMkLst>
        </pc:spChg>
        <pc:spChg chg="del">
          <ac:chgData name="sabrina naine" userId="d574f191acba1bda" providerId="LiveId" clId="{4CF4AAC8-3015-4EC2-AAD3-27FE8C04F75E}" dt="2024-10-02T12:49:32.526" v="1380" actId="22"/>
          <ac:spMkLst>
            <pc:docMk/>
            <pc:sldMk cId="3789399769" sldId="258"/>
            <ac:spMk id="3" creationId="{C34AC488-0759-E881-B896-054823438EF2}"/>
          </ac:spMkLst>
        </pc:spChg>
        <pc:picChg chg="add mod ord">
          <ac:chgData name="sabrina naine" userId="d574f191acba1bda" providerId="LiveId" clId="{4CF4AAC8-3015-4EC2-AAD3-27FE8C04F75E}" dt="2024-10-02T12:49:45.021" v="1385" actId="1076"/>
          <ac:picMkLst>
            <pc:docMk/>
            <pc:sldMk cId="3789399769" sldId="258"/>
            <ac:picMk id="5" creationId="{5CB44374-FB42-8753-C92E-8C553F4A740E}"/>
          </ac:picMkLst>
        </pc:picChg>
      </pc:sldChg>
      <pc:sldChg chg="addSp delSp modSp mod">
        <pc:chgData name="sabrina naine" userId="d574f191acba1bda" providerId="LiveId" clId="{4CF4AAC8-3015-4EC2-AAD3-27FE8C04F75E}" dt="2024-10-13T14:25:10.014" v="2929" actId="1038"/>
        <pc:sldMkLst>
          <pc:docMk/>
          <pc:sldMk cId="3631378765" sldId="259"/>
        </pc:sldMkLst>
        <pc:spChg chg="mod">
          <ac:chgData name="sabrina naine" userId="d574f191acba1bda" providerId="LiveId" clId="{4CF4AAC8-3015-4EC2-AAD3-27FE8C04F75E}" dt="2024-10-08T12:14:49.935" v="2840" actId="14100"/>
          <ac:spMkLst>
            <pc:docMk/>
            <pc:sldMk cId="3631378765" sldId="259"/>
            <ac:spMk id="2" creationId="{1D0B4952-8A36-B110-DE06-725ADD52697A}"/>
          </ac:spMkLst>
        </pc:spChg>
        <pc:spChg chg="del">
          <ac:chgData name="sabrina naine" userId="d574f191acba1bda" providerId="LiveId" clId="{4CF4AAC8-3015-4EC2-AAD3-27FE8C04F75E}" dt="2024-10-03T11:08:09.002" v="1455"/>
          <ac:spMkLst>
            <pc:docMk/>
            <pc:sldMk cId="3631378765" sldId="259"/>
            <ac:spMk id="3" creationId="{C83D2EE1-8F24-B107-0779-3C509404CB1C}"/>
          </ac:spMkLst>
        </pc:spChg>
        <pc:spChg chg="add mod">
          <ac:chgData name="sabrina naine" userId="d574f191acba1bda" providerId="LiveId" clId="{4CF4AAC8-3015-4EC2-AAD3-27FE8C04F75E}" dt="2024-10-12T14:32:29.668" v="2907" actId="1038"/>
          <ac:spMkLst>
            <pc:docMk/>
            <pc:sldMk cId="3631378765" sldId="259"/>
            <ac:spMk id="3" creationId="{CB8721A1-C467-3598-DFDD-6EE4FCB2C01F}"/>
          </ac:spMkLst>
        </pc:spChg>
        <pc:spChg chg="add mod">
          <ac:chgData name="sabrina naine" userId="d574f191acba1bda" providerId="LiveId" clId="{4CF4AAC8-3015-4EC2-AAD3-27FE8C04F75E}" dt="2024-10-08T12:15:23.307" v="2842" actId="14100"/>
          <ac:spMkLst>
            <pc:docMk/>
            <pc:sldMk cId="3631378765" sldId="259"/>
            <ac:spMk id="4" creationId="{2EDC46D4-541B-8A5B-A57C-8D71E8DCFB9B}"/>
          </ac:spMkLst>
        </pc:spChg>
        <pc:spChg chg="add mod">
          <ac:chgData name="sabrina naine" userId="d574f191acba1bda" providerId="LiveId" clId="{4CF4AAC8-3015-4EC2-AAD3-27FE8C04F75E}" dt="2024-10-12T14:31:48.646" v="2897" actId="1076"/>
          <ac:spMkLst>
            <pc:docMk/>
            <pc:sldMk cId="3631378765" sldId="259"/>
            <ac:spMk id="5" creationId="{E6CAE3D0-44C0-E6EA-4082-1FEF7A51A7E8}"/>
          </ac:spMkLst>
        </pc:spChg>
        <pc:spChg chg="add del mod">
          <ac:chgData name="sabrina naine" userId="d574f191acba1bda" providerId="LiveId" clId="{4CF4AAC8-3015-4EC2-AAD3-27FE8C04F75E}" dt="2024-10-03T11:09:42.019" v="1463" actId="22"/>
          <ac:spMkLst>
            <pc:docMk/>
            <pc:sldMk cId="3631378765" sldId="259"/>
            <ac:spMk id="6" creationId="{37CB2711-33F0-9F73-9764-4D846BC946D6}"/>
          </ac:spMkLst>
        </pc:spChg>
        <pc:spChg chg="add del mod">
          <ac:chgData name="sabrina naine" userId="d574f191acba1bda" providerId="LiveId" clId="{4CF4AAC8-3015-4EC2-AAD3-27FE8C04F75E}" dt="2024-10-12T14:27:55.465" v="2850" actId="22"/>
          <ac:spMkLst>
            <pc:docMk/>
            <pc:sldMk cId="3631378765" sldId="259"/>
            <ac:spMk id="7" creationId="{5CEEBC95-4C06-8066-717E-AAFDFAC42540}"/>
          </ac:spMkLst>
        </pc:spChg>
        <pc:spChg chg="add del mod">
          <ac:chgData name="sabrina naine" userId="d574f191acba1bda" providerId="LiveId" clId="{4CF4AAC8-3015-4EC2-AAD3-27FE8C04F75E}" dt="2024-10-13T14:23:54.205" v="2920" actId="478"/>
          <ac:spMkLst>
            <pc:docMk/>
            <pc:sldMk cId="3631378765" sldId="259"/>
            <ac:spMk id="7" creationId="{C2C1EF56-38AA-2C2B-FB69-E0CA890B5C1A}"/>
          </ac:spMkLst>
        </pc:spChg>
        <pc:spChg chg="add del mod">
          <ac:chgData name="sabrina naine" userId="d574f191acba1bda" providerId="LiveId" clId="{4CF4AAC8-3015-4EC2-AAD3-27FE8C04F75E}" dt="2024-10-03T11:12:02.587" v="1475" actId="22"/>
          <ac:spMkLst>
            <pc:docMk/>
            <pc:sldMk cId="3631378765" sldId="259"/>
            <ac:spMk id="14" creationId="{7F8A52E0-D533-F8A6-EC0E-3E03C8D254FD}"/>
          </ac:spMkLst>
        </pc:spChg>
        <pc:spChg chg="add del mod">
          <ac:chgData name="sabrina naine" userId="d574f191acba1bda" providerId="LiveId" clId="{4CF4AAC8-3015-4EC2-AAD3-27FE8C04F75E}" dt="2024-10-03T11:30:31.715" v="1481" actId="22"/>
          <ac:spMkLst>
            <pc:docMk/>
            <pc:sldMk cId="3631378765" sldId="259"/>
            <ac:spMk id="18" creationId="{70D73590-2AC7-CAC1-EE7E-107D37C2A935}"/>
          </ac:spMkLst>
        </pc:spChg>
        <pc:picChg chg="add del mod">
          <ac:chgData name="sabrina naine" userId="d574f191acba1bda" providerId="LiveId" clId="{4CF4AAC8-3015-4EC2-AAD3-27FE8C04F75E}" dt="2024-10-03T11:08:31.167" v="1462" actId="478"/>
          <ac:picMkLst>
            <pc:docMk/>
            <pc:sldMk cId="3631378765" sldId="259"/>
            <ac:picMk id="4" creationId="{5D7E6024-041F-80C0-D3E9-0A26C8D11A40}"/>
          </ac:picMkLst>
        </pc:picChg>
        <pc:picChg chg="add del mod ord">
          <ac:chgData name="sabrina naine" userId="d574f191acba1bda" providerId="LiveId" clId="{4CF4AAC8-3015-4EC2-AAD3-27FE8C04F75E}" dt="2024-10-03T11:11:32.993" v="1474" actId="478"/>
          <ac:picMkLst>
            <pc:docMk/>
            <pc:sldMk cId="3631378765" sldId="259"/>
            <ac:picMk id="8" creationId="{2D8462A4-1287-4574-4AB7-71DE640734C0}"/>
          </ac:picMkLst>
        </pc:picChg>
        <pc:picChg chg="add del mod ord">
          <ac:chgData name="sabrina naine" userId="d574f191acba1bda" providerId="LiveId" clId="{4CF4AAC8-3015-4EC2-AAD3-27FE8C04F75E}" dt="2024-10-13T14:23:39.942" v="2916" actId="478"/>
          <ac:picMkLst>
            <pc:docMk/>
            <pc:sldMk cId="3631378765" sldId="259"/>
            <ac:picMk id="9" creationId="{45CD6257-C9F4-D85F-D73D-7C0C0DAF1456}"/>
          </ac:picMkLst>
        </pc:picChg>
        <pc:picChg chg="add mod">
          <ac:chgData name="sabrina naine" userId="d574f191acba1bda" providerId="LiveId" clId="{4CF4AAC8-3015-4EC2-AAD3-27FE8C04F75E}" dt="2024-10-13T14:23:47.308" v="2919" actId="1076"/>
          <ac:picMkLst>
            <pc:docMk/>
            <pc:sldMk cId="3631378765" sldId="259"/>
            <ac:picMk id="10" creationId="{90AE7585-5F5E-CDC7-B2A1-973E7B1A5FC1}"/>
          </ac:picMkLst>
        </pc:picChg>
        <pc:picChg chg="add del mod">
          <ac:chgData name="sabrina naine" userId="d574f191acba1bda" providerId="LiveId" clId="{4CF4AAC8-3015-4EC2-AAD3-27FE8C04F75E}" dt="2024-10-03T11:11:15.792" v="1470" actId="478"/>
          <ac:picMkLst>
            <pc:docMk/>
            <pc:sldMk cId="3631378765" sldId="259"/>
            <ac:picMk id="10" creationId="{D930EAD5-9E70-B7BB-A25D-56C3E586516C}"/>
          </ac:picMkLst>
        </pc:picChg>
        <pc:picChg chg="add mod">
          <ac:chgData name="sabrina naine" userId="d574f191acba1bda" providerId="LiveId" clId="{4CF4AAC8-3015-4EC2-AAD3-27FE8C04F75E}" dt="2024-10-12T14:28:56.516" v="2860" actId="1076"/>
          <ac:picMkLst>
            <pc:docMk/>
            <pc:sldMk cId="3631378765" sldId="259"/>
            <ac:picMk id="11" creationId="{7D468123-8ECD-808F-7A32-24F0DD292586}"/>
          </ac:picMkLst>
        </pc:picChg>
        <pc:picChg chg="add del mod">
          <ac:chgData name="sabrina naine" userId="d574f191acba1bda" providerId="LiveId" clId="{4CF4AAC8-3015-4EC2-AAD3-27FE8C04F75E}" dt="2024-10-03T11:30:17.221" v="1480" actId="478"/>
          <ac:picMkLst>
            <pc:docMk/>
            <pc:sldMk cId="3631378765" sldId="259"/>
            <ac:picMk id="12" creationId="{738F03E0-C463-2E9C-045A-8259E5E1D673}"/>
          </ac:picMkLst>
        </pc:picChg>
        <pc:picChg chg="add del mod">
          <ac:chgData name="sabrina naine" userId="d574f191acba1bda" providerId="LiveId" clId="{4CF4AAC8-3015-4EC2-AAD3-27FE8C04F75E}" dt="2024-10-12T14:30:16.537" v="2869" actId="478"/>
          <ac:picMkLst>
            <pc:docMk/>
            <pc:sldMk cId="3631378765" sldId="259"/>
            <ac:picMk id="13" creationId="{7639431D-E155-2631-CC47-BE04609685E4}"/>
          </ac:picMkLst>
        </pc:picChg>
        <pc:picChg chg="add mod">
          <ac:chgData name="sabrina naine" userId="d574f191acba1bda" providerId="LiveId" clId="{4CF4AAC8-3015-4EC2-AAD3-27FE8C04F75E}" dt="2024-10-13T14:25:10.014" v="2929" actId="1038"/>
          <ac:picMkLst>
            <pc:docMk/>
            <pc:sldMk cId="3631378765" sldId="259"/>
            <ac:picMk id="13" creationId="{91869B6C-1BAB-A0A6-A679-9E58F06B1E77}"/>
          </ac:picMkLst>
        </pc:picChg>
        <pc:picChg chg="add del mod">
          <ac:chgData name="sabrina naine" userId="d574f191acba1bda" providerId="LiveId" clId="{4CF4AAC8-3015-4EC2-AAD3-27FE8C04F75E}" dt="2024-10-13T14:24:51.543" v="2921" actId="478"/>
          <ac:picMkLst>
            <pc:docMk/>
            <pc:sldMk cId="3631378765" sldId="259"/>
            <ac:picMk id="15" creationId="{35A09D4E-C79A-48D5-3201-503D2DEFDFFB}"/>
          </ac:picMkLst>
        </pc:picChg>
        <pc:picChg chg="add del mod ord">
          <ac:chgData name="sabrina naine" userId="d574f191acba1bda" providerId="LiveId" clId="{4CF4AAC8-3015-4EC2-AAD3-27FE8C04F75E}" dt="2024-10-03T11:30:13.989" v="1479" actId="478"/>
          <ac:picMkLst>
            <pc:docMk/>
            <pc:sldMk cId="3631378765" sldId="259"/>
            <ac:picMk id="16" creationId="{6C6187A2-A571-A8E8-70B2-598AC9B06872}"/>
          </ac:picMkLst>
        </pc:picChg>
        <pc:picChg chg="add mod">
          <ac:chgData name="sabrina naine" userId="d574f191acba1bda" providerId="LiveId" clId="{4CF4AAC8-3015-4EC2-AAD3-27FE8C04F75E}" dt="2024-10-12T14:31:51.449" v="2898" actId="14100"/>
          <ac:picMkLst>
            <pc:docMk/>
            <pc:sldMk cId="3631378765" sldId="259"/>
            <ac:picMk id="17" creationId="{CE90433E-5BD2-7AB4-9D6E-B21F49CE9E20}"/>
          </ac:picMkLst>
        </pc:picChg>
        <pc:picChg chg="add del mod ord">
          <ac:chgData name="sabrina naine" userId="d574f191acba1bda" providerId="LiveId" clId="{4CF4AAC8-3015-4EC2-AAD3-27FE8C04F75E}" dt="2024-10-12T14:26:53.153" v="2849" actId="478"/>
          <ac:picMkLst>
            <pc:docMk/>
            <pc:sldMk cId="3631378765" sldId="259"/>
            <ac:picMk id="20" creationId="{F74F1E7A-0CA3-696D-F18A-F47F57F898CE}"/>
          </ac:picMkLst>
        </pc:picChg>
        <pc:picChg chg="add del mod">
          <ac:chgData name="sabrina naine" userId="d574f191acba1bda" providerId="LiveId" clId="{4CF4AAC8-3015-4EC2-AAD3-27FE8C04F75E}" dt="2024-10-03T11:36:59.175" v="1531" actId="478"/>
          <ac:picMkLst>
            <pc:docMk/>
            <pc:sldMk cId="3631378765" sldId="259"/>
            <ac:picMk id="22" creationId="{4D0CA831-B926-4189-9568-456DF93A8209}"/>
          </ac:picMkLst>
        </pc:picChg>
        <pc:picChg chg="add del mod">
          <ac:chgData name="sabrina naine" userId="d574f191acba1bda" providerId="LiveId" clId="{4CF4AAC8-3015-4EC2-AAD3-27FE8C04F75E}" dt="2024-10-12T14:28:17.014" v="2854" actId="478"/>
          <ac:picMkLst>
            <pc:docMk/>
            <pc:sldMk cId="3631378765" sldId="259"/>
            <ac:picMk id="24" creationId="{0C569146-568D-FE0D-2FD8-DC95D39AAA7F}"/>
          </ac:picMkLst>
        </pc:picChg>
        <pc:picChg chg="add del mod">
          <ac:chgData name="sabrina naine" userId="d574f191acba1bda" providerId="LiveId" clId="{4CF4AAC8-3015-4EC2-AAD3-27FE8C04F75E}" dt="2024-10-03T11:38:14.821" v="1539" actId="478"/>
          <ac:picMkLst>
            <pc:docMk/>
            <pc:sldMk cId="3631378765" sldId="259"/>
            <ac:picMk id="26" creationId="{822DCCD7-C80A-1A84-C169-DE4A22415230}"/>
          </ac:picMkLst>
        </pc:picChg>
        <pc:picChg chg="add del mod">
          <ac:chgData name="sabrina naine" userId="d574f191acba1bda" providerId="LiveId" clId="{4CF4AAC8-3015-4EC2-AAD3-27FE8C04F75E}" dt="2024-10-12T14:28:17.590" v="2855" actId="478"/>
          <ac:picMkLst>
            <pc:docMk/>
            <pc:sldMk cId="3631378765" sldId="259"/>
            <ac:picMk id="28" creationId="{DAD38AC9-7569-FFD6-3D95-7C190FE49916}"/>
          </ac:picMkLst>
        </pc:picChg>
        <pc:picChg chg="add del mod">
          <ac:chgData name="sabrina naine" userId="d574f191acba1bda" providerId="LiveId" clId="{4CF4AAC8-3015-4EC2-AAD3-27FE8C04F75E}" dt="2024-10-12T14:31:18.376" v="2892" actId="478"/>
          <ac:picMkLst>
            <pc:docMk/>
            <pc:sldMk cId="3631378765" sldId="259"/>
            <ac:picMk id="30" creationId="{6544C426-50F2-2DAE-3625-0A540A38CDF3}"/>
          </ac:picMkLst>
        </pc:picChg>
      </pc:sldChg>
      <pc:sldChg chg="modSp mod">
        <pc:chgData name="sabrina naine" userId="d574f191acba1bda" providerId="LiveId" clId="{4CF4AAC8-3015-4EC2-AAD3-27FE8C04F75E}" dt="2024-10-12T14:17:12.220" v="2848" actId="5793"/>
        <pc:sldMkLst>
          <pc:docMk/>
          <pc:sldMk cId="3922141595" sldId="260"/>
        </pc:sldMkLst>
        <pc:spChg chg="mod">
          <ac:chgData name="sabrina naine" userId="d574f191acba1bda" providerId="LiveId" clId="{4CF4AAC8-3015-4EC2-AAD3-27FE8C04F75E}" dt="2024-10-08T12:14:58.448" v="2841" actId="14100"/>
          <ac:spMkLst>
            <pc:docMk/>
            <pc:sldMk cId="3922141595" sldId="260"/>
            <ac:spMk id="2" creationId="{ABA5E453-B56B-9569-BAD4-93C95B2591F5}"/>
          </ac:spMkLst>
        </pc:spChg>
        <pc:spChg chg="mod">
          <ac:chgData name="sabrina naine" userId="d574f191acba1bda" providerId="LiveId" clId="{4CF4AAC8-3015-4EC2-AAD3-27FE8C04F75E}" dt="2024-10-12T14:17:12.220" v="2848" actId="5793"/>
          <ac:spMkLst>
            <pc:docMk/>
            <pc:sldMk cId="3922141595" sldId="260"/>
            <ac:spMk id="3" creationId="{CC115290-CF1E-6B8A-4DA8-53208AC91390}"/>
          </ac:spMkLst>
        </pc:spChg>
      </pc:sldChg>
      <pc:sldMasterChg chg="modSp setBg">
        <pc:chgData name="sabrina naine" userId="d574f191acba1bda" providerId="LiveId" clId="{4CF4AAC8-3015-4EC2-AAD3-27FE8C04F75E}" dt="2024-10-08T12:10:29.499" v="2766" actId="16037"/>
        <pc:sldMasterMkLst>
          <pc:docMk/>
          <pc:sldMasterMk cId="3612982379" sldId="2147483648"/>
        </pc:sldMasterMkLst>
        <pc:spChg chg="mod">
          <ac:chgData name="sabrina naine" userId="d574f191acba1bda" providerId="LiveId" clId="{4CF4AAC8-3015-4EC2-AAD3-27FE8C04F75E}" dt="2024-10-08T12:10:29.499" v="2766" actId="16037"/>
          <ac:spMkLst>
            <pc:docMk/>
            <pc:sldMasterMk cId="3612982379" sldId="2147483648"/>
            <ac:spMk id="2" creationId="{A0BE25B6-0926-BA5C-6E34-FCE41F5E8755}"/>
          </ac:spMkLst>
        </pc:spChg>
      </pc:sldMasterChg>
    </pc:docChg>
  </pc:docChgLst>
  <pc:docChgLst>
    <pc:chgData name="sabrina naine" userId="d574f191acba1bda" providerId="LiveId" clId="{0AD6CF1D-EDDB-41CF-BF44-12A3B1DD4141}"/>
    <pc:docChg chg="custSel modSld">
      <pc:chgData name="sabrina naine" userId="d574f191acba1bda" providerId="LiveId" clId="{0AD6CF1D-EDDB-41CF-BF44-12A3B1DD4141}" dt="2024-10-15T14:54:17.423" v="7" actId="1076"/>
      <pc:docMkLst>
        <pc:docMk/>
      </pc:docMkLst>
      <pc:sldChg chg="addSp delSp modSp mod">
        <pc:chgData name="sabrina naine" userId="d574f191acba1bda" providerId="LiveId" clId="{0AD6CF1D-EDDB-41CF-BF44-12A3B1DD4141}" dt="2024-10-15T14:54:17.423" v="7" actId="1076"/>
        <pc:sldMkLst>
          <pc:docMk/>
          <pc:sldMk cId="3631378765" sldId="259"/>
        </pc:sldMkLst>
        <pc:picChg chg="add mod">
          <ac:chgData name="sabrina naine" userId="d574f191acba1bda" providerId="LiveId" clId="{0AD6CF1D-EDDB-41CF-BF44-12A3B1DD4141}" dt="2024-10-15T14:54:17.423" v="7" actId="1076"/>
          <ac:picMkLst>
            <pc:docMk/>
            <pc:sldMk cId="3631378765" sldId="259"/>
            <ac:picMk id="7" creationId="{8C4382FB-9B83-B3C6-2AC7-D8BA3A5E1947}"/>
          </ac:picMkLst>
        </pc:picChg>
        <pc:picChg chg="del">
          <ac:chgData name="sabrina naine" userId="d574f191acba1bda" providerId="LiveId" clId="{0AD6CF1D-EDDB-41CF-BF44-12A3B1DD4141}" dt="2024-10-15T14:53:33.407" v="0" actId="478"/>
          <ac:picMkLst>
            <pc:docMk/>
            <pc:sldMk cId="3631378765" sldId="259"/>
            <ac:picMk id="10" creationId="{90AE7585-5F5E-CDC7-B2A1-973E7B1A5F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6DE163-E06A-A6B2-56FF-FC99CB6E0A5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B8CCEAB-0C6C-C831-95B3-7874C81740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157F382-F0E0-880F-595F-F98F3B2142D6}"/>
              </a:ext>
            </a:extLst>
          </p:cNvPr>
          <p:cNvSpPr>
            <a:spLocks noGrp="1"/>
          </p:cNvSpPr>
          <p:nvPr>
            <p:ph type="dt" sz="half" idx="10"/>
          </p:nvPr>
        </p:nvSpPr>
        <p:spPr/>
        <p:txBody>
          <a:bodyPr/>
          <a:lstStyle/>
          <a:p>
            <a:fld id="{F0FF2915-176E-4E01-91EC-265B6FDD01D2}"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B0FFF324-94D6-BF91-3A0A-974A3F48269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B097005-3098-3DDA-0947-995DFFD005DB}"/>
              </a:ext>
            </a:extLst>
          </p:cNvPr>
          <p:cNvSpPr>
            <a:spLocks noGrp="1"/>
          </p:cNvSpPr>
          <p:nvPr>
            <p:ph type="sldNum" sz="quarter" idx="12"/>
          </p:nvPr>
        </p:nvSpPr>
        <p:spPr/>
        <p:txBody>
          <a:bodyPr/>
          <a:lstStyle/>
          <a:p>
            <a:fld id="{5C0EE886-39A7-428F-A0FF-CCCF649B1A87}" type="slidenum">
              <a:rPr lang="fr-FR" smtClean="0"/>
              <a:t>‹N°›</a:t>
            </a:fld>
            <a:endParaRPr lang="fr-FR"/>
          </a:p>
        </p:txBody>
      </p:sp>
    </p:spTree>
    <p:extLst>
      <p:ext uri="{BB962C8B-B14F-4D97-AF65-F5344CB8AC3E}">
        <p14:creationId xmlns:p14="http://schemas.microsoft.com/office/powerpoint/2010/main" val="246693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50D66-567E-A379-7551-02D9E82F676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3528A9B-4456-F65A-CF5A-3A6627C4EA1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22F53EF-B267-8021-6CE2-102FB1B1681B}"/>
              </a:ext>
            </a:extLst>
          </p:cNvPr>
          <p:cNvSpPr>
            <a:spLocks noGrp="1"/>
          </p:cNvSpPr>
          <p:nvPr>
            <p:ph type="dt" sz="half" idx="10"/>
          </p:nvPr>
        </p:nvSpPr>
        <p:spPr/>
        <p:txBody>
          <a:bodyPr/>
          <a:lstStyle/>
          <a:p>
            <a:fld id="{F0FF2915-176E-4E01-91EC-265B6FDD01D2}"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6D03AC4B-176F-42EC-005A-8D80A03797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5D61D4-207F-7857-AB22-CD476E401656}"/>
              </a:ext>
            </a:extLst>
          </p:cNvPr>
          <p:cNvSpPr>
            <a:spLocks noGrp="1"/>
          </p:cNvSpPr>
          <p:nvPr>
            <p:ph type="sldNum" sz="quarter" idx="12"/>
          </p:nvPr>
        </p:nvSpPr>
        <p:spPr/>
        <p:txBody>
          <a:bodyPr/>
          <a:lstStyle/>
          <a:p>
            <a:fld id="{5C0EE886-39A7-428F-A0FF-CCCF649B1A87}" type="slidenum">
              <a:rPr lang="fr-FR" smtClean="0"/>
              <a:t>‹N°›</a:t>
            </a:fld>
            <a:endParaRPr lang="fr-FR"/>
          </a:p>
        </p:txBody>
      </p:sp>
    </p:spTree>
    <p:extLst>
      <p:ext uri="{BB962C8B-B14F-4D97-AF65-F5344CB8AC3E}">
        <p14:creationId xmlns:p14="http://schemas.microsoft.com/office/powerpoint/2010/main" val="41547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9B800F2-9C9F-B513-FC00-F3E0DCAF67B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B421D86-B3FA-F3DF-F156-3D15FEE7786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6A65B5-3720-9915-377B-9A4AA2D70CC7}"/>
              </a:ext>
            </a:extLst>
          </p:cNvPr>
          <p:cNvSpPr>
            <a:spLocks noGrp="1"/>
          </p:cNvSpPr>
          <p:nvPr>
            <p:ph type="dt" sz="half" idx="10"/>
          </p:nvPr>
        </p:nvSpPr>
        <p:spPr/>
        <p:txBody>
          <a:bodyPr/>
          <a:lstStyle/>
          <a:p>
            <a:fld id="{F0FF2915-176E-4E01-91EC-265B6FDD01D2}"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1416F67A-FADE-C81B-110A-DD68D9A12A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4B39A19-11FD-836F-9C54-448919AC0688}"/>
              </a:ext>
            </a:extLst>
          </p:cNvPr>
          <p:cNvSpPr>
            <a:spLocks noGrp="1"/>
          </p:cNvSpPr>
          <p:nvPr>
            <p:ph type="sldNum" sz="quarter" idx="12"/>
          </p:nvPr>
        </p:nvSpPr>
        <p:spPr/>
        <p:txBody>
          <a:bodyPr/>
          <a:lstStyle/>
          <a:p>
            <a:fld id="{5C0EE886-39A7-428F-A0FF-CCCF649B1A87}" type="slidenum">
              <a:rPr lang="fr-FR" smtClean="0"/>
              <a:t>‹N°›</a:t>
            </a:fld>
            <a:endParaRPr lang="fr-FR"/>
          </a:p>
        </p:txBody>
      </p:sp>
    </p:spTree>
    <p:extLst>
      <p:ext uri="{BB962C8B-B14F-4D97-AF65-F5344CB8AC3E}">
        <p14:creationId xmlns:p14="http://schemas.microsoft.com/office/powerpoint/2010/main" val="207347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50A4F1-09F5-C4B0-B833-E3496BADEE8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16BB1FE-D937-ED1E-4478-66E695075E5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17344B-CD28-3F1A-515A-651E729EC37F}"/>
              </a:ext>
            </a:extLst>
          </p:cNvPr>
          <p:cNvSpPr>
            <a:spLocks noGrp="1"/>
          </p:cNvSpPr>
          <p:nvPr>
            <p:ph type="dt" sz="half" idx="10"/>
          </p:nvPr>
        </p:nvSpPr>
        <p:spPr/>
        <p:txBody>
          <a:bodyPr/>
          <a:lstStyle/>
          <a:p>
            <a:fld id="{F0FF2915-176E-4E01-91EC-265B6FDD01D2}"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265ED085-015B-A56C-99C9-4CE5507DE7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0186AC-22EA-5752-8762-F2E3D1124BFF}"/>
              </a:ext>
            </a:extLst>
          </p:cNvPr>
          <p:cNvSpPr>
            <a:spLocks noGrp="1"/>
          </p:cNvSpPr>
          <p:nvPr>
            <p:ph type="sldNum" sz="quarter" idx="12"/>
          </p:nvPr>
        </p:nvSpPr>
        <p:spPr/>
        <p:txBody>
          <a:bodyPr/>
          <a:lstStyle/>
          <a:p>
            <a:fld id="{5C0EE886-39A7-428F-A0FF-CCCF649B1A87}" type="slidenum">
              <a:rPr lang="fr-FR" smtClean="0"/>
              <a:t>‹N°›</a:t>
            </a:fld>
            <a:endParaRPr lang="fr-FR"/>
          </a:p>
        </p:txBody>
      </p:sp>
    </p:spTree>
    <p:extLst>
      <p:ext uri="{BB962C8B-B14F-4D97-AF65-F5344CB8AC3E}">
        <p14:creationId xmlns:p14="http://schemas.microsoft.com/office/powerpoint/2010/main" val="284696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0197A2-8075-E60F-2152-7280A81C210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8CE953D-FEB4-4DC8-F8AE-EC3F34B32B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80732A9-BAC2-314C-A056-64CC1CC5B2F7}"/>
              </a:ext>
            </a:extLst>
          </p:cNvPr>
          <p:cNvSpPr>
            <a:spLocks noGrp="1"/>
          </p:cNvSpPr>
          <p:nvPr>
            <p:ph type="dt" sz="half" idx="10"/>
          </p:nvPr>
        </p:nvSpPr>
        <p:spPr/>
        <p:txBody>
          <a:bodyPr/>
          <a:lstStyle/>
          <a:p>
            <a:fld id="{F0FF2915-176E-4E01-91EC-265B6FDD01D2}"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EB056C8D-3B26-73AC-CE29-08A43542EE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062AFB3-FEA4-951F-5D21-E558AE65BAA6}"/>
              </a:ext>
            </a:extLst>
          </p:cNvPr>
          <p:cNvSpPr>
            <a:spLocks noGrp="1"/>
          </p:cNvSpPr>
          <p:nvPr>
            <p:ph type="sldNum" sz="quarter" idx="12"/>
          </p:nvPr>
        </p:nvSpPr>
        <p:spPr/>
        <p:txBody>
          <a:bodyPr/>
          <a:lstStyle/>
          <a:p>
            <a:fld id="{5C0EE886-39A7-428F-A0FF-CCCF649B1A87}" type="slidenum">
              <a:rPr lang="fr-FR" smtClean="0"/>
              <a:t>‹N°›</a:t>
            </a:fld>
            <a:endParaRPr lang="fr-FR"/>
          </a:p>
        </p:txBody>
      </p:sp>
    </p:spTree>
    <p:extLst>
      <p:ext uri="{BB962C8B-B14F-4D97-AF65-F5344CB8AC3E}">
        <p14:creationId xmlns:p14="http://schemas.microsoft.com/office/powerpoint/2010/main" val="200102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E55840-9E10-6A31-A130-D401EC39095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BC747C0-6E20-CB1B-1744-6A33010D9C9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6373ED6-49D0-43B2-364F-17BC0DC65E6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84E6F6B-0E2E-432F-E1FB-B8EC672916BD}"/>
              </a:ext>
            </a:extLst>
          </p:cNvPr>
          <p:cNvSpPr>
            <a:spLocks noGrp="1"/>
          </p:cNvSpPr>
          <p:nvPr>
            <p:ph type="dt" sz="half" idx="10"/>
          </p:nvPr>
        </p:nvSpPr>
        <p:spPr/>
        <p:txBody>
          <a:bodyPr/>
          <a:lstStyle/>
          <a:p>
            <a:fld id="{F0FF2915-176E-4E01-91EC-265B6FDD01D2}"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3DB5B04A-C8AF-6B0A-ADEB-A09487B48D6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AF30EC6-D79A-6E59-09E2-9AEB75A2182D}"/>
              </a:ext>
            </a:extLst>
          </p:cNvPr>
          <p:cNvSpPr>
            <a:spLocks noGrp="1"/>
          </p:cNvSpPr>
          <p:nvPr>
            <p:ph type="sldNum" sz="quarter" idx="12"/>
          </p:nvPr>
        </p:nvSpPr>
        <p:spPr/>
        <p:txBody>
          <a:bodyPr/>
          <a:lstStyle/>
          <a:p>
            <a:fld id="{5C0EE886-39A7-428F-A0FF-CCCF649B1A87}" type="slidenum">
              <a:rPr lang="fr-FR" smtClean="0"/>
              <a:t>‹N°›</a:t>
            </a:fld>
            <a:endParaRPr lang="fr-FR"/>
          </a:p>
        </p:txBody>
      </p:sp>
    </p:spTree>
    <p:extLst>
      <p:ext uri="{BB962C8B-B14F-4D97-AF65-F5344CB8AC3E}">
        <p14:creationId xmlns:p14="http://schemas.microsoft.com/office/powerpoint/2010/main" val="120835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3738B0-72F1-B860-3AF5-A18C28421FC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FA40892-A08E-CFB5-560C-B4B0CA5BB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2A5D856-A19C-EAA0-541A-49D5624FBED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81E2DC4-C41C-6930-3F68-2E07B2A4E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21ED5BC-81A5-76FC-811D-CE89267C59F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FF70167-1B4D-C1B3-5BE3-878CA3D9940F}"/>
              </a:ext>
            </a:extLst>
          </p:cNvPr>
          <p:cNvSpPr>
            <a:spLocks noGrp="1"/>
          </p:cNvSpPr>
          <p:nvPr>
            <p:ph type="dt" sz="half" idx="10"/>
          </p:nvPr>
        </p:nvSpPr>
        <p:spPr/>
        <p:txBody>
          <a:bodyPr/>
          <a:lstStyle/>
          <a:p>
            <a:fld id="{F0FF2915-176E-4E01-91EC-265B6FDD01D2}" type="datetimeFigureOut">
              <a:rPr lang="fr-FR" smtClean="0"/>
              <a:t>15/10/2024</a:t>
            </a:fld>
            <a:endParaRPr lang="fr-FR"/>
          </a:p>
        </p:txBody>
      </p:sp>
      <p:sp>
        <p:nvSpPr>
          <p:cNvPr id="8" name="Espace réservé du pied de page 7">
            <a:extLst>
              <a:ext uri="{FF2B5EF4-FFF2-40B4-BE49-F238E27FC236}">
                <a16:creationId xmlns:a16="http://schemas.microsoft.com/office/drawing/2014/main" id="{D76FCD14-58D3-7375-6F05-596AFF8C26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FAEADED-3EE2-C8E1-AA26-4EA486DBFB48}"/>
              </a:ext>
            </a:extLst>
          </p:cNvPr>
          <p:cNvSpPr>
            <a:spLocks noGrp="1"/>
          </p:cNvSpPr>
          <p:nvPr>
            <p:ph type="sldNum" sz="quarter" idx="12"/>
          </p:nvPr>
        </p:nvSpPr>
        <p:spPr/>
        <p:txBody>
          <a:bodyPr/>
          <a:lstStyle/>
          <a:p>
            <a:fld id="{5C0EE886-39A7-428F-A0FF-CCCF649B1A87}" type="slidenum">
              <a:rPr lang="fr-FR" smtClean="0"/>
              <a:t>‹N°›</a:t>
            </a:fld>
            <a:endParaRPr lang="fr-FR"/>
          </a:p>
        </p:txBody>
      </p:sp>
    </p:spTree>
    <p:extLst>
      <p:ext uri="{BB962C8B-B14F-4D97-AF65-F5344CB8AC3E}">
        <p14:creationId xmlns:p14="http://schemas.microsoft.com/office/powerpoint/2010/main" val="3708489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50D994-386A-46C1-1248-877060673E1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060CFEC-0C27-DDBE-0C9F-F884E3298637}"/>
              </a:ext>
            </a:extLst>
          </p:cNvPr>
          <p:cNvSpPr>
            <a:spLocks noGrp="1"/>
          </p:cNvSpPr>
          <p:nvPr>
            <p:ph type="dt" sz="half" idx="10"/>
          </p:nvPr>
        </p:nvSpPr>
        <p:spPr/>
        <p:txBody>
          <a:bodyPr/>
          <a:lstStyle/>
          <a:p>
            <a:fld id="{F0FF2915-176E-4E01-91EC-265B6FDD01D2}" type="datetimeFigureOut">
              <a:rPr lang="fr-FR" smtClean="0"/>
              <a:t>15/10/2024</a:t>
            </a:fld>
            <a:endParaRPr lang="fr-FR"/>
          </a:p>
        </p:txBody>
      </p:sp>
      <p:sp>
        <p:nvSpPr>
          <p:cNvPr id="4" name="Espace réservé du pied de page 3">
            <a:extLst>
              <a:ext uri="{FF2B5EF4-FFF2-40B4-BE49-F238E27FC236}">
                <a16:creationId xmlns:a16="http://schemas.microsoft.com/office/drawing/2014/main" id="{ADF3EB1F-D946-E2E9-8D70-7DD530001B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443035F-2AF4-38B5-DC96-DE8C630F8BFC}"/>
              </a:ext>
            </a:extLst>
          </p:cNvPr>
          <p:cNvSpPr>
            <a:spLocks noGrp="1"/>
          </p:cNvSpPr>
          <p:nvPr>
            <p:ph type="sldNum" sz="quarter" idx="12"/>
          </p:nvPr>
        </p:nvSpPr>
        <p:spPr/>
        <p:txBody>
          <a:bodyPr/>
          <a:lstStyle/>
          <a:p>
            <a:fld id="{5C0EE886-39A7-428F-A0FF-CCCF649B1A87}" type="slidenum">
              <a:rPr lang="fr-FR" smtClean="0"/>
              <a:t>‹N°›</a:t>
            </a:fld>
            <a:endParaRPr lang="fr-FR"/>
          </a:p>
        </p:txBody>
      </p:sp>
    </p:spTree>
    <p:extLst>
      <p:ext uri="{BB962C8B-B14F-4D97-AF65-F5344CB8AC3E}">
        <p14:creationId xmlns:p14="http://schemas.microsoft.com/office/powerpoint/2010/main" val="1321366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272592C-A7A9-6A52-2EE3-AFC73055F62A}"/>
              </a:ext>
            </a:extLst>
          </p:cNvPr>
          <p:cNvSpPr>
            <a:spLocks noGrp="1"/>
          </p:cNvSpPr>
          <p:nvPr>
            <p:ph type="dt" sz="half" idx="10"/>
          </p:nvPr>
        </p:nvSpPr>
        <p:spPr/>
        <p:txBody>
          <a:bodyPr/>
          <a:lstStyle/>
          <a:p>
            <a:fld id="{F0FF2915-176E-4E01-91EC-265B6FDD01D2}" type="datetimeFigureOut">
              <a:rPr lang="fr-FR" smtClean="0"/>
              <a:t>15/10/2024</a:t>
            </a:fld>
            <a:endParaRPr lang="fr-FR"/>
          </a:p>
        </p:txBody>
      </p:sp>
      <p:sp>
        <p:nvSpPr>
          <p:cNvPr id="3" name="Espace réservé du pied de page 2">
            <a:extLst>
              <a:ext uri="{FF2B5EF4-FFF2-40B4-BE49-F238E27FC236}">
                <a16:creationId xmlns:a16="http://schemas.microsoft.com/office/drawing/2014/main" id="{B7BC7C3E-9497-5B42-FA88-E80C13BF5C4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A87B5EB-0CEA-19C9-F8D8-3D6A78D63887}"/>
              </a:ext>
            </a:extLst>
          </p:cNvPr>
          <p:cNvSpPr>
            <a:spLocks noGrp="1"/>
          </p:cNvSpPr>
          <p:nvPr>
            <p:ph type="sldNum" sz="quarter" idx="12"/>
          </p:nvPr>
        </p:nvSpPr>
        <p:spPr/>
        <p:txBody>
          <a:bodyPr/>
          <a:lstStyle/>
          <a:p>
            <a:fld id="{5C0EE886-39A7-428F-A0FF-CCCF649B1A87}" type="slidenum">
              <a:rPr lang="fr-FR" smtClean="0"/>
              <a:t>‹N°›</a:t>
            </a:fld>
            <a:endParaRPr lang="fr-FR"/>
          </a:p>
        </p:txBody>
      </p:sp>
    </p:spTree>
    <p:extLst>
      <p:ext uri="{BB962C8B-B14F-4D97-AF65-F5344CB8AC3E}">
        <p14:creationId xmlns:p14="http://schemas.microsoft.com/office/powerpoint/2010/main" val="1109265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EA0FD3-A19B-0004-F040-BF55A1168B5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394226D-F4CB-E581-0575-1F66F29732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1806613-395F-4859-107C-975A68386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D41AE31-4EBB-8D90-5B3A-7DEDF219B9E0}"/>
              </a:ext>
            </a:extLst>
          </p:cNvPr>
          <p:cNvSpPr>
            <a:spLocks noGrp="1"/>
          </p:cNvSpPr>
          <p:nvPr>
            <p:ph type="dt" sz="half" idx="10"/>
          </p:nvPr>
        </p:nvSpPr>
        <p:spPr/>
        <p:txBody>
          <a:bodyPr/>
          <a:lstStyle/>
          <a:p>
            <a:fld id="{F0FF2915-176E-4E01-91EC-265B6FDD01D2}"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D8AF8B0D-D0C8-ECEB-FC0A-E6906709EFD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E7940CB-F81D-85BF-2B23-72E8CD6E5708}"/>
              </a:ext>
            </a:extLst>
          </p:cNvPr>
          <p:cNvSpPr>
            <a:spLocks noGrp="1"/>
          </p:cNvSpPr>
          <p:nvPr>
            <p:ph type="sldNum" sz="quarter" idx="12"/>
          </p:nvPr>
        </p:nvSpPr>
        <p:spPr/>
        <p:txBody>
          <a:bodyPr/>
          <a:lstStyle/>
          <a:p>
            <a:fld id="{5C0EE886-39A7-428F-A0FF-CCCF649B1A87}" type="slidenum">
              <a:rPr lang="fr-FR" smtClean="0"/>
              <a:t>‹N°›</a:t>
            </a:fld>
            <a:endParaRPr lang="fr-FR"/>
          </a:p>
        </p:txBody>
      </p:sp>
    </p:spTree>
    <p:extLst>
      <p:ext uri="{BB962C8B-B14F-4D97-AF65-F5344CB8AC3E}">
        <p14:creationId xmlns:p14="http://schemas.microsoft.com/office/powerpoint/2010/main" val="179716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4887B6-265E-B39A-7D55-4650BE91CBA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F6DE831-FE88-9A79-41F6-95141136B7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D0D9511-926D-32CD-69F7-BE4D042AC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90195A0-FF7A-1208-61AB-E3D3CB5AC3CF}"/>
              </a:ext>
            </a:extLst>
          </p:cNvPr>
          <p:cNvSpPr>
            <a:spLocks noGrp="1"/>
          </p:cNvSpPr>
          <p:nvPr>
            <p:ph type="dt" sz="half" idx="10"/>
          </p:nvPr>
        </p:nvSpPr>
        <p:spPr/>
        <p:txBody>
          <a:bodyPr/>
          <a:lstStyle/>
          <a:p>
            <a:fld id="{F0FF2915-176E-4E01-91EC-265B6FDD01D2}"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E652E61E-6956-2E77-D159-23B9EAD19FD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269E462-BC1B-5BBE-18F9-675EC6756E68}"/>
              </a:ext>
            </a:extLst>
          </p:cNvPr>
          <p:cNvSpPr>
            <a:spLocks noGrp="1"/>
          </p:cNvSpPr>
          <p:nvPr>
            <p:ph type="sldNum" sz="quarter" idx="12"/>
          </p:nvPr>
        </p:nvSpPr>
        <p:spPr/>
        <p:txBody>
          <a:bodyPr/>
          <a:lstStyle/>
          <a:p>
            <a:fld id="{5C0EE886-39A7-428F-A0FF-CCCF649B1A87}" type="slidenum">
              <a:rPr lang="fr-FR" smtClean="0"/>
              <a:t>‹N°›</a:t>
            </a:fld>
            <a:endParaRPr lang="fr-FR"/>
          </a:p>
        </p:txBody>
      </p:sp>
    </p:spTree>
    <p:extLst>
      <p:ext uri="{BB962C8B-B14F-4D97-AF65-F5344CB8AC3E}">
        <p14:creationId xmlns:p14="http://schemas.microsoft.com/office/powerpoint/2010/main" val="246469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0BE25B6-0926-BA5C-6E34-FCE41F5E87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387B659-CEA6-AC2E-D163-6CE26D342F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B5B7F91-157E-7987-5D28-DF00C2A412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F2915-176E-4E01-91EC-265B6FDD01D2}"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18EFBE5E-8D39-6AC7-7F08-378C05B8C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847ECCB-83B1-C28C-16FD-84678227A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EE886-39A7-428F-A0FF-CCCF649B1A87}" type="slidenum">
              <a:rPr lang="fr-FR" smtClean="0"/>
              <a:t>‹N°›</a:t>
            </a:fld>
            <a:endParaRPr lang="fr-FR"/>
          </a:p>
        </p:txBody>
      </p:sp>
    </p:spTree>
    <p:extLst>
      <p:ext uri="{BB962C8B-B14F-4D97-AF65-F5344CB8AC3E}">
        <p14:creationId xmlns:p14="http://schemas.microsoft.com/office/powerpoint/2010/main" val="3612982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C26D00-B4D8-1631-A414-FB79C17A3F62}"/>
              </a:ext>
            </a:extLst>
          </p:cNvPr>
          <p:cNvSpPr>
            <a:spLocks noGrp="1"/>
          </p:cNvSpPr>
          <p:nvPr>
            <p:ph type="ctrTitle"/>
          </p:nvPr>
        </p:nvSpPr>
        <p:spPr>
          <a:xfrm>
            <a:off x="0" y="1649505"/>
            <a:ext cx="12192000" cy="1952532"/>
          </a:xfrm>
          <a:solidFill>
            <a:srgbClr val="66796B">
              <a:alpha val="49804"/>
            </a:srgbClr>
          </a:solidFill>
          <a:ln>
            <a:solidFill>
              <a:schemeClr val="bg1">
                <a:lumMod val="95000"/>
              </a:schemeClr>
            </a:solidFill>
          </a:ln>
        </p:spPr>
        <p:txBody>
          <a:bodyPr>
            <a:normAutofit/>
          </a:bodyPr>
          <a:lstStyle/>
          <a:p>
            <a:r>
              <a:rPr lang="fr-FR" sz="5400" dirty="0"/>
              <a:t>Mesurer l’efficacité de </a:t>
            </a:r>
            <a:r>
              <a:rPr lang="fr-FR" sz="5400"/>
              <a:t>la stratégie</a:t>
            </a:r>
            <a:br>
              <a:rPr lang="fr-FR" sz="5400"/>
            </a:br>
            <a:r>
              <a:rPr lang="fr-FR" sz="5400"/>
              <a:t> de marketing </a:t>
            </a:r>
            <a:r>
              <a:rPr lang="fr-FR" sz="5400" dirty="0"/>
              <a:t>digital</a:t>
            </a:r>
          </a:p>
        </p:txBody>
      </p:sp>
      <p:sp>
        <p:nvSpPr>
          <p:cNvPr id="3" name="Cadre 2">
            <a:extLst>
              <a:ext uri="{FF2B5EF4-FFF2-40B4-BE49-F238E27FC236}">
                <a16:creationId xmlns:a16="http://schemas.microsoft.com/office/drawing/2014/main" id="{FBD52D9C-381A-C3DE-F2C1-506E598373E3}"/>
              </a:ext>
            </a:extLst>
          </p:cNvPr>
          <p:cNvSpPr/>
          <p:nvPr/>
        </p:nvSpPr>
        <p:spPr>
          <a:xfrm>
            <a:off x="206187" y="201706"/>
            <a:ext cx="1640542" cy="582706"/>
          </a:xfrm>
          <a:prstGeom prst="frame">
            <a:avLst/>
          </a:prstGeom>
          <a:solidFill>
            <a:srgbClr val="6679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Segoe UI" panose="020B0502040204020203" pitchFamily="34" charset="0"/>
                <a:cs typeface="Segoe UI" panose="020B0502040204020203" pitchFamily="34" charset="0"/>
              </a:rPr>
              <a:t>TheLook</a:t>
            </a:r>
          </a:p>
        </p:txBody>
      </p:sp>
      <p:sp>
        <p:nvSpPr>
          <p:cNvPr id="5" name="ZoneTexte 4">
            <a:extLst>
              <a:ext uri="{FF2B5EF4-FFF2-40B4-BE49-F238E27FC236}">
                <a16:creationId xmlns:a16="http://schemas.microsoft.com/office/drawing/2014/main" id="{BF337B5F-29BE-2B2D-905E-6E4F52C0275A}"/>
              </a:ext>
            </a:extLst>
          </p:cNvPr>
          <p:cNvSpPr txBox="1"/>
          <p:nvPr/>
        </p:nvSpPr>
        <p:spPr>
          <a:xfrm>
            <a:off x="10309412" y="5844989"/>
            <a:ext cx="1801906" cy="646331"/>
          </a:xfrm>
          <a:prstGeom prst="rect">
            <a:avLst/>
          </a:prstGeom>
          <a:noFill/>
        </p:spPr>
        <p:txBody>
          <a:bodyPr wrap="square" rtlCol="0">
            <a:spAutoFit/>
          </a:bodyPr>
          <a:lstStyle/>
          <a:p>
            <a:r>
              <a:rPr lang="fr-FR" dirty="0">
                <a:latin typeface="Segoe UI" panose="020B0502040204020203" pitchFamily="34" charset="0"/>
                <a:cs typeface="Segoe UI" panose="020B0502040204020203" pitchFamily="34" charset="0"/>
              </a:rPr>
              <a:t>Naine Sabrina</a:t>
            </a:r>
          </a:p>
          <a:p>
            <a:r>
              <a:rPr lang="fr-FR" dirty="0">
                <a:latin typeface="Segoe UI" panose="020B0502040204020203" pitchFamily="34" charset="0"/>
                <a:cs typeface="Segoe UI" panose="020B0502040204020203" pitchFamily="34" charset="0"/>
              </a:rPr>
              <a:t>Octobre 2024</a:t>
            </a:r>
          </a:p>
        </p:txBody>
      </p:sp>
    </p:spTree>
    <p:extLst>
      <p:ext uri="{BB962C8B-B14F-4D97-AF65-F5344CB8AC3E}">
        <p14:creationId xmlns:p14="http://schemas.microsoft.com/office/powerpoint/2010/main" val="357078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5F66C5-1584-5C85-7D96-FABADB8D21C0}"/>
              </a:ext>
            </a:extLst>
          </p:cNvPr>
          <p:cNvSpPr>
            <a:spLocks noGrp="1"/>
          </p:cNvSpPr>
          <p:nvPr>
            <p:ph type="title"/>
          </p:nvPr>
        </p:nvSpPr>
        <p:spPr>
          <a:xfrm>
            <a:off x="0" y="295835"/>
            <a:ext cx="12192000" cy="1066799"/>
          </a:xfrm>
          <a:solidFill>
            <a:srgbClr val="66796B">
              <a:alpha val="50196"/>
            </a:srgbClr>
          </a:solidFill>
          <a:ln>
            <a:noFill/>
          </a:ln>
        </p:spPr>
        <p:txBody>
          <a:bodyPr/>
          <a:lstStyle/>
          <a:p>
            <a:r>
              <a:rPr lang="fr-FR" dirty="0"/>
              <a:t>CONTEXTE</a:t>
            </a:r>
          </a:p>
        </p:txBody>
      </p:sp>
      <p:sp>
        <p:nvSpPr>
          <p:cNvPr id="3" name="Espace réservé du contenu 2">
            <a:extLst>
              <a:ext uri="{FF2B5EF4-FFF2-40B4-BE49-F238E27FC236}">
                <a16:creationId xmlns:a16="http://schemas.microsoft.com/office/drawing/2014/main" id="{C34AC488-0759-E881-B896-054823438EF2}"/>
              </a:ext>
            </a:extLst>
          </p:cNvPr>
          <p:cNvSpPr>
            <a:spLocks noGrp="1"/>
          </p:cNvSpPr>
          <p:nvPr>
            <p:ph idx="1"/>
          </p:nvPr>
        </p:nvSpPr>
        <p:spPr/>
        <p:txBody>
          <a:bodyPr>
            <a:normAutofit/>
          </a:bodyPr>
          <a:lstStyle/>
          <a:p>
            <a:endParaRPr lang="fr-FR" sz="1800" dirty="0"/>
          </a:p>
          <a:p>
            <a:endParaRPr lang="fr-FR" sz="1800" dirty="0"/>
          </a:p>
          <a:p>
            <a:r>
              <a:rPr lang="fr-FR" sz="1800" b="1" dirty="0"/>
              <a:t>TheLook</a:t>
            </a:r>
            <a:r>
              <a:rPr lang="fr-FR" sz="1800" dirty="0"/>
              <a:t> est une entreprise de commerce en ligne américaine créée en 2019, spécialisée dans la vente de vêtements pour femme, homme et enfant.</a:t>
            </a:r>
          </a:p>
          <a:p>
            <a:endParaRPr lang="fr-FR" sz="1800" dirty="0"/>
          </a:p>
          <a:p>
            <a:r>
              <a:rPr lang="fr-FR" sz="1800" dirty="0"/>
              <a:t>Notre stratégie de communication repose principalement sur une stratégie de marketing digital, diffusion de campagnes marketing digital et événements web via différentes sources de trafic afin de promouvoir nos produits et nos services</a:t>
            </a:r>
          </a:p>
          <a:p>
            <a:endParaRPr lang="fr-FR" sz="1800" dirty="0"/>
          </a:p>
          <a:p>
            <a:r>
              <a:rPr lang="fr-FR" sz="1800" dirty="0"/>
              <a:t>Dans un marché en constante évolution et fortement concurrencé, </a:t>
            </a:r>
            <a:r>
              <a:rPr lang="fr-FR" sz="1800" b="1" dirty="0"/>
              <a:t>le besoin est de mesurer l’efficacité de notre stratégie de marketing digital afin de surveiller les progrès, ajuster notre stratégie en conséquence pour maximiser notre retour sur investissement</a:t>
            </a:r>
          </a:p>
        </p:txBody>
      </p:sp>
    </p:spTree>
    <p:extLst>
      <p:ext uri="{BB962C8B-B14F-4D97-AF65-F5344CB8AC3E}">
        <p14:creationId xmlns:p14="http://schemas.microsoft.com/office/powerpoint/2010/main" val="57462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5F66C5-1584-5C85-7D96-FABADB8D21C0}"/>
              </a:ext>
            </a:extLst>
          </p:cNvPr>
          <p:cNvSpPr>
            <a:spLocks noGrp="1"/>
          </p:cNvSpPr>
          <p:nvPr>
            <p:ph type="title"/>
          </p:nvPr>
        </p:nvSpPr>
        <p:spPr>
          <a:xfrm>
            <a:off x="0" y="293408"/>
            <a:ext cx="12192000" cy="1065600"/>
          </a:xfrm>
          <a:solidFill>
            <a:srgbClr val="66796B">
              <a:alpha val="50196"/>
            </a:srgbClr>
          </a:solidFill>
          <a:ln>
            <a:noFill/>
          </a:ln>
        </p:spPr>
        <p:txBody>
          <a:bodyPr/>
          <a:lstStyle/>
          <a:p>
            <a:r>
              <a:rPr lang="fr-FR" dirty="0"/>
              <a:t>PRÉPARATION DES DONNÉES</a:t>
            </a:r>
          </a:p>
        </p:txBody>
      </p:sp>
      <p:pic>
        <p:nvPicPr>
          <p:cNvPr id="5" name="Espace réservé du contenu 4">
            <a:extLst>
              <a:ext uri="{FF2B5EF4-FFF2-40B4-BE49-F238E27FC236}">
                <a16:creationId xmlns:a16="http://schemas.microsoft.com/office/drawing/2014/main" id="{5CB44374-FB42-8753-C92E-8C553F4A740E}"/>
              </a:ext>
            </a:extLst>
          </p:cNvPr>
          <p:cNvPicPr>
            <a:picLocks noGrp="1" noChangeAspect="1"/>
          </p:cNvPicPr>
          <p:nvPr>
            <p:ph idx="1"/>
          </p:nvPr>
        </p:nvPicPr>
        <p:blipFill>
          <a:blip r:embed="rId2"/>
          <a:stretch>
            <a:fillRect/>
          </a:stretch>
        </p:blipFill>
        <p:spPr>
          <a:xfrm>
            <a:off x="1210236" y="1592431"/>
            <a:ext cx="9117105" cy="4900444"/>
          </a:xfrm>
        </p:spPr>
      </p:pic>
    </p:spTree>
    <p:extLst>
      <p:ext uri="{BB962C8B-B14F-4D97-AF65-F5344CB8AC3E}">
        <p14:creationId xmlns:p14="http://schemas.microsoft.com/office/powerpoint/2010/main" val="378939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0B4952-8A36-B110-DE06-725ADD52697A}"/>
              </a:ext>
            </a:extLst>
          </p:cNvPr>
          <p:cNvSpPr>
            <a:spLocks noGrp="1"/>
          </p:cNvSpPr>
          <p:nvPr>
            <p:ph type="title"/>
          </p:nvPr>
        </p:nvSpPr>
        <p:spPr>
          <a:xfrm>
            <a:off x="0" y="365124"/>
            <a:ext cx="12192000" cy="1065600"/>
          </a:xfrm>
          <a:solidFill>
            <a:srgbClr val="66796B">
              <a:alpha val="50196"/>
            </a:srgbClr>
          </a:solidFill>
        </p:spPr>
        <p:txBody>
          <a:bodyPr/>
          <a:lstStyle/>
          <a:p>
            <a:r>
              <a:rPr lang="fr-FR" dirty="0"/>
              <a:t>BLUEPRINT</a:t>
            </a:r>
          </a:p>
        </p:txBody>
      </p:sp>
      <p:sp>
        <p:nvSpPr>
          <p:cNvPr id="3" name="ZoneTexte 2">
            <a:extLst>
              <a:ext uri="{FF2B5EF4-FFF2-40B4-BE49-F238E27FC236}">
                <a16:creationId xmlns:a16="http://schemas.microsoft.com/office/drawing/2014/main" id="{CB8721A1-C467-3598-DFDD-6EE4FCB2C01F}"/>
              </a:ext>
            </a:extLst>
          </p:cNvPr>
          <p:cNvSpPr txBox="1"/>
          <p:nvPr/>
        </p:nvSpPr>
        <p:spPr>
          <a:xfrm>
            <a:off x="326535" y="2587195"/>
            <a:ext cx="3925580" cy="338554"/>
          </a:xfrm>
          <a:prstGeom prst="rect">
            <a:avLst/>
          </a:prstGeom>
          <a:noFill/>
        </p:spPr>
        <p:txBody>
          <a:bodyPr wrap="square" rtlCol="0">
            <a:spAutoFit/>
          </a:bodyPr>
          <a:lstStyle/>
          <a:p>
            <a:r>
              <a:rPr lang="fr-FR" sz="1600" b="1" dirty="0">
                <a:latin typeface="Segoe UI" panose="020B0502040204020203" pitchFamily="34" charset="0"/>
                <a:cs typeface="Segoe UI" panose="020B0502040204020203" pitchFamily="34" charset="0"/>
              </a:rPr>
              <a:t>Page 1 </a:t>
            </a:r>
            <a:r>
              <a:rPr lang="fr-FR" sz="1600" dirty="0">
                <a:latin typeface="Segoe UI" panose="020B0502040204020203" pitchFamily="34" charset="0"/>
                <a:cs typeface="Segoe UI" panose="020B0502040204020203" pitchFamily="34" charset="0"/>
              </a:rPr>
              <a:t>: Performance stratégie marketing</a:t>
            </a:r>
          </a:p>
        </p:txBody>
      </p:sp>
      <p:sp>
        <p:nvSpPr>
          <p:cNvPr id="4" name="ZoneTexte 3">
            <a:extLst>
              <a:ext uri="{FF2B5EF4-FFF2-40B4-BE49-F238E27FC236}">
                <a16:creationId xmlns:a16="http://schemas.microsoft.com/office/drawing/2014/main" id="{2EDC46D4-541B-8A5B-A57C-8D71E8DCFB9B}"/>
              </a:ext>
            </a:extLst>
          </p:cNvPr>
          <p:cNvSpPr txBox="1"/>
          <p:nvPr/>
        </p:nvSpPr>
        <p:spPr>
          <a:xfrm>
            <a:off x="4102813" y="1616152"/>
            <a:ext cx="4153681" cy="338554"/>
          </a:xfrm>
          <a:prstGeom prst="rect">
            <a:avLst/>
          </a:prstGeom>
          <a:noFill/>
        </p:spPr>
        <p:txBody>
          <a:bodyPr wrap="square" rtlCol="0">
            <a:spAutoFit/>
          </a:bodyPr>
          <a:lstStyle/>
          <a:p>
            <a:r>
              <a:rPr lang="fr-FR" sz="1600" b="1" dirty="0">
                <a:latin typeface="Segoe UI" panose="020B0502040204020203" pitchFamily="34" charset="0"/>
                <a:cs typeface="Segoe UI" panose="020B0502040204020203" pitchFamily="34" charset="0"/>
              </a:rPr>
              <a:t>Page 2 </a:t>
            </a:r>
            <a:r>
              <a:rPr lang="fr-FR" sz="1600" dirty="0">
                <a:latin typeface="Segoe UI" panose="020B0502040204020203" pitchFamily="34" charset="0"/>
                <a:cs typeface="Segoe UI" panose="020B0502040204020203" pitchFamily="34" charset="0"/>
              </a:rPr>
              <a:t>: Performance des sources de trafic</a:t>
            </a:r>
          </a:p>
        </p:txBody>
      </p:sp>
      <p:sp>
        <p:nvSpPr>
          <p:cNvPr id="5" name="ZoneTexte 4">
            <a:extLst>
              <a:ext uri="{FF2B5EF4-FFF2-40B4-BE49-F238E27FC236}">
                <a16:creationId xmlns:a16="http://schemas.microsoft.com/office/drawing/2014/main" id="{E6CAE3D0-44C0-E6EA-4082-1FEF7A51A7E8}"/>
              </a:ext>
            </a:extLst>
          </p:cNvPr>
          <p:cNvSpPr txBox="1"/>
          <p:nvPr/>
        </p:nvSpPr>
        <p:spPr>
          <a:xfrm>
            <a:off x="7959165" y="2689446"/>
            <a:ext cx="3549278" cy="338554"/>
          </a:xfrm>
          <a:prstGeom prst="rect">
            <a:avLst/>
          </a:prstGeom>
          <a:noFill/>
        </p:spPr>
        <p:txBody>
          <a:bodyPr wrap="square" rtlCol="0">
            <a:spAutoFit/>
          </a:bodyPr>
          <a:lstStyle/>
          <a:p>
            <a:r>
              <a:rPr lang="fr-FR" sz="1600" b="1" dirty="0">
                <a:latin typeface="Segoe UI" panose="020B0502040204020203" pitchFamily="34" charset="0"/>
                <a:cs typeface="Segoe UI" panose="020B0502040204020203" pitchFamily="34" charset="0"/>
              </a:rPr>
              <a:t>Page 3 </a:t>
            </a:r>
            <a:r>
              <a:rPr lang="fr-FR" sz="1600" dirty="0">
                <a:latin typeface="Segoe UI" panose="020B0502040204020203" pitchFamily="34" charset="0"/>
                <a:cs typeface="Segoe UI" panose="020B0502040204020203" pitchFamily="34" charset="0"/>
              </a:rPr>
              <a:t>: Segmentation clients</a:t>
            </a:r>
          </a:p>
        </p:txBody>
      </p:sp>
      <p:pic>
        <p:nvPicPr>
          <p:cNvPr id="11" name="Image 10">
            <a:extLst>
              <a:ext uri="{FF2B5EF4-FFF2-40B4-BE49-F238E27FC236}">
                <a16:creationId xmlns:a16="http://schemas.microsoft.com/office/drawing/2014/main" id="{7D468123-8ECD-808F-7A32-24F0DD292586}"/>
              </a:ext>
            </a:extLst>
          </p:cNvPr>
          <p:cNvPicPr>
            <a:picLocks noChangeAspect="1"/>
          </p:cNvPicPr>
          <p:nvPr/>
        </p:nvPicPr>
        <p:blipFill>
          <a:blip r:embed="rId2"/>
          <a:stretch>
            <a:fillRect/>
          </a:stretch>
        </p:blipFill>
        <p:spPr>
          <a:xfrm>
            <a:off x="4187839" y="1954706"/>
            <a:ext cx="3686300" cy="1308944"/>
          </a:xfrm>
          <a:prstGeom prst="rect">
            <a:avLst/>
          </a:prstGeom>
        </p:spPr>
      </p:pic>
      <p:pic>
        <p:nvPicPr>
          <p:cNvPr id="17" name="Image 16">
            <a:extLst>
              <a:ext uri="{FF2B5EF4-FFF2-40B4-BE49-F238E27FC236}">
                <a16:creationId xmlns:a16="http://schemas.microsoft.com/office/drawing/2014/main" id="{CE90433E-5BD2-7AB4-9D6E-B21F49CE9E20}"/>
              </a:ext>
            </a:extLst>
          </p:cNvPr>
          <p:cNvPicPr>
            <a:picLocks noChangeAspect="1"/>
          </p:cNvPicPr>
          <p:nvPr/>
        </p:nvPicPr>
        <p:blipFill>
          <a:blip r:embed="rId3"/>
          <a:stretch>
            <a:fillRect/>
          </a:stretch>
        </p:blipFill>
        <p:spPr>
          <a:xfrm>
            <a:off x="8054184" y="3027999"/>
            <a:ext cx="3729803" cy="2906635"/>
          </a:xfrm>
          <a:prstGeom prst="rect">
            <a:avLst/>
          </a:prstGeom>
        </p:spPr>
      </p:pic>
      <p:pic>
        <p:nvPicPr>
          <p:cNvPr id="13" name="Image 12">
            <a:extLst>
              <a:ext uri="{FF2B5EF4-FFF2-40B4-BE49-F238E27FC236}">
                <a16:creationId xmlns:a16="http://schemas.microsoft.com/office/drawing/2014/main" id="{91869B6C-1BAB-A0A6-A679-9E58F06B1E77}"/>
              </a:ext>
            </a:extLst>
          </p:cNvPr>
          <p:cNvPicPr>
            <a:picLocks noChangeAspect="1"/>
          </p:cNvPicPr>
          <p:nvPr/>
        </p:nvPicPr>
        <p:blipFill>
          <a:blip r:embed="rId4"/>
          <a:stretch>
            <a:fillRect/>
          </a:stretch>
        </p:blipFill>
        <p:spPr>
          <a:xfrm>
            <a:off x="4196804" y="3245224"/>
            <a:ext cx="3656581" cy="1937150"/>
          </a:xfrm>
          <a:prstGeom prst="rect">
            <a:avLst/>
          </a:prstGeom>
        </p:spPr>
      </p:pic>
      <p:pic>
        <p:nvPicPr>
          <p:cNvPr id="7" name="Image 6">
            <a:extLst>
              <a:ext uri="{FF2B5EF4-FFF2-40B4-BE49-F238E27FC236}">
                <a16:creationId xmlns:a16="http://schemas.microsoft.com/office/drawing/2014/main" id="{8C4382FB-9B83-B3C6-2AC7-D8BA3A5E1947}"/>
              </a:ext>
            </a:extLst>
          </p:cNvPr>
          <p:cNvPicPr>
            <a:picLocks noChangeAspect="1"/>
          </p:cNvPicPr>
          <p:nvPr/>
        </p:nvPicPr>
        <p:blipFill>
          <a:blip r:embed="rId5"/>
          <a:stretch>
            <a:fillRect/>
          </a:stretch>
        </p:blipFill>
        <p:spPr>
          <a:xfrm>
            <a:off x="408013" y="2925749"/>
            <a:ext cx="3620715" cy="3245969"/>
          </a:xfrm>
          <a:prstGeom prst="rect">
            <a:avLst/>
          </a:prstGeom>
        </p:spPr>
      </p:pic>
    </p:spTree>
    <p:extLst>
      <p:ext uri="{BB962C8B-B14F-4D97-AF65-F5344CB8AC3E}">
        <p14:creationId xmlns:p14="http://schemas.microsoft.com/office/powerpoint/2010/main" val="363137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A5E453-B56B-9569-BAD4-93C95B2591F5}"/>
              </a:ext>
            </a:extLst>
          </p:cNvPr>
          <p:cNvSpPr>
            <a:spLocks noGrp="1"/>
          </p:cNvSpPr>
          <p:nvPr>
            <p:ph type="title"/>
          </p:nvPr>
        </p:nvSpPr>
        <p:spPr>
          <a:xfrm>
            <a:off x="0" y="365124"/>
            <a:ext cx="12192000" cy="1065600"/>
          </a:xfrm>
          <a:solidFill>
            <a:srgbClr val="66796B">
              <a:alpha val="50196"/>
            </a:srgbClr>
          </a:solidFill>
        </p:spPr>
        <p:txBody>
          <a:bodyPr/>
          <a:lstStyle/>
          <a:p>
            <a:r>
              <a:rPr lang="fr-FR" dirty="0"/>
              <a:t>OUTIL DE VISUALISATION</a:t>
            </a:r>
          </a:p>
        </p:txBody>
      </p:sp>
      <p:sp>
        <p:nvSpPr>
          <p:cNvPr id="3" name="Espace réservé du contenu 2">
            <a:extLst>
              <a:ext uri="{FF2B5EF4-FFF2-40B4-BE49-F238E27FC236}">
                <a16:creationId xmlns:a16="http://schemas.microsoft.com/office/drawing/2014/main" id="{CC115290-CF1E-6B8A-4DA8-53208AC91390}"/>
              </a:ext>
            </a:extLst>
          </p:cNvPr>
          <p:cNvSpPr>
            <a:spLocks noGrp="1"/>
          </p:cNvSpPr>
          <p:nvPr>
            <p:ph idx="1"/>
          </p:nvPr>
        </p:nvSpPr>
        <p:spPr/>
        <p:txBody>
          <a:bodyPr>
            <a:normAutofit/>
          </a:bodyPr>
          <a:lstStyle/>
          <a:p>
            <a:endParaRPr lang="fr-FR" sz="1800" dirty="0"/>
          </a:p>
          <a:p>
            <a:endParaRPr lang="fr-FR" sz="1800" dirty="0"/>
          </a:p>
          <a:p>
            <a:r>
              <a:rPr lang="fr-FR" sz="1800" dirty="0"/>
              <a:t>Power Bi a été utilisé comme outil de visualisation </a:t>
            </a:r>
          </a:p>
          <a:p>
            <a:endParaRPr lang="fr-FR" sz="1800" dirty="0"/>
          </a:p>
          <a:p>
            <a:r>
              <a:rPr lang="fr-FR" sz="1800" dirty="0"/>
              <a:t>Pré-traitement des données</a:t>
            </a:r>
          </a:p>
          <a:p>
            <a:pPr marL="0" indent="0">
              <a:buNone/>
            </a:pPr>
            <a:endParaRPr lang="fr-FR" sz="1800" dirty="0"/>
          </a:p>
          <a:p>
            <a:r>
              <a:rPr lang="fr-FR" sz="1800" dirty="0"/>
              <a:t>Définition des KPI pour évaluer la performance de l’entreprise</a:t>
            </a:r>
          </a:p>
          <a:p>
            <a:endParaRPr lang="fr-FR" sz="1800" dirty="0"/>
          </a:p>
          <a:p>
            <a:r>
              <a:rPr lang="fr-FR" sz="1800" dirty="0"/>
              <a:t>Analyser l’évolution de l’entreprise et identifier les ressources à améliorer à travers les graphiques</a:t>
            </a:r>
          </a:p>
        </p:txBody>
      </p:sp>
    </p:spTree>
    <p:extLst>
      <p:ext uri="{BB962C8B-B14F-4D97-AF65-F5344CB8AC3E}">
        <p14:creationId xmlns:p14="http://schemas.microsoft.com/office/powerpoint/2010/main" val="392214159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nalisé 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Words>
  <Application>Microsoft Office PowerPoint</Application>
  <PresentationFormat>Grand écran</PresentationFormat>
  <Paragraphs>27</Paragraphs>
  <Slides>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5</vt:i4>
      </vt:variant>
    </vt:vector>
  </HeadingPairs>
  <TitlesOfParts>
    <vt:vector size="8" baseType="lpstr">
      <vt:lpstr>Arial</vt:lpstr>
      <vt:lpstr>Segoe UI</vt:lpstr>
      <vt:lpstr>Thème Office</vt:lpstr>
      <vt:lpstr>Mesurer l’efficacité de la stratégie  de marketing digital</vt:lpstr>
      <vt:lpstr>CONTEXTE</vt:lpstr>
      <vt:lpstr>PRÉPARATION DES DONNÉES</vt:lpstr>
      <vt:lpstr>BLUEPRINT</vt:lpstr>
      <vt:lpstr>OUTIL DE VISUALISATION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sabrina naine</dc:creator>
  <cp:lastModifiedBy>sabrina naine</cp:lastModifiedBy>
  <cp:revision>1</cp:revision>
  <dcterms:created xsi:type="dcterms:W3CDTF">2024-10-01T10:39:13Z</dcterms:created>
  <dcterms:modified xsi:type="dcterms:W3CDTF">2024-10-15T14:54:23Z</dcterms:modified>
</cp:coreProperties>
</file>