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78" r:id="rId9"/>
    <p:sldId id="281" r:id="rId10"/>
    <p:sldId id="268" r:id="rId11"/>
    <p:sldId id="269" r:id="rId12"/>
    <p:sldId id="280" r:id="rId13"/>
    <p:sldId id="270" r:id="rId14"/>
    <p:sldId id="263" r:id="rId15"/>
    <p:sldId id="282" r:id="rId16"/>
    <p:sldId id="271" r:id="rId17"/>
    <p:sldId id="272" r:id="rId18"/>
    <p:sldId id="279" r:id="rId19"/>
    <p:sldId id="275" r:id="rId20"/>
    <p:sldId id="264" r:id="rId21"/>
    <p:sldId id="284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8F"/>
    <a:srgbClr val="FFF5EE"/>
    <a:srgbClr val="FAEBD7"/>
    <a:srgbClr val="FFFFF0"/>
    <a:srgbClr val="8B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7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naine" userId="d574f191acba1bda" providerId="LiveId" clId="{A9D9CC90-512D-44C3-B389-BB8FBB52629B}"/>
    <pc:docChg chg="undo custSel addSld delSld modSld modMainMaster">
      <pc:chgData name="sabrina naine" userId="d574f191acba1bda" providerId="LiveId" clId="{A9D9CC90-512D-44C3-B389-BB8FBB52629B}" dt="2024-09-18T10:03:32.889" v="7881" actId="14100"/>
      <pc:docMkLst>
        <pc:docMk/>
      </pc:docMkLst>
      <pc:sldChg chg="addSp modSp mod setBg">
        <pc:chgData name="sabrina naine" userId="d574f191acba1bda" providerId="LiveId" clId="{A9D9CC90-512D-44C3-B389-BB8FBB52629B}" dt="2024-09-18T09:36:02.802" v="7811" actId="20577"/>
        <pc:sldMkLst>
          <pc:docMk/>
          <pc:sldMk cId="2776390299" sldId="256"/>
        </pc:sldMkLst>
        <pc:spChg chg="mod">
          <ac:chgData name="sabrina naine" userId="d574f191acba1bda" providerId="LiveId" clId="{A9D9CC90-512D-44C3-B389-BB8FBB52629B}" dt="2024-09-18T09:36:02.802" v="7811" actId="20577"/>
          <ac:spMkLst>
            <pc:docMk/>
            <pc:sldMk cId="2776390299" sldId="256"/>
            <ac:spMk id="2" creationId="{93ED9D40-0910-E0B2-6B36-666556A58608}"/>
          </ac:spMkLst>
        </pc:spChg>
        <pc:spChg chg="mod">
          <ac:chgData name="sabrina naine" userId="d574f191acba1bda" providerId="LiveId" clId="{A9D9CC90-512D-44C3-B389-BB8FBB52629B}" dt="2024-09-09T12:13:17.137" v="6766" actId="14100"/>
          <ac:spMkLst>
            <pc:docMk/>
            <pc:sldMk cId="2776390299" sldId="256"/>
            <ac:spMk id="3" creationId="{1A18D34E-1B5D-B1D1-3F4E-07E37D0AD3C3}"/>
          </ac:spMkLst>
        </pc:spChg>
        <pc:spChg chg="add mod">
          <ac:chgData name="sabrina naine" userId="d574f191acba1bda" providerId="LiveId" clId="{A9D9CC90-512D-44C3-B389-BB8FBB52629B}" dt="2024-09-14T09:46:54.766" v="7466" actId="207"/>
          <ac:spMkLst>
            <pc:docMk/>
            <pc:sldMk cId="2776390299" sldId="256"/>
            <ac:spMk id="4" creationId="{48DA6918-B919-EA34-88FC-0AFCA55A966C}"/>
          </ac:spMkLst>
        </pc:spChg>
      </pc:sldChg>
      <pc:sldChg chg="modSp mod">
        <pc:chgData name="sabrina naine" userId="d574f191acba1bda" providerId="LiveId" clId="{A9D9CC90-512D-44C3-B389-BB8FBB52629B}" dt="2024-09-14T09:38:38.006" v="7405" actId="20577"/>
        <pc:sldMkLst>
          <pc:docMk/>
          <pc:sldMk cId="453791887" sldId="257"/>
        </pc:sldMkLst>
        <pc:spChg chg="mod">
          <ac:chgData name="sabrina naine" userId="d574f191acba1bda" providerId="LiveId" clId="{A9D9CC90-512D-44C3-B389-BB8FBB52629B}" dt="2024-09-14T09:38:38.006" v="7405" actId="20577"/>
          <ac:spMkLst>
            <pc:docMk/>
            <pc:sldMk cId="453791887" sldId="257"/>
            <ac:spMk id="3" creationId="{E5A4439D-11B3-A090-0F22-5522FC690E50}"/>
          </ac:spMkLst>
        </pc:spChg>
      </pc:sldChg>
      <pc:sldChg chg="addSp modSp mod">
        <pc:chgData name="sabrina naine" userId="d574f191acba1bda" providerId="LiveId" clId="{A9D9CC90-512D-44C3-B389-BB8FBB52629B}" dt="2024-09-11T11:56:13.517" v="7309" actId="1076"/>
        <pc:sldMkLst>
          <pc:docMk/>
          <pc:sldMk cId="2561227832" sldId="258"/>
        </pc:sldMkLst>
        <pc:spChg chg="mod">
          <ac:chgData name="sabrina naine" userId="d574f191acba1bda" providerId="LiveId" clId="{A9D9CC90-512D-44C3-B389-BB8FBB52629B}" dt="2024-09-09T12:25:21.503" v="6940" actId="27636"/>
          <ac:spMkLst>
            <pc:docMk/>
            <pc:sldMk cId="2561227832" sldId="258"/>
            <ac:spMk id="2" creationId="{D11E80D4-A8D4-1468-727D-144F135D4528}"/>
          </ac:spMkLst>
        </pc:spChg>
        <pc:picChg chg="add mod">
          <ac:chgData name="sabrina naine" userId="d574f191acba1bda" providerId="LiveId" clId="{A9D9CC90-512D-44C3-B389-BB8FBB52629B}" dt="2024-09-11T11:56:13.517" v="7309" actId="1076"/>
          <ac:picMkLst>
            <pc:docMk/>
            <pc:sldMk cId="2561227832" sldId="258"/>
            <ac:picMk id="4" creationId="{E277D7BD-C03D-D3C7-7A28-D7D96CA6F7D4}"/>
          </ac:picMkLst>
        </pc:picChg>
      </pc:sldChg>
      <pc:sldChg chg="addSp delSp modSp mod">
        <pc:chgData name="sabrina naine" userId="d574f191acba1bda" providerId="LiveId" clId="{A9D9CC90-512D-44C3-B389-BB8FBB52629B}" dt="2024-09-18T09:48:41.992" v="7874" actId="20577"/>
        <pc:sldMkLst>
          <pc:docMk/>
          <pc:sldMk cId="2884202811" sldId="259"/>
        </pc:sldMkLst>
        <pc:spChg chg="mod">
          <ac:chgData name="sabrina naine" userId="d574f191acba1bda" providerId="LiveId" clId="{A9D9CC90-512D-44C3-B389-BB8FBB52629B}" dt="2024-09-08T13:24:02.557" v="2810" actId="20577"/>
          <ac:spMkLst>
            <pc:docMk/>
            <pc:sldMk cId="2884202811" sldId="259"/>
            <ac:spMk id="2" creationId="{996077E3-6B8A-1567-F2BA-3F25E29E090D}"/>
          </ac:spMkLst>
        </pc:spChg>
        <pc:spChg chg="mod">
          <ac:chgData name="sabrina naine" userId="d574f191acba1bda" providerId="LiveId" clId="{A9D9CC90-512D-44C3-B389-BB8FBB52629B}" dt="2024-09-18T09:48:41.992" v="7874" actId="20577"/>
          <ac:spMkLst>
            <pc:docMk/>
            <pc:sldMk cId="2884202811" sldId="259"/>
            <ac:spMk id="3" creationId="{A0035D5D-2FEB-1373-8CDA-6B5ACD9C91F9}"/>
          </ac:spMkLst>
        </pc:spChg>
        <pc:spChg chg="mod">
          <ac:chgData name="sabrina naine" userId="d574f191acba1bda" providerId="LiveId" clId="{A9D9CC90-512D-44C3-B389-BB8FBB52629B}" dt="2024-09-15T15:01:53.622" v="7542" actId="20577"/>
          <ac:spMkLst>
            <pc:docMk/>
            <pc:sldMk cId="2884202811" sldId="259"/>
            <ac:spMk id="4" creationId="{05E9860D-253A-3602-0F7C-09A1B49FD543}"/>
          </ac:spMkLst>
        </pc:spChg>
        <pc:picChg chg="add del mod">
          <ac:chgData name="sabrina naine" userId="d574f191acba1bda" providerId="LiveId" clId="{A9D9CC90-512D-44C3-B389-BB8FBB52629B}" dt="2024-09-07T10:13:32.126" v="102" actId="478"/>
          <ac:picMkLst>
            <pc:docMk/>
            <pc:sldMk cId="2884202811" sldId="259"/>
            <ac:picMk id="6" creationId="{4269B9D1-A626-62C3-B60B-56EF58A3F8A4}"/>
          </ac:picMkLst>
        </pc:picChg>
        <pc:picChg chg="add mod">
          <ac:chgData name="sabrina naine" userId="d574f191acba1bda" providerId="LiveId" clId="{A9D9CC90-512D-44C3-B389-BB8FBB52629B}" dt="2024-09-09T13:30:49.861" v="7040" actId="1076"/>
          <ac:picMkLst>
            <pc:docMk/>
            <pc:sldMk cId="2884202811" sldId="259"/>
            <ac:picMk id="8" creationId="{28C8F4AF-FE87-829C-21C8-1304BDD2B407}"/>
          </ac:picMkLst>
        </pc:picChg>
        <pc:picChg chg="add mod">
          <ac:chgData name="sabrina naine" userId="d574f191acba1bda" providerId="LiveId" clId="{A9D9CC90-512D-44C3-B389-BB8FBB52629B}" dt="2024-09-09T13:30:43.763" v="7039" actId="1076"/>
          <ac:picMkLst>
            <pc:docMk/>
            <pc:sldMk cId="2884202811" sldId="259"/>
            <ac:picMk id="10" creationId="{0B6D374A-1B94-316E-ED0F-481F53053FB1}"/>
          </ac:picMkLst>
        </pc:picChg>
      </pc:sldChg>
      <pc:sldChg chg="addSp delSp modSp mod">
        <pc:chgData name="sabrina naine" userId="d574f191acba1bda" providerId="LiveId" clId="{A9D9CC90-512D-44C3-B389-BB8FBB52629B}" dt="2024-09-18T10:03:32.889" v="7881" actId="14100"/>
        <pc:sldMkLst>
          <pc:docMk/>
          <pc:sldMk cId="2095977686" sldId="261"/>
        </pc:sldMkLst>
        <pc:spChg chg="mod">
          <ac:chgData name="sabrina naine" userId="d574f191acba1bda" providerId="LiveId" clId="{A9D9CC90-512D-44C3-B389-BB8FBB52629B}" dt="2024-09-07T09:03:08.688" v="13" actId="20577"/>
          <ac:spMkLst>
            <pc:docMk/>
            <pc:sldMk cId="2095977686" sldId="261"/>
            <ac:spMk id="2" creationId="{78DD9C5F-6293-2E12-01DB-C5F178D94992}"/>
          </ac:spMkLst>
        </pc:spChg>
        <pc:spChg chg="mod">
          <ac:chgData name="sabrina naine" userId="d574f191acba1bda" providerId="LiveId" clId="{A9D9CC90-512D-44C3-B389-BB8FBB52629B}" dt="2024-09-07T10:30:48.765" v="112" actId="21"/>
          <ac:spMkLst>
            <pc:docMk/>
            <pc:sldMk cId="2095977686" sldId="261"/>
            <ac:spMk id="3" creationId="{E28A74B3-A9F8-74D6-3A61-1B4FD4D254DA}"/>
          </ac:spMkLst>
        </pc:spChg>
        <pc:spChg chg="mod">
          <ac:chgData name="sabrina naine" userId="d574f191acba1bda" providerId="LiveId" clId="{A9D9CC90-512D-44C3-B389-BB8FBB52629B}" dt="2024-09-08T16:37:51.446" v="4308" actId="14100"/>
          <ac:spMkLst>
            <pc:docMk/>
            <pc:sldMk cId="2095977686" sldId="261"/>
            <ac:spMk id="4" creationId="{DF1736DA-9E22-A4A2-3E9F-BDDD9DC83A31}"/>
          </ac:spMkLst>
        </pc:spChg>
        <pc:spChg chg="add mod">
          <ac:chgData name="sabrina naine" userId="d574f191acba1bda" providerId="LiveId" clId="{A9D9CC90-512D-44C3-B389-BB8FBB52629B}" dt="2024-09-18T09:33:59.818" v="7808" actId="20577"/>
          <ac:spMkLst>
            <pc:docMk/>
            <pc:sldMk cId="2095977686" sldId="261"/>
            <ac:spMk id="5" creationId="{4D33D1B9-06C0-D6EE-0349-A9725F3D0CAC}"/>
          </ac:spMkLst>
        </pc:spChg>
        <pc:spChg chg="add mod">
          <ac:chgData name="sabrina naine" userId="d574f191acba1bda" providerId="LiveId" clId="{A9D9CC90-512D-44C3-B389-BB8FBB52629B}" dt="2024-09-08T16:37:43.512" v="4305" actId="14100"/>
          <ac:spMkLst>
            <pc:docMk/>
            <pc:sldMk cId="2095977686" sldId="261"/>
            <ac:spMk id="7" creationId="{6F643B60-EFE5-6277-46FC-73D7CF35DDAE}"/>
          </ac:spMkLst>
        </pc:spChg>
        <pc:picChg chg="add mod">
          <ac:chgData name="sabrina naine" userId="d574f191acba1bda" providerId="LiveId" clId="{A9D9CC90-512D-44C3-B389-BB8FBB52629B}" dt="2024-09-09T13:30:23.580" v="7035" actId="1076"/>
          <ac:picMkLst>
            <pc:docMk/>
            <pc:sldMk cId="2095977686" sldId="261"/>
            <ac:picMk id="6" creationId="{089918FA-757F-0F9A-5ACA-49F1CEB30622}"/>
          </ac:picMkLst>
        </pc:picChg>
        <pc:picChg chg="add del mod">
          <ac:chgData name="sabrina naine" userId="d574f191acba1bda" providerId="LiveId" clId="{A9D9CC90-512D-44C3-B389-BB8FBB52629B}" dt="2024-09-18T10:03:05.661" v="7875" actId="478"/>
          <ac:picMkLst>
            <pc:docMk/>
            <pc:sldMk cId="2095977686" sldId="261"/>
            <ac:picMk id="9" creationId="{43BB65F2-4E1E-8301-B93E-B6088E81DAF4}"/>
          </ac:picMkLst>
        </pc:picChg>
        <pc:picChg chg="add mod">
          <ac:chgData name="sabrina naine" userId="d574f191acba1bda" providerId="LiveId" clId="{A9D9CC90-512D-44C3-B389-BB8FBB52629B}" dt="2024-09-18T10:03:32.889" v="7881" actId="14100"/>
          <ac:picMkLst>
            <pc:docMk/>
            <pc:sldMk cId="2095977686" sldId="261"/>
            <ac:picMk id="10" creationId="{657FA8C8-3367-5F1A-9FB3-4143835BF694}"/>
          </ac:picMkLst>
        </pc:picChg>
      </pc:sldChg>
      <pc:sldChg chg="addSp delSp modSp mod">
        <pc:chgData name="sabrina naine" userId="d574f191acba1bda" providerId="LiveId" clId="{A9D9CC90-512D-44C3-B389-BB8FBB52629B}" dt="2024-09-11T11:49:34.364" v="7286" actId="14100"/>
        <pc:sldMkLst>
          <pc:docMk/>
          <pc:sldMk cId="285268008" sldId="263"/>
        </pc:sldMkLst>
        <pc:spChg chg="mod">
          <ac:chgData name="sabrina naine" userId="d574f191acba1bda" providerId="LiveId" clId="{A9D9CC90-512D-44C3-B389-BB8FBB52629B}" dt="2024-09-11T11:49:22.344" v="7284" actId="12"/>
          <ac:spMkLst>
            <pc:docMk/>
            <pc:sldMk cId="285268008" sldId="263"/>
            <ac:spMk id="3" creationId="{2D76E20B-F402-8CEF-6D42-A6A1CD5E81DF}"/>
          </ac:spMkLst>
        </pc:spChg>
        <pc:spChg chg="mod">
          <ac:chgData name="sabrina naine" userId="d574f191acba1bda" providerId="LiveId" clId="{A9D9CC90-512D-44C3-B389-BB8FBB52629B}" dt="2024-09-11T11:49:34.364" v="7286" actId="14100"/>
          <ac:spMkLst>
            <pc:docMk/>
            <pc:sldMk cId="285268008" sldId="263"/>
            <ac:spMk id="4" creationId="{90EFED15-E616-67B8-0FA5-BC372982E657}"/>
          </ac:spMkLst>
        </pc:spChg>
        <pc:picChg chg="add del mod">
          <ac:chgData name="sabrina naine" userId="d574f191acba1bda" providerId="LiveId" clId="{A9D9CC90-512D-44C3-B389-BB8FBB52629B}" dt="2024-09-08T11:46:44.540" v="2279" actId="478"/>
          <ac:picMkLst>
            <pc:docMk/>
            <pc:sldMk cId="285268008" sldId="263"/>
            <ac:picMk id="6" creationId="{BF1A213E-B7D5-58A8-C677-8C1EFDFF33A0}"/>
          </ac:picMkLst>
        </pc:picChg>
        <pc:picChg chg="add mod">
          <ac:chgData name="sabrina naine" userId="d574f191acba1bda" providerId="LiveId" clId="{A9D9CC90-512D-44C3-B389-BB8FBB52629B}" dt="2024-09-09T13:28:44.651" v="7025" actId="1076"/>
          <ac:picMkLst>
            <pc:docMk/>
            <pc:sldMk cId="285268008" sldId="263"/>
            <ac:picMk id="7" creationId="{33EBDCA8-1A70-3E6A-276B-FF264134F7F5}"/>
          </ac:picMkLst>
        </pc:picChg>
        <pc:picChg chg="add mod">
          <ac:chgData name="sabrina naine" userId="d574f191acba1bda" providerId="LiveId" clId="{A9D9CC90-512D-44C3-B389-BB8FBB52629B}" dt="2024-09-09T13:28:17.975" v="7022" actId="1076"/>
          <ac:picMkLst>
            <pc:docMk/>
            <pc:sldMk cId="285268008" sldId="263"/>
            <ac:picMk id="8" creationId="{E03FF57D-3791-5B2F-7B59-98A1C5235226}"/>
          </ac:picMkLst>
        </pc:picChg>
      </pc:sldChg>
      <pc:sldChg chg="addSp delSp modSp mod">
        <pc:chgData name="sabrina naine" userId="d574f191acba1bda" providerId="LiveId" clId="{A9D9CC90-512D-44C3-B389-BB8FBB52629B}" dt="2024-09-11T13:37:58.546" v="7395" actId="255"/>
        <pc:sldMkLst>
          <pc:docMk/>
          <pc:sldMk cId="2173721447" sldId="264"/>
        </pc:sldMkLst>
        <pc:spChg chg="mod">
          <ac:chgData name="sabrina naine" userId="d574f191acba1bda" providerId="LiveId" clId="{A9D9CC90-512D-44C3-B389-BB8FBB52629B}" dt="2024-09-08T14:52:34.731" v="3464" actId="20577"/>
          <ac:spMkLst>
            <pc:docMk/>
            <pc:sldMk cId="2173721447" sldId="264"/>
            <ac:spMk id="2" creationId="{5DC1E278-C8F4-858A-AA93-20C069BEB228}"/>
          </ac:spMkLst>
        </pc:spChg>
        <pc:spChg chg="mod">
          <ac:chgData name="sabrina naine" userId="d574f191acba1bda" providerId="LiveId" clId="{A9D9CC90-512D-44C3-B389-BB8FBB52629B}" dt="2024-09-11T12:19:14.978" v="7324" actId="27636"/>
          <ac:spMkLst>
            <pc:docMk/>
            <pc:sldMk cId="2173721447" sldId="264"/>
            <ac:spMk id="3" creationId="{2D76E20B-F402-8CEF-6D42-A6A1CD5E81DF}"/>
          </ac:spMkLst>
        </pc:spChg>
        <pc:spChg chg="del mod">
          <ac:chgData name="sabrina naine" userId="d574f191acba1bda" providerId="LiveId" clId="{A9D9CC90-512D-44C3-B389-BB8FBB52629B}" dt="2024-09-08T16:11:47.297" v="3956" actId="478"/>
          <ac:spMkLst>
            <pc:docMk/>
            <pc:sldMk cId="2173721447" sldId="264"/>
            <ac:spMk id="4" creationId="{90EFED15-E616-67B8-0FA5-BC372982E657}"/>
          </ac:spMkLst>
        </pc:spChg>
        <pc:spChg chg="add mod">
          <ac:chgData name="sabrina naine" userId="d574f191acba1bda" providerId="LiveId" clId="{A9D9CC90-512D-44C3-B389-BB8FBB52629B}" dt="2024-09-11T13:37:51.987" v="7394" actId="255"/>
          <ac:spMkLst>
            <pc:docMk/>
            <pc:sldMk cId="2173721447" sldId="264"/>
            <ac:spMk id="7" creationId="{FAC92B66-4C54-1A8B-E308-838F91225B98}"/>
          </ac:spMkLst>
        </pc:spChg>
        <pc:spChg chg="add mod">
          <ac:chgData name="sabrina naine" userId="d574f191acba1bda" providerId="LiveId" clId="{A9D9CC90-512D-44C3-B389-BB8FBB52629B}" dt="2024-09-11T13:37:58.546" v="7395" actId="255"/>
          <ac:spMkLst>
            <pc:docMk/>
            <pc:sldMk cId="2173721447" sldId="264"/>
            <ac:spMk id="9" creationId="{F3AB4785-3142-12C1-D85F-1472BA0EB320}"/>
          </ac:spMkLst>
        </pc:spChg>
        <pc:picChg chg="add mod">
          <ac:chgData name="sabrina naine" userId="d574f191acba1bda" providerId="LiveId" clId="{A9D9CC90-512D-44C3-B389-BB8FBB52629B}" dt="2024-09-11T13:29:16.816" v="7333" actId="1076"/>
          <ac:picMkLst>
            <pc:docMk/>
            <pc:sldMk cId="2173721447" sldId="264"/>
            <ac:picMk id="5" creationId="{02F2CE4D-88F2-E4E6-B5EA-354358EE9B06}"/>
          </ac:picMkLst>
        </pc:picChg>
        <pc:picChg chg="add mod">
          <ac:chgData name="sabrina naine" userId="d574f191acba1bda" providerId="LiveId" clId="{A9D9CC90-512D-44C3-B389-BB8FBB52629B}" dt="2024-09-11T13:29:22.082" v="7334" actId="1076"/>
          <ac:picMkLst>
            <pc:docMk/>
            <pc:sldMk cId="2173721447" sldId="264"/>
            <ac:picMk id="6" creationId="{2EB342AC-25D5-203D-93CF-690BC1DBE1A9}"/>
          </ac:picMkLst>
        </pc:picChg>
        <pc:picChg chg="add mod">
          <ac:chgData name="sabrina naine" userId="d574f191acba1bda" providerId="LiveId" clId="{A9D9CC90-512D-44C3-B389-BB8FBB52629B}" dt="2024-09-11T13:29:24.005" v="7335" actId="1076"/>
          <ac:picMkLst>
            <pc:docMk/>
            <pc:sldMk cId="2173721447" sldId="264"/>
            <ac:picMk id="8" creationId="{5DD3F9C1-BDC2-952C-36E0-66E396E07365}"/>
          </ac:picMkLst>
        </pc:picChg>
        <pc:picChg chg="add del mod">
          <ac:chgData name="sabrina naine" userId="d574f191acba1bda" providerId="LiveId" clId="{A9D9CC90-512D-44C3-B389-BB8FBB52629B}" dt="2024-09-11T13:28:54.052" v="7326" actId="478"/>
          <ac:picMkLst>
            <pc:docMk/>
            <pc:sldMk cId="2173721447" sldId="264"/>
            <ac:picMk id="10" creationId="{D8749788-3F84-B23B-2B57-0B69D8B207CE}"/>
          </ac:picMkLst>
        </pc:picChg>
      </pc:sldChg>
      <pc:sldChg chg="addSp delSp modSp mod">
        <pc:chgData name="sabrina naine" userId="d574f191acba1bda" providerId="LiveId" clId="{A9D9CC90-512D-44C3-B389-BB8FBB52629B}" dt="2024-09-11T12:01:52.713" v="7313" actId="1076"/>
        <pc:sldMkLst>
          <pc:docMk/>
          <pc:sldMk cId="1200512406" sldId="265"/>
        </pc:sldMkLst>
        <pc:spChg chg="mod">
          <ac:chgData name="sabrina naine" userId="d574f191acba1bda" providerId="LiveId" clId="{A9D9CC90-512D-44C3-B389-BB8FBB52629B}" dt="2024-09-09T12:18:32.484" v="6897" actId="14100"/>
          <ac:spMkLst>
            <pc:docMk/>
            <pc:sldMk cId="1200512406" sldId="265"/>
            <ac:spMk id="2" creationId="{9F6197B1-919A-E0E3-6D59-E6326E0438BF}"/>
          </ac:spMkLst>
        </pc:spChg>
        <pc:spChg chg="del">
          <ac:chgData name="sabrina naine" userId="d574f191acba1bda" providerId="LiveId" clId="{A9D9CC90-512D-44C3-B389-BB8FBB52629B}" dt="2024-09-11T12:01:48.247" v="7312" actId="478"/>
          <ac:spMkLst>
            <pc:docMk/>
            <pc:sldMk cId="1200512406" sldId="265"/>
            <ac:spMk id="3" creationId="{07685067-F791-9FC7-80B6-BEBDEFAF1A00}"/>
          </ac:spMkLst>
        </pc:spChg>
        <pc:picChg chg="add mod">
          <ac:chgData name="sabrina naine" userId="d574f191acba1bda" providerId="LiveId" clId="{A9D9CC90-512D-44C3-B389-BB8FBB52629B}" dt="2024-09-11T12:01:52.713" v="7313" actId="1076"/>
          <ac:picMkLst>
            <pc:docMk/>
            <pc:sldMk cId="1200512406" sldId="265"/>
            <ac:picMk id="5" creationId="{4BFD9764-3439-94E3-5DCE-D0DE1514774B}"/>
          </ac:picMkLst>
        </pc:picChg>
      </pc:sldChg>
      <pc:sldChg chg="addSp delSp modSp del mod">
        <pc:chgData name="sabrina naine" userId="d574f191acba1bda" providerId="LiveId" clId="{A9D9CC90-512D-44C3-B389-BB8FBB52629B}" dt="2024-09-07T11:45:31.739" v="419" actId="2696"/>
        <pc:sldMkLst>
          <pc:docMk/>
          <pc:sldMk cId="186454210" sldId="266"/>
        </pc:sldMkLst>
        <pc:spChg chg="mod">
          <ac:chgData name="sabrina naine" userId="d574f191acba1bda" providerId="LiveId" clId="{A9D9CC90-512D-44C3-B389-BB8FBB52629B}" dt="2024-09-07T11:45:26.686" v="417" actId="21"/>
          <ac:spMkLst>
            <pc:docMk/>
            <pc:sldMk cId="186454210" sldId="266"/>
            <ac:spMk id="2" creationId="{E85E927F-0043-0E03-4E5D-9C6DA9BC8F4C}"/>
          </ac:spMkLst>
        </pc:spChg>
        <pc:picChg chg="add del">
          <ac:chgData name="sabrina naine" userId="d574f191acba1bda" providerId="LiveId" clId="{A9D9CC90-512D-44C3-B389-BB8FBB52629B}" dt="2024-09-07T11:44:27.225" v="410" actId="22"/>
          <ac:picMkLst>
            <pc:docMk/>
            <pc:sldMk cId="186454210" sldId="266"/>
            <ac:picMk id="6" creationId="{D9A2D706-F08E-A9AC-D976-E2D8D4C6E126}"/>
          </ac:picMkLst>
        </pc:picChg>
        <pc:picChg chg="add mod">
          <ac:chgData name="sabrina naine" userId="d574f191acba1bda" providerId="LiveId" clId="{A9D9CC90-512D-44C3-B389-BB8FBB52629B}" dt="2024-09-07T11:45:16.643" v="415" actId="1076"/>
          <ac:picMkLst>
            <pc:docMk/>
            <pc:sldMk cId="186454210" sldId="266"/>
            <ac:picMk id="7" creationId="{3CB72C9A-6931-AD5B-D62C-A3B9E9A7BAD9}"/>
          </ac:picMkLst>
        </pc:picChg>
      </pc:sldChg>
      <pc:sldChg chg="addSp delSp modSp mod">
        <pc:chgData name="sabrina naine" userId="d574f191acba1bda" providerId="LiveId" clId="{A9D9CC90-512D-44C3-B389-BB8FBB52629B}" dt="2024-09-10T13:09:14.786" v="7088" actId="20577"/>
        <pc:sldMkLst>
          <pc:docMk/>
          <pc:sldMk cId="1652855294" sldId="267"/>
        </pc:sldMkLst>
        <pc:spChg chg="mod">
          <ac:chgData name="sabrina naine" userId="d574f191acba1bda" providerId="LiveId" clId="{A9D9CC90-512D-44C3-B389-BB8FBB52629B}" dt="2024-09-10T13:09:14.786" v="7088" actId="20577"/>
          <ac:spMkLst>
            <pc:docMk/>
            <pc:sldMk cId="1652855294" sldId="267"/>
            <ac:spMk id="3" creationId="{9148C505-C247-21F0-9A45-D0A679A448B5}"/>
          </ac:spMkLst>
        </pc:spChg>
        <pc:spChg chg="del">
          <ac:chgData name="sabrina naine" userId="d574f191acba1bda" providerId="LiveId" clId="{A9D9CC90-512D-44C3-B389-BB8FBB52629B}" dt="2024-09-07T10:52:51.318" v="153" actId="22"/>
          <ac:spMkLst>
            <pc:docMk/>
            <pc:sldMk cId="1652855294" sldId="267"/>
            <ac:spMk id="4" creationId="{F03950F4-A6C7-A647-E6B9-18FC9807A993}"/>
          </ac:spMkLst>
        </pc:spChg>
        <pc:picChg chg="add mod ord">
          <ac:chgData name="sabrina naine" userId="d574f191acba1bda" providerId="LiveId" clId="{A9D9CC90-512D-44C3-B389-BB8FBB52629B}" dt="2024-09-09T12:12:26.234" v="6764" actId="1076"/>
          <ac:picMkLst>
            <pc:docMk/>
            <pc:sldMk cId="1652855294" sldId="267"/>
            <ac:picMk id="6" creationId="{ABF4B7BE-FDB5-215F-1894-493CF0A2E913}"/>
          </ac:picMkLst>
        </pc:picChg>
      </pc:sldChg>
      <pc:sldChg chg="addSp delSp modSp mod">
        <pc:chgData name="sabrina naine" userId="d574f191acba1bda" providerId="LiveId" clId="{A9D9CC90-512D-44C3-B389-BB8FBB52629B}" dt="2024-09-10T13:10:14.141" v="7095" actId="20577"/>
        <pc:sldMkLst>
          <pc:docMk/>
          <pc:sldMk cId="1806207428" sldId="268"/>
        </pc:sldMkLst>
        <pc:spChg chg="mod">
          <ac:chgData name="sabrina naine" userId="d574f191acba1bda" providerId="LiveId" clId="{A9D9CC90-512D-44C3-B389-BB8FBB52629B}" dt="2024-09-10T13:10:14.141" v="7095" actId="20577"/>
          <ac:spMkLst>
            <pc:docMk/>
            <pc:sldMk cId="1806207428" sldId="268"/>
            <ac:spMk id="3" creationId="{F8EE12C2-5151-C84C-19BC-8F35BCF6A146}"/>
          </ac:spMkLst>
        </pc:spChg>
        <pc:spChg chg="del mod">
          <ac:chgData name="sabrina naine" userId="d574f191acba1bda" providerId="LiveId" clId="{A9D9CC90-512D-44C3-B389-BB8FBB52629B}" dt="2024-09-07T12:18:32.345" v="886" actId="22"/>
          <ac:spMkLst>
            <pc:docMk/>
            <pc:sldMk cId="1806207428" sldId="268"/>
            <ac:spMk id="4" creationId="{04906734-C70E-449F-8918-2208049A8802}"/>
          </ac:spMkLst>
        </pc:spChg>
        <pc:spChg chg="add mod">
          <ac:chgData name="sabrina naine" userId="d574f191acba1bda" providerId="LiveId" clId="{A9D9CC90-512D-44C3-B389-BB8FBB52629B}" dt="2024-09-09T12:55:51.081" v="6986" actId="113"/>
          <ac:spMkLst>
            <pc:docMk/>
            <pc:sldMk cId="1806207428" sldId="268"/>
            <ac:spMk id="10" creationId="{FF1B0741-0826-64BF-39E0-EF14A6F3F707}"/>
          </ac:spMkLst>
        </pc:spChg>
        <pc:picChg chg="add mod">
          <ac:chgData name="sabrina naine" userId="d574f191acba1bda" providerId="LiveId" clId="{A9D9CC90-512D-44C3-B389-BB8FBB52629B}" dt="2024-09-09T12:03:06" v="6182" actId="1076"/>
          <ac:picMkLst>
            <pc:docMk/>
            <pc:sldMk cId="1806207428" sldId="268"/>
            <ac:picMk id="5" creationId="{A76304BD-7F6A-A242-CC60-47D11595AD51}"/>
          </ac:picMkLst>
        </pc:picChg>
        <pc:picChg chg="add del mod">
          <ac:chgData name="sabrina naine" userId="d574f191acba1bda" providerId="LiveId" clId="{A9D9CC90-512D-44C3-B389-BB8FBB52629B}" dt="2024-09-07T12:25:57.848" v="971" actId="478"/>
          <ac:picMkLst>
            <pc:docMk/>
            <pc:sldMk cId="1806207428" sldId="268"/>
            <ac:picMk id="6" creationId="{9B92464D-60EE-DD63-94B0-726BEF632B3A}"/>
          </ac:picMkLst>
        </pc:picChg>
        <pc:picChg chg="add del mod ord">
          <ac:chgData name="sabrina naine" userId="d574f191acba1bda" providerId="LiveId" clId="{A9D9CC90-512D-44C3-B389-BB8FBB52629B}" dt="2024-09-07T12:18:49.986" v="891" actId="21"/>
          <ac:picMkLst>
            <pc:docMk/>
            <pc:sldMk cId="1806207428" sldId="268"/>
            <ac:picMk id="8" creationId="{AAC11C6D-CD9B-AEAE-B337-B7A280E862D2}"/>
          </ac:picMkLst>
        </pc:picChg>
        <pc:picChg chg="add del mod">
          <ac:chgData name="sabrina naine" userId="d574f191acba1bda" providerId="LiveId" clId="{A9D9CC90-512D-44C3-B389-BB8FBB52629B}" dt="2024-09-07T12:27:20.350" v="981" actId="478"/>
          <ac:picMkLst>
            <pc:docMk/>
            <pc:sldMk cId="1806207428" sldId="268"/>
            <ac:picMk id="12" creationId="{C1CA6287-9F3C-43E3-9A0E-9310A4A7B0A9}"/>
          </ac:picMkLst>
        </pc:picChg>
        <pc:picChg chg="add del mod">
          <ac:chgData name="sabrina naine" userId="d574f191acba1bda" providerId="LiveId" clId="{A9D9CC90-512D-44C3-B389-BB8FBB52629B}" dt="2024-09-08T11:40:19.753" v="2197" actId="478"/>
          <ac:picMkLst>
            <pc:docMk/>
            <pc:sldMk cId="1806207428" sldId="268"/>
            <ac:picMk id="14" creationId="{F24ED76F-F53F-973E-5C40-96FAC37BA5FD}"/>
          </ac:picMkLst>
        </pc:picChg>
        <pc:picChg chg="add mod">
          <ac:chgData name="sabrina naine" userId="d574f191acba1bda" providerId="LiveId" clId="{A9D9CC90-512D-44C3-B389-BB8FBB52629B}" dt="2024-09-09T13:29:18.615" v="7029" actId="14100"/>
          <ac:picMkLst>
            <pc:docMk/>
            <pc:sldMk cId="1806207428" sldId="268"/>
            <ac:picMk id="16" creationId="{3B0218B4-5E50-CADB-A866-7BDDFFB1F553}"/>
          </ac:picMkLst>
        </pc:picChg>
      </pc:sldChg>
      <pc:sldChg chg="addSp modSp mod">
        <pc:chgData name="sabrina naine" userId="d574f191acba1bda" providerId="LiveId" clId="{A9D9CC90-512D-44C3-B389-BB8FBB52629B}" dt="2024-09-10T13:10:38.615" v="7097" actId="20577"/>
        <pc:sldMkLst>
          <pc:docMk/>
          <pc:sldMk cId="1524504875" sldId="269"/>
        </pc:sldMkLst>
        <pc:spChg chg="mod">
          <ac:chgData name="sabrina naine" userId="d574f191acba1bda" providerId="LiveId" clId="{A9D9CC90-512D-44C3-B389-BB8FBB52629B}" dt="2024-09-10T13:10:34.202" v="7096" actId="20577"/>
          <ac:spMkLst>
            <pc:docMk/>
            <pc:sldMk cId="1524504875" sldId="269"/>
            <ac:spMk id="3" creationId="{DC05C3D5-AC74-E043-9BAD-A2CA599FA8E5}"/>
          </ac:spMkLst>
        </pc:spChg>
        <pc:spChg chg="mod">
          <ac:chgData name="sabrina naine" userId="d574f191acba1bda" providerId="LiveId" clId="{A9D9CC90-512D-44C3-B389-BB8FBB52629B}" dt="2024-09-10T13:10:38.615" v="7097" actId="20577"/>
          <ac:spMkLst>
            <pc:docMk/>
            <pc:sldMk cId="1524504875" sldId="269"/>
            <ac:spMk id="4" creationId="{30368CA4-9C53-F806-524B-A7CD993BCC85}"/>
          </ac:spMkLst>
        </pc:spChg>
        <pc:picChg chg="add mod">
          <ac:chgData name="sabrina naine" userId="d574f191acba1bda" providerId="LiveId" clId="{A9D9CC90-512D-44C3-B389-BB8FBB52629B}" dt="2024-09-09T13:28:59.703" v="7027" actId="14100"/>
          <ac:picMkLst>
            <pc:docMk/>
            <pc:sldMk cId="1524504875" sldId="269"/>
            <ac:picMk id="6" creationId="{C3B80BF5-AB93-1CFA-C6CB-36FC134140EA}"/>
          </ac:picMkLst>
        </pc:picChg>
        <pc:picChg chg="add mod">
          <ac:chgData name="sabrina naine" userId="d574f191acba1bda" providerId="LiveId" clId="{A9D9CC90-512D-44C3-B389-BB8FBB52629B}" dt="2024-09-09T12:04:30.815" v="6194" actId="1076"/>
          <ac:picMkLst>
            <pc:docMk/>
            <pc:sldMk cId="1524504875" sldId="269"/>
            <ac:picMk id="8" creationId="{9BEB410A-73D7-1C34-24DC-08E83AF8E338}"/>
          </ac:picMkLst>
        </pc:picChg>
      </pc:sldChg>
      <pc:sldChg chg="addSp delSp modSp mod">
        <pc:chgData name="sabrina naine" userId="d574f191acba1bda" providerId="LiveId" clId="{A9D9CC90-512D-44C3-B389-BB8FBB52629B}" dt="2024-09-11T12:02:45.100" v="7317" actId="1076"/>
        <pc:sldMkLst>
          <pc:docMk/>
          <pc:sldMk cId="430964650" sldId="270"/>
        </pc:sldMkLst>
        <pc:spChg chg="del">
          <ac:chgData name="sabrina naine" userId="d574f191acba1bda" providerId="LiveId" clId="{A9D9CC90-512D-44C3-B389-BB8FBB52629B}" dt="2024-09-11T12:02:43.198" v="7316" actId="478"/>
          <ac:spMkLst>
            <pc:docMk/>
            <pc:sldMk cId="430964650" sldId="270"/>
            <ac:spMk id="3" creationId="{F3670C8B-77A6-CE0F-ABAB-F8C39DB17AD4}"/>
          </ac:spMkLst>
        </pc:spChg>
        <pc:picChg chg="add mod">
          <ac:chgData name="sabrina naine" userId="d574f191acba1bda" providerId="LiveId" clId="{A9D9CC90-512D-44C3-B389-BB8FBB52629B}" dt="2024-09-11T12:02:45.100" v="7317" actId="1076"/>
          <ac:picMkLst>
            <pc:docMk/>
            <pc:sldMk cId="430964650" sldId="270"/>
            <ac:picMk id="5" creationId="{761EBCA4-6353-E604-2F78-7FFDB78A5E8B}"/>
          </ac:picMkLst>
        </pc:picChg>
      </pc:sldChg>
      <pc:sldChg chg="addSp delSp modSp mod">
        <pc:chgData name="sabrina naine" userId="d574f191acba1bda" providerId="LiveId" clId="{A9D9CC90-512D-44C3-B389-BB8FBB52629B}" dt="2024-09-15T15:06:47.398" v="7753" actId="113"/>
        <pc:sldMkLst>
          <pc:docMk/>
          <pc:sldMk cId="756896701" sldId="271"/>
        </pc:sldMkLst>
        <pc:spChg chg="mod">
          <ac:chgData name="sabrina naine" userId="d574f191acba1bda" providerId="LiveId" clId="{A9D9CC90-512D-44C3-B389-BB8FBB52629B}" dt="2024-09-07T16:01:05.336" v="2180" actId="20577"/>
          <ac:spMkLst>
            <pc:docMk/>
            <pc:sldMk cId="756896701" sldId="271"/>
            <ac:spMk id="2" creationId="{5608BD01-56DE-0D35-F9D1-96A757AABE58}"/>
          </ac:spMkLst>
        </pc:spChg>
        <pc:spChg chg="mod">
          <ac:chgData name="sabrina naine" userId="d574f191acba1bda" providerId="LiveId" clId="{A9D9CC90-512D-44C3-B389-BB8FBB52629B}" dt="2024-09-10T13:11:52.271" v="7112" actId="20577"/>
          <ac:spMkLst>
            <pc:docMk/>
            <pc:sldMk cId="756896701" sldId="271"/>
            <ac:spMk id="3" creationId="{C050A292-A7FC-C328-4FA9-A1D045868DEA}"/>
          </ac:spMkLst>
        </pc:spChg>
        <pc:spChg chg="del mod">
          <ac:chgData name="sabrina naine" userId="d574f191acba1bda" providerId="LiveId" clId="{A9D9CC90-512D-44C3-B389-BB8FBB52629B}" dt="2024-09-08T12:18:59.345" v="2350" actId="22"/>
          <ac:spMkLst>
            <pc:docMk/>
            <pc:sldMk cId="756896701" sldId="271"/>
            <ac:spMk id="4" creationId="{95EBEEEE-2AAA-DDC0-A2FE-6B08140F98A2}"/>
          </ac:spMkLst>
        </pc:spChg>
        <pc:spChg chg="add mod">
          <ac:chgData name="sabrina naine" userId="d574f191acba1bda" providerId="LiveId" clId="{A9D9CC90-512D-44C3-B389-BB8FBB52629B}" dt="2024-09-15T15:06:18.914" v="7712" actId="20577"/>
          <ac:spMkLst>
            <pc:docMk/>
            <pc:sldMk cId="756896701" sldId="271"/>
            <ac:spMk id="6" creationId="{39AE4871-2B66-BBF3-97D7-25A65AD3C4C1}"/>
          </ac:spMkLst>
        </pc:spChg>
        <pc:spChg chg="add mod">
          <ac:chgData name="sabrina naine" userId="d574f191acba1bda" providerId="LiveId" clId="{A9D9CC90-512D-44C3-B389-BB8FBB52629B}" dt="2024-09-15T15:06:47.398" v="7753" actId="113"/>
          <ac:spMkLst>
            <pc:docMk/>
            <pc:sldMk cId="756896701" sldId="271"/>
            <ac:spMk id="11" creationId="{733E2825-DE7C-097E-CA2D-C6EB5EF25137}"/>
          </ac:spMkLst>
        </pc:spChg>
        <pc:picChg chg="add del">
          <ac:chgData name="sabrina naine" userId="d574f191acba1bda" providerId="LiveId" clId="{A9D9CC90-512D-44C3-B389-BB8FBB52629B}" dt="2024-09-15T15:06:00.374" v="7706" actId="21"/>
          <ac:picMkLst>
            <pc:docMk/>
            <pc:sldMk cId="756896701" sldId="271"/>
            <ac:picMk id="5" creationId="{09186527-A99B-9E36-6475-6A123B245BD5}"/>
          </ac:picMkLst>
        </pc:picChg>
        <pc:picChg chg="add del mod">
          <ac:chgData name="sabrina naine" userId="d574f191acba1bda" providerId="LiveId" clId="{A9D9CC90-512D-44C3-B389-BB8FBB52629B}" dt="2024-09-08T11:49:41.054" v="2290" actId="478"/>
          <ac:picMkLst>
            <pc:docMk/>
            <pc:sldMk cId="756896701" sldId="271"/>
            <ac:picMk id="6" creationId="{84561A7C-A9DE-AF4D-6AC4-A7C59220B189}"/>
          </ac:picMkLst>
        </pc:picChg>
        <pc:picChg chg="add mod">
          <ac:chgData name="sabrina naine" userId="d574f191acba1bda" providerId="LiveId" clId="{A9D9CC90-512D-44C3-B389-BB8FBB52629B}" dt="2024-09-09T13:27:04.459" v="7012" actId="14100"/>
          <ac:picMkLst>
            <pc:docMk/>
            <pc:sldMk cId="756896701" sldId="271"/>
            <ac:picMk id="7" creationId="{AD78BD57-1165-EB03-166C-76F16F005621}"/>
          </ac:picMkLst>
        </pc:picChg>
        <pc:picChg chg="add del mod ord">
          <ac:chgData name="sabrina naine" userId="d574f191acba1bda" providerId="LiveId" clId="{A9D9CC90-512D-44C3-B389-BB8FBB52629B}" dt="2024-09-08T12:19:16.090" v="2354" actId="21"/>
          <ac:picMkLst>
            <pc:docMk/>
            <pc:sldMk cId="756896701" sldId="271"/>
            <ac:picMk id="9" creationId="{EF1F7BE5-4459-00B6-C389-435BEB232570}"/>
          </ac:picMkLst>
        </pc:picChg>
        <pc:picChg chg="add mod">
          <ac:chgData name="sabrina naine" userId="d574f191acba1bda" providerId="LiveId" clId="{A9D9CC90-512D-44C3-B389-BB8FBB52629B}" dt="2024-09-09T13:26:58.011" v="7011" actId="1076"/>
          <ac:picMkLst>
            <pc:docMk/>
            <pc:sldMk cId="756896701" sldId="271"/>
            <ac:picMk id="12" creationId="{EF1F7BE5-4459-00B6-C389-435BEB232570}"/>
          </ac:picMkLst>
        </pc:picChg>
      </pc:sldChg>
      <pc:sldChg chg="addSp delSp modSp mod">
        <pc:chgData name="sabrina naine" userId="d574f191acba1bda" providerId="LiveId" clId="{A9D9CC90-512D-44C3-B389-BB8FBB52629B}" dt="2024-09-15T15:05:35.857" v="7704" actId="113"/>
        <pc:sldMkLst>
          <pc:docMk/>
          <pc:sldMk cId="1884159964" sldId="272"/>
        </pc:sldMkLst>
        <pc:spChg chg="mod">
          <ac:chgData name="sabrina naine" userId="d574f191acba1bda" providerId="LiveId" clId="{A9D9CC90-512D-44C3-B389-BB8FBB52629B}" dt="2024-09-07T15:34:08.941" v="2062" actId="20577"/>
          <ac:spMkLst>
            <pc:docMk/>
            <pc:sldMk cId="1884159964" sldId="272"/>
            <ac:spMk id="2" creationId="{5686BAD5-D190-DF77-DC31-CDA20A2B0D3A}"/>
          </ac:spMkLst>
        </pc:spChg>
        <pc:spChg chg="mod">
          <ac:chgData name="sabrina naine" userId="d574f191acba1bda" providerId="LiveId" clId="{A9D9CC90-512D-44C3-B389-BB8FBB52629B}" dt="2024-09-15T15:03:29.658" v="7601" actId="113"/>
          <ac:spMkLst>
            <pc:docMk/>
            <pc:sldMk cId="1884159964" sldId="272"/>
            <ac:spMk id="3" creationId="{FDEBD349-2768-B6D5-5C7B-CA1722108323}"/>
          </ac:spMkLst>
        </pc:spChg>
        <pc:spChg chg="add mod">
          <ac:chgData name="sabrina naine" userId="d574f191acba1bda" providerId="LiveId" clId="{A9D9CC90-512D-44C3-B389-BB8FBB52629B}" dt="2024-09-15T15:05:26.339" v="7703" actId="1076"/>
          <ac:spMkLst>
            <pc:docMk/>
            <pc:sldMk cId="1884159964" sldId="272"/>
            <ac:spMk id="4" creationId="{D9C1087F-FEA0-8CBF-EE52-22183B7A9C75}"/>
          </ac:spMkLst>
        </pc:spChg>
        <pc:spChg chg="del">
          <ac:chgData name="sabrina naine" userId="d574f191acba1bda" providerId="LiveId" clId="{A9D9CC90-512D-44C3-B389-BB8FBB52629B}" dt="2024-09-08T12:34:04.154" v="2503" actId="22"/>
          <ac:spMkLst>
            <pc:docMk/>
            <pc:sldMk cId="1884159964" sldId="272"/>
            <ac:spMk id="4" creationId="{E0A47B1B-04D5-DE18-175A-9C62999B2A2E}"/>
          </ac:spMkLst>
        </pc:spChg>
        <pc:spChg chg="add mod">
          <ac:chgData name="sabrina naine" userId="d574f191acba1bda" providerId="LiveId" clId="{A9D9CC90-512D-44C3-B389-BB8FBB52629B}" dt="2024-09-15T15:05:35.857" v="7704" actId="113"/>
          <ac:spMkLst>
            <pc:docMk/>
            <pc:sldMk cId="1884159964" sldId="272"/>
            <ac:spMk id="13" creationId="{ADF5F6C8-F6C5-5A8C-9943-D47E2457A058}"/>
          </ac:spMkLst>
        </pc:spChg>
        <pc:picChg chg="add del mod">
          <ac:chgData name="sabrina naine" userId="d574f191acba1bda" providerId="LiveId" clId="{A9D9CC90-512D-44C3-B389-BB8FBB52629B}" dt="2024-09-08T12:25:58.822" v="2485" actId="478"/>
          <ac:picMkLst>
            <pc:docMk/>
            <pc:sldMk cId="1884159964" sldId="272"/>
            <ac:picMk id="6" creationId="{225ABCC4-92D0-1DD9-98FD-9FA0137A8E25}"/>
          </ac:picMkLst>
        </pc:picChg>
        <pc:picChg chg="add del mod">
          <ac:chgData name="sabrina naine" userId="d574f191acba1bda" providerId="LiveId" clId="{A9D9CC90-512D-44C3-B389-BB8FBB52629B}" dt="2024-09-08T12:30:24.249" v="2493" actId="478"/>
          <ac:picMkLst>
            <pc:docMk/>
            <pc:sldMk cId="1884159964" sldId="272"/>
            <ac:picMk id="7" creationId="{A108129D-9DE1-AEB3-E3A7-E35B0627BC48}"/>
          </ac:picMkLst>
        </pc:picChg>
        <pc:picChg chg="add mod">
          <ac:chgData name="sabrina naine" userId="d574f191acba1bda" providerId="LiveId" clId="{A9D9CC90-512D-44C3-B389-BB8FBB52629B}" dt="2024-09-09T13:27:11.309" v="7013" actId="14100"/>
          <ac:picMkLst>
            <pc:docMk/>
            <pc:sldMk cId="1884159964" sldId="272"/>
            <ac:picMk id="9" creationId="{78F248F1-BED2-E955-7473-E561DFC3A353}"/>
          </ac:picMkLst>
        </pc:picChg>
        <pc:picChg chg="add del mod ord">
          <ac:chgData name="sabrina naine" userId="d574f191acba1bda" providerId="LiveId" clId="{A9D9CC90-512D-44C3-B389-BB8FBB52629B}" dt="2024-09-08T12:34:07.301" v="2504" actId="21"/>
          <ac:picMkLst>
            <pc:docMk/>
            <pc:sldMk cId="1884159964" sldId="272"/>
            <ac:picMk id="11" creationId="{C70844CE-95BA-BCAF-8CF3-03909366BD2F}"/>
          </ac:picMkLst>
        </pc:picChg>
        <pc:picChg chg="add mod">
          <ac:chgData name="sabrina naine" userId="d574f191acba1bda" providerId="LiveId" clId="{A9D9CC90-512D-44C3-B389-BB8FBB52629B}" dt="2024-09-09T13:27:15.215" v="7014" actId="14100"/>
          <ac:picMkLst>
            <pc:docMk/>
            <pc:sldMk cId="1884159964" sldId="272"/>
            <ac:picMk id="15" creationId="{1EBB2FF8-A3F8-BADE-6A1B-FB703886EDC4}"/>
          </ac:picMkLst>
        </pc:picChg>
      </pc:sldChg>
      <pc:sldChg chg="modSp del mod">
        <pc:chgData name="sabrina naine" userId="d574f191acba1bda" providerId="LiveId" clId="{A9D9CC90-512D-44C3-B389-BB8FBB52629B}" dt="2024-09-07T13:59:35.015" v="1258" actId="47"/>
        <pc:sldMkLst>
          <pc:docMk/>
          <pc:sldMk cId="493718190" sldId="273"/>
        </pc:sldMkLst>
        <pc:spChg chg="mod">
          <ac:chgData name="sabrina naine" userId="d574f191acba1bda" providerId="LiveId" clId="{A9D9CC90-512D-44C3-B389-BB8FBB52629B}" dt="2024-09-07T09:15:51.738" v="33" actId="20577"/>
          <ac:spMkLst>
            <pc:docMk/>
            <pc:sldMk cId="493718190" sldId="273"/>
            <ac:spMk id="2" creationId="{F93A7290-AD16-8338-54E5-2F2976CBBF02}"/>
          </ac:spMkLst>
        </pc:spChg>
      </pc:sldChg>
      <pc:sldChg chg="modSp del mod">
        <pc:chgData name="sabrina naine" userId="d574f191acba1bda" providerId="LiveId" clId="{A9D9CC90-512D-44C3-B389-BB8FBB52629B}" dt="2024-09-07T13:59:43.208" v="1259" actId="47"/>
        <pc:sldMkLst>
          <pc:docMk/>
          <pc:sldMk cId="4153585241" sldId="274"/>
        </pc:sldMkLst>
        <pc:spChg chg="mod">
          <ac:chgData name="sabrina naine" userId="d574f191acba1bda" providerId="LiveId" clId="{A9D9CC90-512D-44C3-B389-BB8FBB52629B}" dt="2024-09-07T09:16:05.551" v="65" actId="20577"/>
          <ac:spMkLst>
            <pc:docMk/>
            <pc:sldMk cId="4153585241" sldId="274"/>
            <ac:spMk id="2" creationId="{D323DB9A-9A1A-35BD-0DBC-32637CDD67B4}"/>
          </ac:spMkLst>
        </pc:spChg>
      </pc:sldChg>
      <pc:sldChg chg="addSp delSp modSp mod">
        <pc:chgData name="sabrina naine" userId="d574f191acba1bda" providerId="LiveId" clId="{A9D9CC90-512D-44C3-B389-BB8FBB52629B}" dt="2024-09-18T09:37:09.703" v="7812" actId="20577"/>
        <pc:sldMkLst>
          <pc:docMk/>
          <pc:sldMk cId="3970266413" sldId="275"/>
        </pc:sldMkLst>
        <pc:spChg chg="mod">
          <ac:chgData name="sabrina naine" userId="d574f191acba1bda" providerId="LiveId" clId="{A9D9CC90-512D-44C3-B389-BB8FBB52629B}" dt="2024-09-18T09:37:09.703" v="7812" actId="20577"/>
          <ac:spMkLst>
            <pc:docMk/>
            <pc:sldMk cId="3970266413" sldId="275"/>
            <ac:spMk id="2" creationId="{84103F7F-B629-01F3-638A-87AD0B30F79F}"/>
          </ac:spMkLst>
        </pc:spChg>
        <pc:spChg chg="del">
          <ac:chgData name="sabrina naine" userId="d574f191acba1bda" providerId="LiveId" clId="{A9D9CC90-512D-44C3-B389-BB8FBB52629B}" dt="2024-09-11T12:10:15.427" v="7318" actId="478"/>
          <ac:spMkLst>
            <pc:docMk/>
            <pc:sldMk cId="3970266413" sldId="275"/>
            <ac:spMk id="3" creationId="{A016721E-60DB-444C-B8DE-4A6CD50211FE}"/>
          </ac:spMkLst>
        </pc:spChg>
        <pc:picChg chg="add mod">
          <ac:chgData name="sabrina naine" userId="d574f191acba1bda" providerId="LiveId" clId="{A9D9CC90-512D-44C3-B389-BB8FBB52629B}" dt="2024-09-11T12:18:44.867" v="7320" actId="1076"/>
          <ac:picMkLst>
            <pc:docMk/>
            <pc:sldMk cId="3970266413" sldId="275"/>
            <ac:picMk id="5" creationId="{28CBCABE-D3AA-605F-EAAE-EE685E7B4853}"/>
          </ac:picMkLst>
        </pc:picChg>
      </pc:sldChg>
      <pc:sldChg chg="modSp del mod">
        <pc:chgData name="sabrina naine" userId="d574f191acba1bda" providerId="LiveId" clId="{A9D9CC90-512D-44C3-B389-BB8FBB52629B}" dt="2024-09-08T14:30:01.196" v="3402" actId="2696"/>
        <pc:sldMkLst>
          <pc:docMk/>
          <pc:sldMk cId="4140872442" sldId="276"/>
        </pc:sldMkLst>
        <pc:spChg chg="mod">
          <ac:chgData name="sabrina naine" userId="d574f191acba1bda" providerId="LiveId" clId="{A9D9CC90-512D-44C3-B389-BB8FBB52629B}" dt="2024-09-08T14:29:55.286" v="3400" actId="21"/>
          <ac:spMkLst>
            <pc:docMk/>
            <pc:sldMk cId="4140872442" sldId="276"/>
            <ac:spMk id="2" creationId="{FBFD769C-F959-C2B8-767F-BFA0CCFF6B0C}"/>
          </ac:spMkLst>
        </pc:spChg>
      </pc:sldChg>
      <pc:sldChg chg="modSp new mod">
        <pc:chgData name="sabrina naine" userId="d574f191acba1bda" providerId="LiveId" clId="{A9D9CC90-512D-44C3-B389-BB8FBB52629B}" dt="2024-09-18T09:39:21.601" v="7867" actId="20577"/>
        <pc:sldMkLst>
          <pc:docMk/>
          <pc:sldMk cId="1437366396" sldId="277"/>
        </pc:sldMkLst>
        <pc:spChg chg="mod">
          <ac:chgData name="sabrina naine" userId="d574f191acba1bda" providerId="LiveId" clId="{A9D9CC90-512D-44C3-B389-BB8FBB52629B}" dt="2024-09-06T16:44:11.975" v="10" actId="20577"/>
          <ac:spMkLst>
            <pc:docMk/>
            <pc:sldMk cId="1437366396" sldId="277"/>
            <ac:spMk id="2" creationId="{801E8C2C-7700-54FB-EDE3-496D80CD2D6A}"/>
          </ac:spMkLst>
        </pc:spChg>
        <pc:spChg chg="mod">
          <ac:chgData name="sabrina naine" userId="d574f191acba1bda" providerId="LiveId" clId="{A9D9CC90-512D-44C3-B389-BB8FBB52629B}" dt="2024-09-18T09:39:21.601" v="7867" actId="20577"/>
          <ac:spMkLst>
            <pc:docMk/>
            <pc:sldMk cId="1437366396" sldId="277"/>
            <ac:spMk id="3" creationId="{D5AAFC88-364F-6DA3-2146-4FCACF5E1292}"/>
          </ac:spMkLst>
        </pc:spChg>
      </pc:sldChg>
      <pc:sldChg chg="addSp modSp new mod">
        <pc:chgData name="sabrina naine" userId="d574f191acba1bda" providerId="LiveId" clId="{A9D9CC90-512D-44C3-B389-BB8FBB52629B}" dt="2024-09-15T15:02:24.965" v="7559" actId="20577"/>
        <pc:sldMkLst>
          <pc:docMk/>
          <pc:sldMk cId="3318888825" sldId="278"/>
        </pc:sldMkLst>
        <pc:spChg chg="mod">
          <ac:chgData name="sabrina naine" userId="d574f191acba1bda" providerId="LiveId" clId="{A9D9CC90-512D-44C3-B389-BB8FBB52629B}" dt="2024-09-07T11:24:35.565" v="251" actId="20577"/>
          <ac:spMkLst>
            <pc:docMk/>
            <pc:sldMk cId="3318888825" sldId="278"/>
            <ac:spMk id="2" creationId="{363EFAC9-9233-B14C-B6B1-92160EC2915F}"/>
          </ac:spMkLst>
        </pc:spChg>
        <pc:spChg chg="mod">
          <ac:chgData name="sabrina naine" userId="d574f191acba1bda" providerId="LiveId" clId="{A9D9CC90-512D-44C3-B389-BB8FBB52629B}" dt="2024-09-15T15:02:24.965" v="7559" actId="20577"/>
          <ac:spMkLst>
            <pc:docMk/>
            <pc:sldMk cId="3318888825" sldId="278"/>
            <ac:spMk id="3" creationId="{4294526B-E2F7-7106-DE5C-190B6B9A5EE5}"/>
          </ac:spMkLst>
        </pc:spChg>
        <pc:picChg chg="add mod">
          <ac:chgData name="sabrina naine" userId="d574f191acba1bda" providerId="LiveId" clId="{A9D9CC90-512D-44C3-B389-BB8FBB52629B}" dt="2024-09-09T12:55:06.392" v="6977" actId="1076"/>
          <ac:picMkLst>
            <pc:docMk/>
            <pc:sldMk cId="3318888825" sldId="278"/>
            <ac:picMk id="5" creationId="{1D7E082B-F6A2-3296-5BE0-44D166F670EC}"/>
          </ac:picMkLst>
        </pc:picChg>
      </pc:sldChg>
      <pc:sldChg chg="addSp modSp new mod">
        <pc:chgData name="sabrina naine" userId="d574f191acba1bda" providerId="LiveId" clId="{A9D9CC90-512D-44C3-B389-BB8FBB52629B}" dt="2024-09-15T15:10:16.425" v="7802" actId="113"/>
        <pc:sldMkLst>
          <pc:docMk/>
          <pc:sldMk cId="637252747" sldId="279"/>
        </pc:sldMkLst>
        <pc:spChg chg="mod">
          <ac:chgData name="sabrina naine" userId="d574f191acba1bda" providerId="LiveId" clId="{A9D9CC90-512D-44C3-B389-BB8FBB52629B}" dt="2024-09-08T13:14:14.595" v="2716" actId="20577"/>
          <ac:spMkLst>
            <pc:docMk/>
            <pc:sldMk cId="637252747" sldId="279"/>
            <ac:spMk id="2" creationId="{0EC413BE-44A6-836E-D799-524C450F4CBA}"/>
          </ac:spMkLst>
        </pc:spChg>
        <pc:spChg chg="mod">
          <ac:chgData name="sabrina naine" userId="d574f191acba1bda" providerId="LiveId" clId="{A9D9CC90-512D-44C3-B389-BB8FBB52629B}" dt="2024-09-15T15:10:16.425" v="7802" actId="113"/>
          <ac:spMkLst>
            <pc:docMk/>
            <pc:sldMk cId="637252747" sldId="279"/>
            <ac:spMk id="3" creationId="{25FF01FD-DE94-126E-5443-0FA8772ED36A}"/>
          </ac:spMkLst>
        </pc:spChg>
        <pc:picChg chg="add mod">
          <ac:chgData name="sabrina naine" userId="d574f191acba1bda" providerId="LiveId" clId="{A9D9CC90-512D-44C3-B389-BB8FBB52629B}" dt="2024-09-15T15:10:06.839" v="7800" actId="1076"/>
          <ac:picMkLst>
            <pc:docMk/>
            <pc:sldMk cId="637252747" sldId="279"/>
            <ac:picMk id="5" creationId="{4AF03462-B424-56E0-53B6-066D34104733}"/>
          </ac:picMkLst>
        </pc:picChg>
      </pc:sldChg>
      <pc:sldChg chg="addSp delSp modSp new mod">
        <pc:chgData name="sabrina naine" userId="d574f191acba1bda" providerId="LiveId" clId="{A9D9CC90-512D-44C3-B389-BB8FBB52629B}" dt="2024-09-15T15:10:27.662" v="7804" actId="113"/>
        <pc:sldMkLst>
          <pc:docMk/>
          <pc:sldMk cId="3576558866" sldId="280"/>
        </pc:sldMkLst>
        <pc:spChg chg="mod">
          <ac:chgData name="sabrina naine" userId="d574f191acba1bda" providerId="LiveId" clId="{A9D9CC90-512D-44C3-B389-BB8FBB52629B}" dt="2024-09-07T11:35:50.319" v="400" actId="20577"/>
          <ac:spMkLst>
            <pc:docMk/>
            <pc:sldMk cId="3576558866" sldId="280"/>
            <ac:spMk id="2" creationId="{D602E041-0E46-E330-B210-EF078686C19F}"/>
          </ac:spMkLst>
        </pc:spChg>
        <pc:spChg chg="del">
          <ac:chgData name="sabrina naine" userId="d574f191acba1bda" providerId="LiveId" clId="{A9D9CC90-512D-44C3-B389-BB8FBB52629B}" dt="2024-09-08T13:12:17.228" v="2608" actId="22"/>
          <ac:spMkLst>
            <pc:docMk/>
            <pc:sldMk cId="3576558866" sldId="280"/>
            <ac:spMk id="3" creationId="{164F4812-FC2C-ABED-F049-FD50E6CE2C0D}"/>
          </ac:spMkLst>
        </pc:spChg>
        <pc:spChg chg="add mod">
          <ac:chgData name="sabrina naine" userId="d574f191acba1bda" providerId="LiveId" clId="{A9D9CC90-512D-44C3-B389-BB8FBB52629B}" dt="2024-09-15T15:10:27.662" v="7804" actId="113"/>
          <ac:spMkLst>
            <pc:docMk/>
            <pc:sldMk cId="3576558866" sldId="280"/>
            <ac:spMk id="7" creationId="{51EE91CB-8D4C-9915-B783-52F727987B25}"/>
          </ac:spMkLst>
        </pc:spChg>
        <pc:picChg chg="add del mod ord">
          <ac:chgData name="sabrina naine" userId="d574f191acba1bda" providerId="LiveId" clId="{A9D9CC90-512D-44C3-B389-BB8FBB52629B}" dt="2024-09-08T13:13:00.616" v="2611" actId="21"/>
          <ac:picMkLst>
            <pc:docMk/>
            <pc:sldMk cId="3576558866" sldId="280"/>
            <ac:picMk id="5" creationId="{89787381-853B-B804-1D2B-4C0A9D56BA54}"/>
          </ac:picMkLst>
        </pc:picChg>
        <pc:picChg chg="add mod">
          <ac:chgData name="sabrina naine" userId="d574f191acba1bda" providerId="LiveId" clId="{A9D9CC90-512D-44C3-B389-BB8FBB52629B}" dt="2024-09-08T16:45:00.056" v="4705" actId="14100"/>
          <ac:picMkLst>
            <pc:docMk/>
            <pc:sldMk cId="3576558866" sldId="280"/>
            <ac:picMk id="8" creationId="{89787381-853B-B804-1D2B-4C0A9D56BA54}"/>
          </ac:picMkLst>
        </pc:picChg>
      </pc:sldChg>
      <pc:sldChg chg="addSp delSp modSp new mod">
        <pc:chgData name="sabrina naine" userId="d574f191acba1bda" providerId="LiveId" clId="{A9D9CC90-512D-44C3-B389-BB8FBB52629B}" dt="2024-09-15T15:01:16.754" v="7515" actId="20577"/>
        <pc:sldMkLst>
          <pc:docMk/>
          <pc:sldMk cId="508708674" sldId="281"/>
        </pc:sldMkLst>
        <pc:spChg chg="mod">
          <ac:chgData name="sabrina naine" userId="d574f191acba1bda" providerId="LiveId" clId="{A9D9CC90-512D-44C3-B389-BB8FBB52629B}" dt="2024-09-07T11:45:28.799" v="418"/>
          <ac:spMkLst>
            <pc:docMk/>
            <pc:sldMk cId="508708674" sldId="281"/>
            <ac:spMk id="2" creationId="{298839E8-7A94-A6DA-44EE-ED77124F69AD}"/>
          </ac:spMkLst>
        </pc:spChg>
        <pc:spChg chg="del mod">
          <ac:chgData name="sabrina naine" userId="d574f191acba1bda" providerId="LiveId" clId="{A9D9CC90-512D-44C3-B389-BB8FBB52629B}" dt="2024-09-07T11:46:30.162" v="453" actId="22"/>
          <ac:spMkLst>
            <pc:docMk/>
            <pc:sldMk cId="508708674" sldId="281"/>
            <ac:spMk id="3" creationId="{A3BB70A2-657C-038F-2CE2-04394C1EA352}"/>
          </ac:spMkLst>
        </pc:spChg>
        <pc:spChg chg="mod">
          <ac:chgData name="sabrina naine" userId="d574f191acba1bda" providerId="LiveId" clId="{A9D9CC90-512D-44C3-B389-BB8FBB52629B}" dt="2024-09-09T13:29:54.760" v="7032" actId="1076"/>
          <ac:spMkLst>
            <pc:docMk/>
            <pc:sldMk cId="508708674" sldId="281"/>
            <ac:spMk id="4" creationId="{6641F1AC-B935-C158-57EC-D8AFC74D1ED2}"/>
          </ac:spMkLst>
        </pc:spChg>
        <pc:spChg chg="add mod">
          <ac:chgData name="sabrina naine" userId="d574f191acba1bda" providerId="LiveId" clId="{A9D9CC90-512D-44C3-B389-BB8FBB52629B}" dt="2024-09-15T15:01:16.754" v="7515" actId="20577"/>
          <ac:spMkLst>
            <pc:docMk/>
            <pc:sldMk cId="508708674" sldId="281"/>
            <ac:spMk id="8" creationId="{29DE26E3-6AC2-24B9-278B-C3DD023A683F}"/>
          </ac:spMkLst>
        </pc:spChg>
        <pc:picChg chg="add del mod ord">
          <ac:chgData name="sabrina naine" userId="d574f191acba1bda" providerId="LiveId" clId="{A9D9CC90-512D-44C3-B389-BB8FBB52629B}" dt="2024-09-07T11:46:58.070" v="458" actId="21"/>
          <ac:picMkLst>
            <pc:docMk/>
            <pc:sldMk cId="508708674" sldId="281"/>
            <ac:picMk id="6" creationId="{66DCEE91-5DD8-F663-F336-9E09CADAC286}"/>
          </ac:picMkLst>
        </pc:picChg>
        <pc:picChg chg="add mod">
          <ac:chgData name="sabrina naine" userId="d574f191acba1bda" providerId="LiveId" clId="{A9D9CC90-512D-44C3-B389-BB8FBB52629B}" dt="2024-09-09T13:29:37.709" v="7030" actId="1076"/>
          <ac:picMkLst>
            <pc:docMk/>
            <pc:sldMk cId="508708674" sldId="281"/>
            <ac:picMk id="9" creationId="{66DCEE91-5DD8-F663-F336-9E09CADAC286}"/>
          </ac:picMkLst>
        </pc:picChg>
        <pc:picChg chg="add mod">
          <ac:chgData name="sabrina naine" userId="d574f191acba1bda" providerId="LiveId" clId="{A9D9CC90-512D-44C3-B389-BB8FBB52629B}" dt="2024-09-09T13:30:02.622" v="7033" actId="1076"/>
          <ac:picMkLst>
            <pc:docMk/>
            <pc:sldMk cId="508708674" sldId="281"/>
            <ac:picMk id="11" creationId="{5D678D25-1D5A-4627-0BA8-325854CC2DE4}"/>
          </ac:picMkLst>
        </pc:picChg>
      </pc:sldChg>
      <pc:sldChg chg="addSp modSp new mod">
        <pc:chgData name="sabrina naine" userId="d574f191acba1bda" providerId="LiveId" clId="{A9D9CC90-512D-44C3-B389-BB8FBB52629B}" dt="2024-09-15T15:00:50.793" v="7509" actId="20577"/>
        <pc:sldMkLst>
          <pc:docMk/>
          <pc:sldMk cId="1084639635" sldId="282"/>
        </pc:sldMkLst>
        <pc:spChg chg="mod">
          <ac:chgData name="sabrina naine" userId="d574f191acba1bda" providerId="LiveId" clId="{A9D9CC90-512D-44C3-B389-BB8FBB52629B}" dt="2024-09-07T14:24:51.650" v="1452" actId="20577"/>
          <ac:spMkLst>
            <pc:docMk/>
            <pc:sldMk cId="1084639635" sldId="282"/>
            <ac:spMk id="2" creationId="{97391D3D-E774-ED01-A0DB-1733DC5B90D6}"/>
          </ac:spMkLst>
        </pc:spChg>
        <pc:spChg chg="mod">
          <ac:chgData name="sabrina naine" userId="d574f191acba1bda" providerId="LiveId" clId="{A9D9CC90-512D-44C3-B389-BB8FBB52629B}" dt="2024-09-15T15:00:50.793" v="7509" actId="20577"/>
          <ac:spMkLst>
            <pc:docMk/>
            <pc:sldMk cId="1084639635" sldId="282"/>
            <ac:spMk id="3" creationId="{88DB9409-BDB7-0AA0-B606-4500CEBE937B}"/>
          </ac:spMkLst>
        </pc:spChg>
        <pc:picChg chg="add mod">
          <ac:chgData name="sabrina naine" userId="d574f191acba1bda" providerId="LiveId" clId="{A9D9CC90-512D-44C3-B389-BB8FBB52629B}" dt="2024-09-09T13:26:37.647" v="7008" actId="1076"/>
          <ac:picMkLst>
            <pc:docMk/>
            <pc:sldMk cId="1084639635" sldId="282"/>
            <ac:picMk id="5" creationId="{22E9BBB6-4028-4058-F505-A82896B3794C}"/>
          </ac:picMkLst>
        </pc:picChg>
      </pc:sldChg>
      <pc:sldChg chg="addSp delSp modSp new del mod">
        <pc:chgData name="sabrina naine" userId="d574f191acba1bda" providerId="LiveId" clId="{A9D9CC90-512D-44C3-B389-BB8FBB52629B}" dt="2024-09-08T16:24:28.497" v="4187" actId="2696"/>
        <pc:sldMkLst>
          <pc:docMk/>
          <pc:sldMk cId="3162301581" sldId="283"/>
        </pc:sldMkLst>
        <pc:spChg chg="mod">
          <ac:chgData name="sabrina naine" userId="d574f191acba1bda" providerId="LiveId" clId="{A9D9CC90-512D-44C3-B389-BB8FBB52629B}" dt="2024-09-08T14:58:38.537" v="3805" actId="21"/>
          <ac:spMkLst>
            <pc:docMk/>
            <pc:sldMk cId="3162301581" sldId="283"/>
            <ac:spMk id="2" creationId="{74B94EC8-81FC-3FCC-3568-EA9F510D65F5}"/>
          </ac:spMkLst>
        </pc:spChg>
        <pc:spChg chg="mod">
          <ac:chgData name="sabrina naine" userId="d574f191acba1bda" providerId="LiveId" clId="{A9D9CC90-512D-44C3-B389-BB8FBB52629B}" dt="2024-09-08T14:58:27.690" v="3803" actId="120"/>
          <ac:spMkLst>
            <pc:docMk/>
            <pc:sldMk cId="3162301581" sldId="283"/>
            <ac:spMk id="3" creationId="{4CAB86F3-2FE0-92F6-A510-121768B78B2A}"/>
          </ac:spMkLst>
        </pc:spChg>
        <pc:picChg chg="add del mod">
          <ac:chgData name="sabrina naine" userId="d574f191acba1bda" providerId="LiveId" clId="{A9D9CC90-512D-44C3-B389-BB8FBB52629B}" dt="2024-09-08T14:58:43.709" v="3807" actId="21"/>
          <ac:picMkLst>
            <pc:docMk/>
            <pc:sldMk cId="3162301581" sldId="283"/>
            <ac:picMk id="5" creationId="{1D4EC168-97E4-141C-ECFA-5E011D56149B}"/>
          </ac:picMkLst>
        </pc:picChg>
      </pc:sldChg>
      <pc:sldChg chg="addSp delSp modSp new mod">
        <pc:chgData name="sabrina naine" userId="d574f191acba1bda" providerId="LiveId" clId="{A9D9CC90-512D-44C3-B389-BB8FBB52629B}" dt="2024-09-15T15:00:08.869" v="7505" actId="20577"/>
        <pc:sldMkLst>
          <pc:docMk/>
          <pc:sldMk cId="3488919097" sldId="284"/>
        </pc:sldMkLst>
        <pc:spChg chg="mod">
          <ac:chgData name="sabrina naine" userId="d574f191acba1bda" providerId="LiveId" clId="{A9D9CC90-512D-44C3-B389-BB8FBB52629B}" dt="2024-09-09T12:02:49.416" v="6181" actId="20577"/>
          <ac:spMkLst>
            <pc:docMk/>
            <pc:sldMk cId="3488919097" sldId="284"/>
            <ac:spMk id="2" creationId="{33E3324F-E402-20CF-AB5F-5D7D04BAE60F}"/>
          </ac:spMkLst>
        </pc:spChg>
        <pc:spChg chg="mod">
          <ac:chgData name="sabrina naine" userId="d574f191acba1bda" providerId="LiveId" clId="{A9D9CC90-512D-44C3-B389-BB8FBB52629B}" dt="2024-09-15T15:00:08.869" v="7505" actId="20577"/>
          <ac:spMkLst>
            <pc:docMk/>
            <pc:sldMk cId="3488919097" sldId="284"/>
            <ac:spMk id="3" creationId="{747E296B-4722-FEC8-3D98-AD9797276B03}"/>
          </ac:spMkLst>
        </pc:spChg>
        <pc:spChg chg="add del mod">
          <ac:chgData name="sabrina naine" userId="d574f191acba1bda" providerId="LiveId" clId="{A9D9CC90-512D-44C3-B389-BB8FBB52629B}" dt="2024-09-11T11:30:43.510" v="7198" actId="113"/>
          <ac:spMkLst>
            <pc:docMk/>
            <pc:sldMk cId="3488919097" sldId="284"/>
            <ac:spMk id="4" creationId="{6BDF7E51-EB43-7C13-E068-70EF31F04336}"/>
          </ac:spMkLst>
        </pc:spChg>
        <pc:spChg chg="add del mod">
          <ac:chgData name="sabrina naine" userId="d574f191acba1bda" providerId="LiveId" clId="{A9D9CC90-512D-44C3-B389-BB8FBB52629B}" dt="2024-09-11T11:36:39.701" v="7219"/>
          <ac:spMkLst>
            <pc:docMk/>
            <pc:sldMk cId="3488919097" sldId="284"/>
            <ac:spMk id="5" creationId="{C24FB350-A2F1-039F-7B22-09DFC3246235}"/>
          </ac:spMkLst>
        </pc:spChg>
        <pc:spChg chg="add mod">
          <ac:chgData name="sabrina naine" userId="d574f191acba1bda" providerId="LiveId" clId="{A9D9CC90-512D-44C3-B389-BB8FBB52629B}" dt="2024-09-11T13:33:59.472" v="7361" actId="20577"/>
          <ac:spMkLst>
            <pc:docMk/>
            <pc:sldMk cId="3488919097" sldId="284"/>
            <ac:spMk id="7" creationId="{191CCAA2-0147-1898-8792-5AF7D81BECA4}"/>
          </ac:spMkLst>
        </pc:spChg>
        <pc:picChg chg="add mod">
          <ac:chgData name="sabrina naine" userId="d574f191acba1bda" providerId="LiveId" clId="{A9D9CC90-512D-44C3-B389-BB8FBB52629B}" dt="2024-09-08T14:58:56.354" v="3814"/>
          <ac:picMkLst>
            <pc:docMk/>
            <pc:sldMk cId="3488919097" sldId="284"/>
            <ac:picMk id="5" creationId="{1D4EC168-97E4-141C-ECFA-5E011D56149B}"/>
          </ac:picMkLst>
        </pc:picChg>
        <pc:picChg chg="add mod">
          <ac:chgData name="sabrina naine" userId="d574f191acba1bda" providerId="LiveId" clId="{A9D9CC90-512D-44C3-B389-BB8FBB52629B}" dt="2024-09-09T13:27:57.874" v="7020" actId="14100"/>
          <ac:picMkLst>
            <pc:docMk/>
            <pc:sldMk cId="3488919097" sldId="284"/>
            <ac:picMk id="6" creationId="{A0E3D061-187E-55BF-D6DF-92732A460E6A}"/>
          </ac:picMkLst>
        </pc:picChg>
        <pc:picChg chg="add del">
          <ac:chgData name="sabrina naine" userId="d574f191acba1bda" providerId="LiveId" clId="{A9D9CC90-512D-44C3-B389-BB8FBB52629B}" dt="2024-09-08T16:20:21.053" v="4174" actId="478"/>
          <ac:picMkLst>
            <pc:docMk/>
            <pc:sldMk cId="3488919097" sldId="284"/>
            <ac:picMk id="8" creationId="{0CC8F0A1-87B1-D66C-DF16-A61291130974}"/>
          </ac:picMkLst>
        </pc:picChg>
        <pc:picChg chg="add mod">
          <ac:chgData name="sabrina naine" userId="d574f191acba1bda" providerId="LiveId" clId="{A9D9CC90-512D-44C3-B389-BB8FBB52629B}" dt="2024-09-11T13:41:52.978" v="7402" actId="1076"/>
          <ac:picMkLst>
            <pc:docMk/>
            <pc:sldMk cId="3488919097" sldId="284"/>
            <ac:picMk id="9" creationId="{A95CB8BA-56C5-36C2-5644-46144A9EEFF8}"/>
          </ac:picMkLst>
        </pc:picChg>
        <pc:picChg chg="add del mod">
          <ac:chgData name="sabrina naine" userId="d574f191acba1bda" providerId="LiveId" clId="{A9D9CC90-512D-44C3-B389-BB8FBB52629B}" dt="2024-09-11T13:41:39.787" v="7396" actId="478"/>
          <ac:picMkLst>
            <pc:docMk/>
            <pc:sldMk cId="3488919097" sldId="284"/>
            <ac:picMk id="10" creationId="{0A913B2D-E924-F189-30E0-4F9D0AF8CFFB}"/>
          </ac:picMkLst>
        </pc:picChg>
      </pc:sldChg>
      <pc:sldMasterChg chg="addSp modSp mod setBg modSldLayout">
        <pc:chgData name="sabrina naine" userId="d574f191acba1bda" providerId="LiveId" clId="{A9D9CC90-512D-44C3-B389-BB8FBB52629B}" dt="2024-09-09T12:26:28.100" v="6942" actId="122"/>
        <pc:sldMasterMkLst>
          <pc:docMk/>
          <pc:sldMasterMk cId="2777158243" sldId="2147483648"/>
        </pc:sldMasterMkLst>
        <pc:spChg chg="mod">
          <ac:chgData name="sabrina naine" userId="d574f191acba1bda" providerId="LiveId" clId="{A9D9CC90-512D-44C3-B389-BB8FBB52629B}" dt="2024-09-09T12:20:09.375" v="6898" actId="207"/>
          <ac:spMkLst>
            <pc:docMk/>
            <pc:sldMasterMk cId="2777158243" sldId="2147483648"/>
            <ac:spMk id="2" creationId="{4F84F981-18DB-9F18-5A54-8166DFDCEC19}"/>
          </ac:spMkLst>
        </pc:spChg>
        <pc:spChg chg="mod">
          <ac:chgData name="sabrina naine" userId="d574f191acba1bda" providerId="LiveId" clId="{A9D9CC90-512D-44C3-B389-BB8FBB52629B}" dt="2024-09-09T12:24:47.293" v="6936" actId="208"/>
          <ac:spMkLst>
            <pc:docMk/>
            <pc:sldMasterMk cId="2777158243" sldId="2147483648"/>
            <ac:spMk id="3" creationId="{D2DEC3A2-9641-3BD0-2DE6-CB4BAD105AA6}"/>
          </ac:spMkLst>
        </pc:spChg>
        <pc:spChg chg="add mod">
          <ac:chgData name="sabrina naine" userId="d574f191acba1bda" providerId="LiveId" clId="{A9D9CC90-512D-44C3-B389-BB8FBB52629B}" dt="2024-09-09T12:24:54.750" v="6938" actId="208"/>
          <ac:spMkLst>
            <pc:docMk/>
            <pc:sldMasterMk cId="2777158243" sldId="2147483648"/>
            <ac:spMk id="7" creationId="{F67AB7E5-2A0F-C988-A70F-FA9BAC7715E1}"/>
          </ac:spMkLst>
        </pc:spChg>
        <pc:sldLayoutChg chg="modSp">
          <pc:chgData name="sabrina naine" userId="d574f191acba1bda" providerId="LiveId" clId="{A9D9CC90-512D-44C3-B389-BB8FBB52629B}" dt="2024-09-09T12:25:21.409" v="6939" actId="255"/>
          <pc:sldLayoutMkLst>
            <pc:docMk/>
            <pc:sldMasterMk cId="2777158243" sldId="2147483648"/>
            <pc:sldLayoutMk cId="1283937748" sldId="2147483649"/>
          </pc:sldLayoutMkLst>
          <pc:spChg chg="mod">
            <ac:chgData name="sabrina naine" userId="d574f191acba1bda" providerId="LiveId" clId="{A9D9CC90-512D-44C3-B389-BB8FBB52629B}" dt="2024-09-09T12:25:21.409" v="6939" actId="255"/>
            <ac:spMkLst>
              <pc:docMk/>
              <pc:sldMasterMk cId="2777158243" sldId="2147483648"/>
              <pc:sldLayoutMk cId="1283937748" sldId="2147483649"/>
              <ac:spMk id="2" creationId="{E1C1491C-CDEB-3A56-3D5A-F18A5665310B}"/>
            </ac:spMkLst>
          </pc:spChg>
        </pc:sldLayoutChg>
        <pc:sldLayoutChg chg="modSp">
          <pc:chgData name="sabrina naine" userId="d574f191acba1bda" providerId="LiveId" clId="{A9D9CC90-512D-44C3-B389-BB8FBB52629B}" dt="2024-09-09T12:26:28.100" v="6942" actId="122"/>
          <pc:sldLayoutMkLst>
            <pc:docMk/>
            <pc:sldMasterMk cId="2777158243" sldId="2147483648"/>
            <pc:sldLayoutMk cId="4052387666" sldId="2147483651"/>
          </pc:sldLayoutMkLst>
          <pc:spChg chg="mod">
            <ac:chgData name="sabrina naine" userId="d574f191acba1bda" providerId="LiveId" clId="{A9D9CC90-512D-44C3-B389-BB8FBB52629B}" dt="2024-09-09T12:26:28.100" v="6942" actId="122"/>
            <ac:spMkLst>
              <pc:docMk/>
              <pc:sldMasterMk cId="2777158243" sldId="2147483648"/>
              <pc:sldLayoutMk cId="4052387666" sldId="2147483651"/>
              <ac:spMk id="2" creationId="{FB9C5F8D-1D3A-EA36-E22E-69BEA53E2D40}"/>
            </ac:spMkLst>
          </pc:spChg>
        </pc:sldLayoutChg>
        <pc:sldLayoutChg chg="modSp mod">
          <pc:chgData name="sabrina naine" userId="d574f191acba1bda" providerId="LiveId" clId="{A9D9CC90-512D-44C3-B389-BB8FBB52629B}" dt="2024-09-09T12:14:27.432" v="6768" actId="207"/>
          <pc:sldLayoutMkLst>
            <pc:docMk/>
            <pc:sldMasterMk cId="2777158243" sldId="2147483648"/>
            <pc:sldLayoutMk cId="2958047561" sldId="2147483652"/>
          </pc:sldLayoutMkLst>
          <pc:spChg chg="mod">
            <ac:chgData name="sabrina naine" userId="d574f191acba1bda" providerId="LiveId" clId="{A9D9CC90-512D-44C3-B389-BB8FBB52629B}" dt="2024-09-09T12:14:27.432" v="6768" actId="207"/>
            <ac:spMkLst>
              <pc:docMk/>
              <pc:sldMasterMk cId="2777158243" sldId="2147483648"/>
              <pc:sldLayoutMk cId="2958047561" sldId="2147483652"/>
              <ac:spMk id="2" creationId="{2BDB43C1-B44E-84AA-C78D-14170C857DB1}"/>
            </ac:spMkLst>
          </pc:spChg>
        </pc:sldLayoutChg>
      </pc:sldMasterChg>
    </pc:docChg>
  </pc:docChgLst>
  <pc:docChgLst>
    <pc:chgData name="sabrina naine" userId="d574f191acba1bda" providerId="LiveId" clId="{F3C68F02-4CB9-4659-BAD3-FE23490377E9}"/>
    <pc:docChg chg="custSel modSld">
      <pc:chgData name="sabrina naine" userId="d574f191acba1bda" providerId="LiveId" clId="{F3C68F02-4CB9-4659-BAD3-FE23490377E9}" dt="2024-09-18T13:22:42.646" v="117" actId="1076"/>
      <pc:docMkLst>
        <pc:docMk/>
      </pc:docMkLst>
      <pc:sldChg chg="modSp mod">
        <pc:chgData name="sabrina naine" userId="d574f191acba1bda" providerId="LiveId" clId="{F3C68F02-4CB9-4659-BAD3-FE23490377E9}" dt="2024-09-18T13:22:21.632" v="113" actId="255"/>
        <pc:sldMkLst>
          <pc:docMk/>
          <pc:sldMk cId="285268008" sldId="263"/>
        </pc:sldMkLst>
        <pc:spChg chg="mod">
          <ac:chgData name="sabrina naine" userId="d574f191acba1bda" providerId="LiveId" clId="{F3C68F02-4CB9-4659-BAD3-FE23490377E9}" dt="2024-09-18T13:22:21.632" v="113" actId="255"/>
          <ac:spMkLst>
            <pc:docMk/>
            <pc:sldMk cId="285268008" sldId="263"/>
            <ac:spMk id="3" creationId="{2D76E20B-F402-8CEF-6D42-A6A1CD5E81DF}"/>
          </ac:spMkLst>
        </pc:spChg>
        <pc:spChg chg="mod">
          <ac:chgData name="sabrina naine" userId="d574f191acba1bda" providerId="LiveId" clId="{F3C68F02-4CB9-4659-BAD3-FE23490377E9}" dt="2024-09-18T13:22:10.350" v="112" actId="313"/>
          <ac:spMkLst>
            <pc:docMk/>
            <pc:sldMk cId="285268008" sldId="263"/>
            <ac:spMk id="4" creationId="{90EFED15-E616-67B8-0FA5-BC372982E657}"/>
          </ac:spMkLst>
        </pc:spChg>
      </pc:sldChg>
      <pc:sldChg chg="modSp mod">
        <pc:chgData name="sabrina naine" userId="d574f191acba1bda" providerId="LiveId" clId="{F3C68F02-4CB9-4659-BAD3-FE23490377E9}" dt="2024-09-18T13:17:31.361" v="3" actId="20577"/>
        <pc:sldMkLst>
          <pc:docMk/>
          <pc:sldMk cId="756896701" sldId="271"/>
        </pc:sldMkLst>
        <pc:spChg chg="mod">
          <ac:chgData name="sabrina naine" userId="d574f191acba1bda" providerId="LiveId" clId="{F3C68F02-4CB9-4659-BAD3-FE23490377E9}" dt="2024-09-18T13:17:31.361" v="3" actId="20577"/>
          <ac:spMkLst>
            <pc:docMk/>
            <pc:sldMk cId="756896701" sldId="271"/>
            <ac:spMk id="3" creationId="{C050A292-A7FC-C328-4FA9-A1D045868DEA}"/>
          </ac:spMkLst>
        </pc:spChg>
      </pc:sldChg>
      <pc:sldChg chg="modSp mod">
        <pc:chgData name="sabrina naine" userId="d574f191acba1bda" providerId="LiveId" clId="{F3C68F02-4CB9-4659-BAD3-FE23490377E9}" dt="2024-09-18T13:22:42.646" v="117" actId="1076"/>
        <pc:sldMkLst>
          <pc:docMk/>
          <pc:sldMk cId="1437366396" sldId="277"/>
        </pc:sldMkLst>
        <pc:spChg chg="mod">
          <ac:chgData name="sabrina naine" userId="d574f191acba1bda" providerId="LiveId" clId="{F3C68F02-4CB9-4659-BAD3-FE23490377E9}" dt="2024-09-18T13:22:42.646" v="117" actId="1076"/>
          <ac:spMkLst>
            <pc:docMk/>
            <pc:sldMk cId="1437366396" sldId="277"/>
            <ac:spMk id="3" creationId="{D5AAFC88-364F-6DA3-2146-4FCACF5E12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E24549D-3AEE-8000-2FB7-815CE3C91C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B4EE54-961F-DF7C-651C-242CD2E40E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9362E-26F2-4CD2-B920-48E670E1C73C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A38A1C-550D-65E1-9044-EC300C953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8FDA78-8D73-5477-7E3B-CDD6077C45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5A025-1657-4274-92EB-327552D5A9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8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C002B-0717-43C8-8102-ECF549C3C165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7B6CE-0A16-41A6-852F-360BCBA46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7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7B6CE-0A16-41A6-852F-360BCBA4629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1491C-CDEB-3A56-3D5A-F18A5665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947B0-EB96-6E3B-2945-138FED11E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57EEB-76F2-6419-E6BB-349EB6DA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04918-6402-18E2-7068-488CCE14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3EF10-A4D6-80AE-8220-205865F4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9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AC5E6-96B7-6178-0167-AE849F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6E59A6-6080-D681-57AE-78CACBF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AA969-AEF3-EF9F-76C5-F200EE54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D545C-B48B-745B-906A-B7A182DA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DDC0F-31E4-3E58-2BEE-6EF43333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0DE8BB-A3E0-86F1-1E5E-CDBD956E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95D284-3DE3-EDF1-3ACE-818374AA5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FD3DC-9DCA-4461-564C-FF4214C8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4F283-3851-A1C9-6400-91FAE989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DE17F-52BE-5398-2393-B7A1A6F1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FBB3F-FC11-732C-12C0-8299E68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D36A1-8B81-9B81-D7CD-F8D67AF1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6227E-91E1-7DAF-D497-CAF5BDF9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9B6FC-09F0-9466-6290-7A917E1F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71653-3E65-B23D-C41F-DC2B41AF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5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C5F8D-1D3A-EA36-E22E-69BEA53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0C653-DDCC-E0AA-F1BB-9D23AE53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34CB6-031B-616E-D56A-E12AD6B9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41FE-B8C6-2632-782D-DC4B0314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B92A9-C26C-AB4F-E5BF-154859F2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38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B43C1-B44E-84AA-C78D-14170C8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DCC0A-2288-284E-C9D1-5D9C4F6D5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4C091-1FFD-42CC-9654-367CA7F3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2B6F5E-AA04-283B-C1BA-8EEDF0E1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0571E0-799A-E903-AC76-826BB854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DD4513-7902-6C25-4CF7-0E4ECCE3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492D5-ACBA-D3D6-020C-98CCC7B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D3717-49FE-988F-616F-EC768269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42F05B-3E3F-DAA3-C04D-1BC1FCE22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89C34-B1E5-5F4D-DDE4-DB7293E7C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F8E046-6C55-366C-F234-CD07FCED7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2ACA3-EE61-477E-0219-13BC3625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B87E7A-8D4F-D664-9384-F68963D7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A39406-BE0C-3942-F0FE-90F6F3FD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D73B-9944-AA63-0933-2D902BF4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4371E2-921E-4310-454B-4E3E3F5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008863-336F-E733-1613-00BFC68E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FA3B2-52C2-7345-A0CF-EEBC3C6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5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8E9782-F49C-A01B-D42C-893C2B78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79177B-59A4-895A-91FA-28FD4F97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88B2A3-54D3-BBD4-21E8-CA028EF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2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49544-0312-4F24-D923-1B274001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724FE-C327-60E9-7EC9-0439A47B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F82164-9624-9810-3C0D-51F6F76B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BDB74D-651F-16BA-A527-4C39829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781E77-DC48-A366-8BED-5516FEBF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B967F-3F92-DB32-9B9D-16A5FD09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79F2C-4AA3-9F31-F3A1-7CDED8FA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30C19C-04F1-B17D-AE30-10B0393EE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794109-65C4-F3D6-D085-B5F9405C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A5ED75-3648-872C-3FFA-26C60306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67259-4E17-8BFE-CE09-00D0E44F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FAAD21-574C-68DD-3FDD-72DF630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84F981-18DB-9F18-5A54-8166DFDC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EC3A2-9641-3BD0-2DE6-CB4BAD10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1C431C-AB8F-A73B-DCDE-197B7D8CE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DC67-BE68-4ABE-9EB5-0A90E225B20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6B3C6-BD0F-DDEF-CD67-8E02F4B2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6FCCD-F77B-D1D5-C96E-2405DC4AA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E3F7-8AD8-49C4-951F-B7B0DDE187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AB7E5-2A0F-C988-A70F-FA9BAC7715E1}"/>
              </a:ext>
            </a:extLst>
          </p:cNvPr>
          <p:cNvSpPr/>
          <p:nvPr userDrawn="1"/>
        </p:nvSpPr>
        <p:spPr>
          <a:xfrm>
            <a:off x="0" y="0"/>
            <a:ext cx="561975" cy="6858000"/>
          </a:xfrm>
          <a:prstGeom prst="rect">
            <a:avLst/>
          </a:prstGeom>
          <a:solidFill>
            <a:srgbClr val="8B4513">
              <a:alpha val="50000"/>
            </a:srgbClr>
          </a:solidFill>
          <a:ln>
            <a:solidFill>
              <a:srgbClr val="BC8F8F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1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D9D40-0910-E0B2-6B36-666556A5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50" y="2019299"/>
            <a:ext cx="8972549" cy="1490663"/>
          </a:xfrm>
        </p:spPr>
        <p:txBody>
          <a:bodyPr>
            <a:normAutofit/>
          </a:bodyPr>
          <a:lstStyle/>
          <a:p>
            <a:r>
              <a:rPr lang="fr-FR" sz="4400" dirty="0"/>
              <a:t>ANALYSE</a:t>
            </a:r>
            <a:r>
              <a:rPr lang="fr-FR" dirty="0"/>
              <a:t>R</a:t>
            </a:r>
            <a:r>
              <a:rPr lang="fr-FR" sz="4400" dirty="0"/>
              <a:t> LES VENTES D’UNE LIBRAIRIE AVEC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18D34E-1B5D-B1D1-3F4E-07E37D0AD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900" y="5735637"/>
            <a:ext cx="4610100" cy="893764"/>
          </a:xfrm>
        </p:spPr>
        <p:txBody>
          <a:bodyPr/>
          <a:lstStyle/>
          <a:p>
            <a:r>
              <a:rPr lang="fr-FR" b="1" dirty="0"/>
              <a:t>Naine Sabrina </a:t>
            </a:r>
          </a:p>
          <a:p>
            <a:r>
              <a:rPr lang="fr-FR" b="1" dirty="0"/>
              <a:t>Septembre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DA6918-B919-EA34-88FC-0AFCA55A966C}"/>
              </a:ext>
            </a:extLst>
          </p:cNvPr>
          <p:cNvSpPr txBox="1"/>
          <p:nvPr/>
        </p:nvSpPr>
        <p:spPr>
          <a:xfrm>
            <a:off x="754158" y="214273"/>
            <a:ext cx="1262901" cy="765274"/>
          </a:xfrm>
          <a:prstGeom prst="flowChartPunchedTape">
            <a:avLst/>
          </a:prstGeom>
          <a:solidFill>
            <a:srgbClr val="FFF5EE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BC8F8F"/>
                </a:solidFill>
              </a:rPr>
              <a:t>Lapage</a:t>
            </a:r>
          </a:p>
        </p:txBody>
      </p:sp>
    </p:spTree>
    <p:extLst>
      <p:ext uri="{BB962C8B-B14F-4D97-AF65-F5344CB8AC3E}">
        <p14:creationId xmlns:p14="http://schemas.microsoft.com/office/powerpoint/2010/main" val="277639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51234-3F84-26A6-5BF0-E3F71A3A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10 produits les moins vendus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EE12C2-5151-C84C-19BC-8F35BCF6A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2313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900" b="1" dirty="0"/>
              <a:t>1 unité vendue </a:t>
            </a:r>
            <a:r>
              <a:rPr lang="fr-FR" sz="1900" dirty="0"/>
              <a:t>pour les produits les moins vendus</a:t>
            </a:r>
          </a:p>
          <a:p>
            <a:r>
              <a:rPr lang="fr-FR" sz="1900" dirty="0"/>
              <a:t>Produits de la catégorie 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F1B0741-0826-64BF-39E0-EF14A6F3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9935" y="1690688"/>
            <a:ext cx="5181600" cy="4667250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CA par produit entre </a:t>
            </a:r>
            <a:r>
              <a:rPr lang="fr-FR" sz="1900" b="1" dirty="0"/>
              <a:t>0,99 € – 2,5 </a:t>
            </a:r>
            <a:r>
              <a:rPr lang="fr-FR" sz="1900" dirty="0"/>
              <a:t>€</a:t>
            </a:r>
          </a:p>
          <a:p>
            <a:r>
              <a:rPr lang="fr-FR" sz="1900" dirty="0"/>
              <a:t>Produits de la catégorie 0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B0218B4-5E50-CADB-A866-7BDDFFB1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09" y="1532082"/>
            <a:ext cx="5407453" cy="35872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6304BD-7F6A-A242-CC60-47D11595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3" y="1532082"/>
            <a:ext cx="5202005" cy="35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FCAD7-FD75-E697-4E78-8D52ADB0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Proportion des ventes par catégorie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5C3D5-AC74-E043-9BAD-A2CA599F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7141" cy="4323697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900" dirty="0"/>
              <a:t>Catégorie 0 est la plus vendue en quantité </a:t>
            </a:r>
            <a:r>
              <a:rPr lang="fr-FR" sz="1900" b="1" dirty="0"/>
              <a:t>60%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68CA4-9C53-F806-524B-A7CD993B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1861" y="1690688"/>
            <a:ext cx="5181600" cy="4458634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900" dirty="0"/>
              <a:t>Catégorie 1 génère le plus de CA </a:t>
            </a:r>
            <a:r>
              <a:rPr lang="fr-FR" sz="1900" b="1" dirty="0"/>
              <a:t>40%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B80BF5-AB93-1CFA-C6CB-36FC1341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29" y="1596092"/>
            <a:ext cx="3800559" cy="35270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EB410A-73D7-1C34-24DC-08E83AF8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63" y="1622331"/>
            <a:ext cx="3994338" cy="35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0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E041-0E46-E330-B210-EF078686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Produits non vendus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1EE91CB-8D4C-9915-B783-52F72798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b="1" dirty="0"/>
              <a:t>21 produits non vendus </a:t>
            </a:r>
            <a:r>
              <a:rPr lang="fr-FR" sz="1600" dirty="0"/>
              <a:t>sur 3286 produits</a:t>
            </a:r>
          </a:p>
          <a:p>
            <a:endParaRPr lang="fr-FR" sz="1600" dirty="0"/>
          </a:p>
          <a:p>
            <a:r>
              <a:rPr lang="fr-FR" sz="1600" dirty="0"/>
              <a:t>Majoritairement de la </a:t>
            </a:r>
            <a:r>
              <a:rPr lang="fr-FR" sz="1600" b="1" dirty="0"/>
              <a:t>catégorie 0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9787381-853B-B804-1D2B-4C0A9D56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50" y="1662739"/>
            <a:ext cx="1782538" cy="44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B4D11-D891-B4E8-4C44-CED8904B3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Profil des clients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EBCA4-6353-E604-2F78-7FFDB78A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380439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1E278-C8F4-858A-AA93-20C069BE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6E20B-F402-8CEF-6D42-A6A1CD5E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4"/>
            <a:ext cx="5181600" cy="4781363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r>
              <a:rPr lang="fr-FR" sz="1600" b="1" dirty="0"/>
              <a:t>Légèrement plus d’Hommes que de femmes</a:t>
            </a:r>
          </a:p>
          <a:p>
            <a:r>
              <a:rPr lang="fr-FR" sz="1600" dirty="0"/>
              <a:t>Hommes : </a:t>
            </a:r>
            <a:r>
              <a:rPr lang="fr-FR" sz="1600" b="1" dirty="0"/>
              <a:t>50%</a:t>
            </a:r>
          </a:p>
          <a:p>
            <a:r>
              <a:rPr lang="fr-FR" sz="1600" dirty="0"/>
              <a:t>Femmes : </a:t>
            </a:r>
            <a:r>
              <a:rPr lang="fr-FR" sz="1600" b="1" dirty="0"/>
              <a:t>49%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FED15-E616-67B8-0FA5-BC372982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878" y="1825625"/>
            <a:ext cx="5181600" cy="4781362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r>
              <a:rPr lang="fr-FR" sz="1600" b="1" dirty="0"/>
              <a:t>Achats proportionnels à la proportion de clients par genre</a:t>
            </a:r>
          </a:p>
          <a:p>
            <a:r>
              <a:rPr lang="fr-FR" sz="1600" dirty="0"/>
              <a:t>Hommes réalise </a:t>
            </a:r>
            <a:r>
              <a:rPr lang="fr-FR" sz="1600" b="1" dirty="0"/>
              <a:t>50% du CA</a:t>
            </a:r>
          </a:p>
          <a:p>
            <a:r>
              <a:rPr lang="fr-FR" sz="1600" dirty="0"/>
              <a:t>Femmes réalise </a:t>
            </a:r>
            <a:r>
              <a:rPr lang="fr-FR" sz="1600" b="1" dirty="0"/>
              <a:t>49% du CA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3FF57D-3791-5B2F-7B59-98A1C523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53" y="1468817"/>
            <a:ext cx="3738282" cy="3612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EBDCA8-1A70-3E6A-276B-FF264134F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02" y="1468816"/>
            <a:ext cx="3686647" cy="36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91D3D-E774-ED01-A0DB-1733DC5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âges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B9409-BDB7-0AA0-B606-4500CEBE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414"/>
            <a:ext cx="10515600" cy="4826186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sz="1600" dirty="0"/>
              <a:t>Nombreux Clients âgés entre </a:t>
            </a:r>
            <a:r>
              <a:rPr lang="fr-FR" sz="1600" b="1" dirty="0"/>
              <a:t>30-54 ans</a:t>
            </a:r>
          </a:p>
          <a:p>
            <a:pPr marL="0" indent="0">
              <a:buNone/>
            </a:pP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Plus de </a:t>
            </a:r>
            <a:r>
              <a:rPr lang="fr-FR" sz="1600" b="1" dirty="0"/>
              <a:t>25 000 clients âgés 41-43 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E9BBB6-4028-4058-F505-A82896B3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95" y="1365064"/>
            <a:ext cx="6629667" cy="42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8BD01-56DE-0D35-F9D1-96A757AA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4 clients BtoB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0A292-A7FC-C328-4FA9-A1D04586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763" y="1825625"/>
            <a:ext cx="5181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b="1" dirty="0"/>
              <a:t>4 clients CA &gt; 100 000 €</a:t>
            </a:r>
          </a:p>
          <a:p>
            <a:r>
              <a:rPr lang="fr-FR" sz="1600" dirty="0"/>
              <a:t>CA total : </a:t>
            </a:r>
            <a:r>
              <a:rPr lang="fr-FR" sz="1600" b="1" dirty="0"/>
              <a:t>884 401 € </a:t>
            </a:r>
            <a:r>
              <a:rPr lang="fr-FR" sz="1600" dirty="0"/>
              <a:t>soit 7,35%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78BD57-1165-EB03-166C-76F16F00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64" y="1690688"/>
            <a:ext cx="5220314" cy="3449136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33E2825-DE7C-097E-CA2D-C6EB5EF25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8701" y="1825625"/>
            <a:ext cx="5401235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dirty="0"/>
              <a:t>Répartition du CA inégale entre les produits </a:t>
            </a:r>
          </a:p>
          <a:p>
            <a:r>
              <a:rPr lang="fr-FR" sz="1600" b="1" dirty="0"/>
              <a:t>50% des produits génèrent 77% du CA</a:t>
            </a:r>
          </a:p>
        </p:txBody>
      </p:sp>
      <p:pic>
        <p:nvPicPr>
          <p:cNvPr id="12" name="Espace réservé du contenu 8">
            <a:extLst>
              <a:ext uri="{FF2B5EF4-FFF2-40B4-BE49-F238E27FC236}">
                <a16:creationId xmlns:a16="http://schemas.microsoft.com/office/drawing/2014/main" id="{EF1F7BE5-4459-00B6-C389-435BEB23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66" y="1718176"/>
            <a:ext cx="5099814" cy="34216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AE4871-2B66-BBF3-97D7-25A65AD3C4C1}"/>
              </a:ext>
            </a:extLst>
          </p:cNvPr>
          <p:cNvSpPr txBox="1"/>
          <p:nvPr/>
        </p:nvSpPr>
        <p:spPr>
          <a:xfrm>
            <a:off x="9879105" y="4267199"/>
            <a:ext cx="171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Indice de Gini = 0,43</a:t>
            </a:r>
          </a:p>
        </p:txBody>
      </p:sp>
    </p:spTree>
    <p:extLst>
      <p:ext uri="{BB962C8B-B14F-4D97-AF65-F5344CB8AC3E}">
        <p14:creationId xmlns:p14="http://schemas.microsoft.com/office/powerpoint/2010/main" val="75689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6BAD5-D190-DF77-DC31-CDA20A2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10 meilleurs clients BtoC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BD349-2768-B6D5-5C7B-CA1722108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700" dirty="0"/>
              <a:t>CA total de </a:t>
            </a:r>
            <a:r>
              <a:rPr lang="fr-FR" sz="1700" b="1" dirty="0"/>
              <a:t>5 000 € </a:t>
            </a:r>
            <a:r>
              <a:rPr lang="fr-FR" sz="1700" dirty="0"/>
              <a:t>en moyenne clients BtoC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F248F1-BED2-E955-7473-E561DFC3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18128" cy="3593619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ADF5F6C8-F6C5-5A8C-9943-D47E2457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8905" y="1825625"/>
            <a:ext cx="5181600" cy="4431740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700" dirty="0"/>
              <a:t>Répartition du CA inégale entre les produits  </a:t>
            </a:r>
          </a:p>
          <a:p>
            <a:r>
              <a:rPr lang="fr-FR" sz="1700" b="1" dirty="0"/>
              <a:t>50% des produits génèrent 75% du CA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EBB2FF8-A3F8-BADE-6A1B-FB703886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882" y="1690688"/>
            <a:ext cx="5318128" cy="35946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9C1087F-FEA0-8CBF-EE52-22183B7A9C75}"/>
              </a:ext>
            </a:extLst>
          </p:cNvPr>
          <p:cNvSpPr txBox="1"/>
          <p:nvPr/>
        </p:nvSpPr>
        <p:spPr>
          <a:xfrm>
            <a:off x="9923928" y="4446494"/>
            <a:ext cx="171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Indice de Gini = 0,39</a:t>
            </a:r>
          </a:p>
        </p:txBody>
      </p:sp>
    </p:spTree>
    <p:extLst>
      <p:ext uri="{BB962C8B-B14F-4D97-AF65-F5344CB8AC3E}">
        <p14:creationId xmlns:p14="http://schemas.microsoft.com/office/powerpoint/2010/main" val="188415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413BE-44A6-836E-D799-524C450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clients non-acheteurs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F01FD-DE94-126E-5443-0FA8772E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b="1" dirty="0"/>
              <a:t>23 clients inscrits non-acheteurs </a:t>
            </a:r>
            <a:r>
              <a:rPr lang="fr-FR" sz="1600" dirty="0"/>
              <a:t>sur 8621 clients</a:t>
            </a:r>
          </a:p>
          <a:p>
            <a:endParaRPr lang="fr-FR" sz="1600" dirty="0"/>
          </a:p>
          <a:p>
            <a:r>
              <a:rPr lang="fr-FR" sz="1600" dirty="0"/>
              <a:t>De tout âge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F03462-B424-56E0-53B6-066D3410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29" y="1692065"/>
            <a:ext cx="1838628" cy="46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03F7F-B629-01F3-638A-87AD0B30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95550"/>
            <a:ext cx="10515600" cy="1133475"/>
          </a:xfrm>
        </p:spPr>
        <p:txBody>
          <a:bodyPr/>
          <a:lstStyle/>
          <a:p>
            <a:pPr algn="ctr"/>
            <a:r>
              <a:rPr lang="fr-FR" dirty="0"/>
              <a:t>Comportement des clients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CBCABE-D3AA-605F-EAAE-EE685E7B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394783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CA01D-BBEA-36A0-8A03-46B01C73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4439D-11B3-A090-0F22-5522FC690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9706" cy="4351338"/>
          </a:xfrm>
        </p:spPr>
        <p:txBody>
          <a:bodyPr>
            <a:normAutofit/>
          </a:bodyPr>
          <a:lstStyle/>
          <a:p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Customers</a:t>
            </a:r>
            <a:r>
              <a:rPr lang="fr-FR" sz="1600" dirty="0"/>
              <a:t> : I</a:t>
            </a:r>
            <a:r>
              <a:rPr lang="fr-FR" sz="1600" baseline="0" dirty="0"/>
              <a:t>dentifiant client, année de naissance et genre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Products</a:t>
            </a:r>
            <a:r>
              <a:rPr lang="fr-FR" sz="1600" dirty="0"/>
              <a:t> : N°</a:t>
            </a:r>
            <a:r>
              <a:rPr lang="fr-FR" sz="1600" baseline="0" dirty="0"/>
              <a:t> de produit, prix et catégorie du</a:t>
            </a:r>
            <a:r>
              <a:rPr lang="fr-FR" sz="1600" dirty="0"/>
              <a:t> produit</a:t>
            </a:r>
          </a:p>
          <a:p>
            <a:endParaRPr lang="fr-FR" sz="1600" dirty="0"/>
          </a:p>
          <a:p>
            <a:r>
              <a:rPr lang="fr-FR" sz="1600" b="1" dirty="0"/>
              <a:t>Transactions</a:t>
            </a:r>
            <a:r>
              <a:rPr lang="fr-FR" sz="1600" dirty="0"/>
              <a:t> : N°de session, date, produit et identifiant client 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Objectif</a:t>
            </a:r>
            <a:r>
              <a:rPr lang="fr-FR" sz="1600" dirty="0"/>
              <a:t> : Meilleure compréhension des données </a:t>
            </a:r>
          </a:p>
        </p:txBody>
      </p:sp>
    </p:spTree>
    <p:extLst>
      <p:ext uri="{BB962C8B-B14F-4D97-AF65-F5344CB8AC3E}">
        <p14:creationId xmlns:p14="http://schemas.microsoft.com/office/powerpoint/2010/main" val="45379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1E278-C8F4-858A-AA93-20C069BE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 d’achats selon l’âge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6E20B-F402-8CEF-6D42-A6A1CD5E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285130"/>
            <a:ext cx="4056529" cy="2330824"/>
          </a:xfrm>
        </p:spPr>
        <p:txBody>
          <a:bodyPr>
            <a:normAutofit fontScale="85000" lnSpcReduction="20000"/>
          </a:bodyPr>
          <a:lstStyle/>
          <a:p>
            <a:endParaRPr lang="fr-FR" sz="1600" dirty="0"/>
          </a:p>
          <a:p>
            <a:r>
              <a:rPr lang="fr-FR" sz="1900" b="1" dirty="0"/>
              <a:t>Corrélation entre l’âge et le montant total des achats</a:t>
            </a:r>
          </a:p>
          <a:p>
            <a:endParaRPr lang="fr-FR" sz="1900" b="1" dirty="0"/>
          </a:p>
          <a:p>
            <a:r>
              <a:rPr lang="fr-FR" sz="1900" b="1" dirty="0"/>
              <a:t>Corrélation entre l’âge et la fréquence des achats </a:t>
            </a:r>
          </a:p>
          <a:p>
            <a:endParaRPr lang="fr-FR" sz="1900" b="1" dirty="0"/>
          </a:p>
          <a:p>
            <a:r>
              <a:rPr lang="fr-FR" sz="1900" b="1" dirty="0"/>
              <a:t>Corrélation entre l’âge et la taille du panier moyen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B342AC-25D5-203D-93CF-690BC1DB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06" y="1280611"/>
            <a:ext cx="4095424" cy="26923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D3F9C1-BDC2-952C-36E0-66E396E07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36" y="1280611"/>
            <a:ext cx="4024399" cy="26923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F2CE4D-88F2-E4E6-B5EA-354358EE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97" y="4038294"/>
            <a:ext cx="3991379" cy="268318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C92B66-4C54-1A8B-E308-838F91225B98}"/>
              </a:ext>
            </a:extLst>
          </p:cNvPr>
          <p:cNvSpPr txBox="1"/>
          <p:nvPr/>
        </p:nvSpPr>
        <p:spPr>
          <a:xfrm>
            <a:off x="5038164" y="1527447"/>
            <a:ext cx="161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Spearman : -0,87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AB4785-3142-12C1-D85F-1472BA0EB320}"/>
              </a:ext>
            </a:extLst>
          </p:cNvPr>
          <p:cNvSpPr txBox="1"/>
          <p:nvPr/>
        </p:nvSpPr>
        <p:spPr>
          <a:xfrm>
            <a:off x="9914964" y="1527447"/>
            <a:ext cx="161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Spearman : -0,69</a:t>
            </a:r>
          </a:p>
        </p:txBody>
      </p:sp>
    </p:spTree>
    <p:extLst>
      <p:ext uri="{BB962C8B-B14F-4D97-AF65-F5344CB8AC3E}">
        <p14:creationId xmlns:p14="http://schemas.microsoft.com/office/powerpoint/2010/main" val="217372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3324F-E402-20CF-AB5F-5D7D04BA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 clients selon la catégorie de livres achetés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E296B-4722-FEC8-3D98-AD9797276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05648" cy="4700681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  <a:p>
            <a:r>
              <a:rPr lang="fr-FR" sz="1900" b="1" dirty="0"/>
              <a:t>Association entre le genre et la catégorie de livre achetés</a:t>
            </a:r>
          </a:p>
          <a:p>
            <a:endParaRPr lang="fr-FR" sz="1900" b="1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DF7E51-EB43-7C13-E068-70EF31F0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7950" y="1830388"/>
            <a:ext cx="5142379" cy="4351338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900" b="1" dirty="0"/>
              <a:t>Corrélation entre l’âge et la catégorie de livres achetés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E3D061-187E-55BF-D6DF-92732A46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16" y="1914525"/>
            <a:ext cx="4994775" cy="35433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1CCAA2-0147-1898-8792-5AF7D81BECA4}"/>
              </a:ext>
            </a:extLst>
          </p:cNvPr>
          <p:cNvSpPr txBox="1"/>
          <p:nvPr/>
        </p:nvSpPr>
        <p:spPr>
          <a:xfrm>
            <a:off x="2501152" y="2139923"/>
            <a:ext cx="144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Cramér-V : 0,005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5CB8BA-56C5-36C2-5644-46144A9E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89" y="1914525"/>
            <a:ext cx="5257942" cy="33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E8C2C-7700-54FB-EDE3-496D80C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AFC88-364F-6DA3-2146-4FCACF5E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5"/>
            <a:ext cx="10515600" cy="4817222"/>
          </a:xfrm>
        </p:spPr>
        <p:txBody>
          <a:bodyPr>
            <a:normAutofit fontScale="92500" lnSpcReduction="10000"/>
          </a:bodyPr>
          <a:lstStyle/>
          <a:p>
            <a:endParaRPr lang="fr-FR" sz="1600" dirty="0"/>
          </a:p>
          <a:p>
            <a:r>
              <a:rPr lang="fr-FR" sz="1700" b="1" dirty="0"/>
              <a:t>2 types de clientèle </a:t>
            </a:r>
            <a:r>
              <a:rPr lang="fr-FR" sz="1700" dirty="0"/>
              <a:t>: </a:t>
            </a:r>
          </a:p>
          <a:p>
            <a:pPr marL="0" indent="0">
              <a:buNone/>
            </a:pPr>
            <a:r>
              <a:rPr lang="fr-FR" sz="1700" b="1" dirty="0"/>
              <a:t>-BtoB </a:t>
            </a:r>
            <a:r>
              <a:rPr lang="fr-FR" sz="1700" dirty="0"/>
              <a:t>panier moyen : 200 € - 1000 €</a:t>
            </a:r>
          </a:p>
          <a:p>
            <a:pPr marL="0" indent="0">
              <a:buNone/>
            </a:pPr>
            <a:r>
              <a:rPr lang="fr-FR" sz="1700" b="1" dirty="0"/>
              <a:t>-Btoc</a:t>
            </a:r>
            <a:r>
              <a:rPr lang="fr-FR" sz="1700" dirty="0"/>
              <a:t> panier moyen : 4 € - 180 €</a:t>
            </a:r>
          </a:p>
          <a:p>
            <a:endParaRPr lang="fr-FR" sz="1700" dirty="0"/>
          </a:p>
          <a:p>
            <a:r>
              <a:rPr lang="fr-FR" sz="1700" b="1" dirty="0"/>
              <a:t>Les catégories 0 et 1 sont les catégories qui font vivre l’entreprise </a:t>
            </a:r>
          </a:p>
          <a:p>
            <a:pPr marL="0" indent="0">
              <a:buNone/>
            </a:pPr>
            <a:endParaRPr lang="fr-FR" sz="1700" dirty="0"/>
          </a:p>
          <a:p>
            <a:r>
              <a:rPr lang="fr-FR" sz="1700" b="1" dirty="0"/>
              <a:t>Faible impacte du genre des clients </a:t>
            </a:r>
            <a:r>
              <a:rPr lang="fr-FR" sz="1700" dirty="0"/>
              <a:t>sur le comportement d’achats</a:t>
            </a:r>
          </a:p>
          <a:p>
            <a:r>
              <a:rPr lang="fr-FR" sz="1700" dirty="0"/>
              <a:t>En revanche, </a:t>
            </a:r>
            <a:r>
              <a:rPr lang="fr-FR" sz="1700" b="1" dirty="0"/>
              <a:t>l’âge des clients impacte fortement </a:t>
            </a:r>
            <a:r>
              <a:rPr lang="fr-FR" sz="1700" dirty="0"/>
              <a:t>le comportement des achats</a:t>
            </a:r>
          </a:p>
          <a:p>
            <a:endParaRPr lang="fr-FR" sz="1700" dirty="0"/>
          </a:p>
          <a:p>
            <a:r>
              <a:rPr lang="fr-FR" sz="1700" dirty="0"/>
              <a:t>Certaines catégories de livres semblent être destinées à un profil particulier (</a:t>
            </a:r>
            <a:r>
              <a:rPr lang="fr-FR" sz="1700" b="1" dirty="0"/>
              <a:t>catégories 0 et 2</a:t>
            </a:r>
            <a:r>
              <a:rPr lang="fr-FR" sz="1700" dirty="0"/>
              <a:t>)</a:t>
            </a:r>
          </a:p>
          <a:p>
            <a:pPr marL="0" indent="0">
              <a:buNone/>
            </a:pPr>
            <a:endParaRPr lang="fr-FR" sz="1700" dirty="0"/>
          </a:p>
          <a:p>
            <a:r>
              <a:rPr lang="fr-FR" sz="1700" dirty="0"/>
              <a:t>Les offres, prix et campagnes publicitaires doivent être adaptés selon les différents profils clients</a:t>
            </a:r>
          </a:p>
          <a:p>
            <a:endParaRPr lang="fr-FR" sz="1700" dirty="0"/>
          </a:p>
          <a:p>
            <a:r>
              <a:rPr lang="fr-FR" sz="1700" dirty="0"/>
              <a:t>Analyses supplémentaires sur les produits non vendus et clients non-acheteurs hors ligne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3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E80D4-A8D4-1468-727D-144F135D4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675"/>
            <a:ext cx="9144000" cy="1627935"/>
          </a:xfrm>
        </p:spPr>
        <p:txBody>
          <a:bodyPr>
            <a:normAutofit/>
          </a:bodyPr>
          <a:lstStyle/>
          <a:p>
            <a:r>
              <a:rPr lang="fr-FR" dirty="0"/>
              <a:t>Analyse du chiffre d’affaires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7D7BD-C03D-D3C7-7A28-D7D96CA6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840" y="4231062"/>
            <a:ext cx="1220320" cy="12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077E3-6B8A-1567-F2BA-3F25E29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35D5D-2FEB-1373-8CDA-6B5ACD9C9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dirty="0"/>
              <a:t>CA total : </a:t>
            </a:r>
            <a:r>
              <a:rPr lang="fr-FR" sz="1600" b="1" dirty="0"/>
              <a:t>12 299 943 €</a:t>
            </a:r>
          </a:p>
          <a:p>
            <a:r>
              <a:rPr lang="fr-FR" sz="1600" b="1" dirty="0"/>
              <a:t>+1 Million </a:t>
            </a:r>
            <a:r>
              <a:rPr lang="fr-FR" sz="1600" dirty="0"/>
              <a:t>de CA en 2022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9860D-253A-3602-0F7C-09A1B49F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875" y="1825625"/>
            <a:ext cx="5181600" cy="466725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dirty="0"/>
              <a:t>CA mensuel entre </a:t>
            </a:r>
            <a:r>
              <a:rPr lang="fr-FR" sz="1600" b="1" dirty="0"/>
              <a:t>450 000€ -530 000 €</a:t>
            </a:r>
          </a:p>
          <a:p>
            <a:r>
              <a:rPr lang="fr-FR" sz="1600" b="1" dirty="0"/>
              <a:t>Fev-2022 530 000€ </a:t>
            </a:r>
            <a:r>
              <a:rPr lang="fr-FR" sz="1600" dirty="0"/>
              <a:t>de CA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C8F4AF-FE87-829C-21C8-1304BDD2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770"/>
            <a:ext cx="4983461" cy="32956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6D374A-1B94-316E-ED0F-481F5305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568823"/>
            <a:ext cx="5666875" cy="33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D9C5F-6293-2E12-01DB-C5F178D9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 d’affaires par catégories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A74B3-A9F8-74D6-3A61-1B4FD4D25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1736DA-9E22-A4A2-3E9F-BDDD9DC83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9941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9918FA-757F-0F9A-5ACA-49F1CEB3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6"/>
            <a:ext cx="5201394" cy="3499409"/>
          </a:xfrm>
          <a:prstGeom prst="rect">
            <a:avLst/>
          </a:prstGeom>
        </p:spPr>
      </p:pic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6F643B60-EFE5-6277-46FC-73D7CF35DD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41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33D1B9-06C0-D6EE-0349-A9725F3D0CAC}"/>
              </a:ext>
            </a:extLst>
          </p:cNvPr>
          <p:cNvSpPr txBox="1"/>
          <p:nvPr/>
        </p:nvSpPr>
        <p:spPr>
          <a:xfrm>
            <a:off x="1059516" y="5587810"/>
            <a:ext cx="10322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Catégorie N°0 et N°1 </a:t>
            </a:r>
            <a:r>
              <a:rPr lang="fr-FR" sz="1600" dirty="0"/>
              <a:t>génèrent le plus de CA par an et par mois</a:t>
            </a:r>
          </a:p>
          <a:p>
            <a:pPr algn="ctr"/>
            <a:endParaRPr lang="fr-FR" sz="1600" dirty="0"/>
          </a:p>
          <a:p>
            <a:pPr algn="ctr"/>
            <a:r>
              <a:rPr lang="fr-FR" sz="1600" b="1" dirty="0"/>
              <a:t>Catégorie N°2 </a:t>
            </a:r>
            <a:r>
              <a:rPr lang="fr-FR" sz="1600" dirty="0"/>
              <a:t>génère le moins CA par an et par mois </a:t>
            </a:r>
          </a:p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7FA8C8-3367-5F1A-9FB3-4143835B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1617339"/>
            <a:ext cx="4733541" cy="35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197B1-919A-E0E3-6D59-E6326E04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194"/>
            <a:ext cx="10515600" cy="1335881"/>
          </a:xfrm>
        </p:spPr>
        <p:txBody>
          <a:bodyPr/>
          <a:lstStyle/>
          <a:p>
            <a:pPr algn="ctr"/>
            <a:r>
              <a:rPr lang="fr-FR" dirty="0"/>
              <a:t>Focus sur les produits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FD9764-3439-94E3-5DCE-D0DE1514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423419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1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74780-F4CC-60F6-8FE4-88C03BDC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prix produits par catégorie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8C505-C247-21F0-9A45-D0A679A44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600" b="1" dirty="0"/>
              <a:t>Categ 0 </a:t>
            </a:r>
            <a:r>
              <a:rPr lang="fr-FR" sz="1600" dirty="0"/>
              <a:t>: 0,6 € - 50 €, prix les plus faibles</a:t>
            </a:r>
          </a:p>
          <a:p>
            <a:endParaRPr lang="fr-FR" sz="1600" dirty="0"/>
          </a:p>
          <a:p>
            <a:r>
              <a:rPr lang="fr-FR" sz="1600" b="1" dirty="0"/>
              <a:t>Categ 1 </a:t>
            </a:r>
            <a:r>
              <a:rPr lang="fr-FR" sz="1600" dirty="0"/>
              <a:t>: 2 € – 80 €, prix intermédiaires</a:t>
            </a:r>
          </a:p>
          <a:p>
            <a:endParaRPr lang="fr-FR" sz="1600" dirty="0"/>
          </a:p>
          <a:p>
            <a:r>
              <a:rPr lang="fr-FR" sz="1600" b="1" dirty="0"/>
              <a:t>Categ 2 </a:t>
            </a:r>
            <a:r>
              <a:rPr lang="fr-FR" sz="1600" dirty="0"/>
              <a:t>: 30 € – 300 €, prix les plus élevés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BF4B7BE-FDB5-215F-1894-493CF0A2E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5565" y="1690688"/>
            <a:ext cx="6102351" cy="4214398"/>
          </a:xfrm>
        </p:spPr>
      </p:pic>
    </p:spTree>
    <p:extLst>
      <p:ext uri="{BB962C8B-B14F-4D97-AF65-F5344CB8AC3E}">
        <p14:creationId xmlns:p14="http://schemas.microsoft.com/office/powerpoint/2010/main" val="165285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EFAC9-9233-B14C-B6B1-92160EC2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 mensuelle du nombre de produits vendus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4526B-E2F7-7106-DE5C-190B6B9A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600" dirty="0"/>
              <a:t>Total produits vendus : </a:t>
            </a:r>
            <a:r>
              <a:rPr lang="fr-FR" sz="1600" b="1" dirty="0"/>
              <a:t>687 755 livres</a:t>
            </a:r>
          </a:p>
          <a:p>
            <a:endParaRPr lang="fr-FR" sz="1600" dirty="0"/>
          </a:p>
          <a:p>
            <a:r>
              <a:rPr lang="fr-FR" sz="1600" b="1" dirty="0"/>
              <a:t>25 000 – 33 000 livres </a:t>
            </a:r>
            <a:r>
              <a:rPr lang="fr-FR" sz="1600" dirty="0"/>
              <a:t>mensuelles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7E082B-F6A2-3296-5BE0-44D166F6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78" y="1770062"/>
            <a:ext cx="6604446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8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839E8-7A94-A6DA-44EE-ED77124F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10 produits les plus vendus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41F1AC-B935-C158-57EC-D8AFC74D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388" y="1958975"/>
            <a:ext cx="5181600" cy="4607766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600" dirty="0"/>
              <a:t>CA par produit entre </a:t>
            </a:r>
            <a:r>
              <a:rPr lang="fr-FR" sz="1600" b="1" dirty="0"/>
              <a:t>53 000 € – 94 000 €</a:t>
            </a:r>
          </a:p>
          <a:p>
            <a:r>
              <a:rPr lang="fr-FR" sz="1600" dirty="0"/>
              <a:t>Produits des catégories 1 et 2</a:t>
            </a:r>
          </a:p>
          <a:p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9DE26E3-6AC2-24B9-278B-C3DD023A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5109"/>
            <a:ext cx="5181600" cy="4548281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2 000 -2 300 livres vendues</a:t>
            </a:r>
          </a:p>
          <a:p>
            <a:r>
              <a:rPr lang="fr-FR" sz="1600" dirty="0"/>
              <a:t>Produits de la catégorie 1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66DCEE91-5DD8-F663-F336-9E09CADA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4465184" cy="39352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678D25-1D5A-4627-0BA8-325854CC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71" y="1949717"/>
            <a:ext cx="5230017" cy="34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8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Grand écran</PresentationFormat>
  <Paragraphs>300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Black</vt:lpstr>
      <vt:lpstr>Thème Office</vt:lpstr>
      <vt:lpstr>ANALYSER LES VENTES D’UNE LIBRAIRIE AVEC PYTHON</vt:lpstr>
      <vt:lpstr>Les données </vt:lpstr>
      <vt:lpstr>Analyse du chiffre d’affaires</vt:lpstr>
      <vt:lpstr>Évolution du chiffre d’affaires</vt:lpstr>
      <vt:lpstr>Chiffre d’affaires par catégories </vt:lpstr>
      <vt:lpstr>Focus sur les produits</vt:lpstr>
      <vt:lpstr>Répartition des prix produits par catégorie</vt:lpstr>
      <vt:lpstr>Évolution mensuelle du nombre de produits vendus </vt:lpstr>
      <vt:lpstr>Les 10 produits les plus vendus </vt:lpstr>
      <vt:lpstr>Les 10 produits les moins vendus</vt:lpstr>
      <vt:lpstr>Proportion des ventes par catégorie</vt:lpstr>
      <vt:lpstr>Produits non vendus</vt:lpstr>
      <vt:lpstr>Profil des clients</vt:lpstr>
      <vt:lpstr>Répartition des clients</vt:lpstr>
      <vt:lpstr>Répartition des âges clients</vt:lpstr>
      <vt:lpstr>Les 4 clients BtoB</vt:lpstr>
      <vt:lpstr>Les 10 meilleurs clients BtoC</vt:lpstr>
      <vt:lpstr>Liste des clients non-acheteurs</vt:lpstr>
      <vt:lpstr>Comportement des clients </vt:lpstr>
      <vt:lpstr>Comportement d’achats selon l’âge client</vt:lpstr>
      <vt:lpstr>Comportement clients selon la catégorie de livres achetés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naine</dc:creator>
  <cp:lastModifiedBy>sabrina naine</cp:lastModifiedBy>
  <cp:revision>1</cp:revision>
  <dcterms:created xsi:type="dcterms:W3CDTF">2024-09-06T14:09:45Z</dcterms:created>
  <dcterms:modified xsi:type="dcterms:W3CDTF">2024-09-18T13:22:51Z</dcterms:modified>
</cp:coreProperties>
</file>