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77" r:id="rId5"/>
    <p:sldId id="260" r:id="rId6"/>
    <p:sldId id="275" r:id="rId7"/>
    <p:sldId id="261" r:id="rId8"/>
    <p:sldId id="262" r:id="rId9"/>
    <p:sldId id="263" r:id="rId10"/>
    <p:sldId id="259" r:id="rId11"/>
    <p:sldId id="266" r:id="rId12"/>
    <p:sldId id="264" r:id="rId13"/>
    <p:sldId id="278" r:id="rId14"/>
    <p:sldId id="27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 naine" initials="sn" lastIdx="1" clrIdx="0">
    <p:extLst>
      <p:ext uri="{19B8F6BF-5375-455C-9EA6-DF929625EA0E}">
        <p15:presenceInfo xmlns:p15="http://schemas.microsoft.com/office/powerpoint/2012/main" userId="d574f191acba1b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59"/>
    <a:srgbClr val="8BBBD9"/>
    <a:srgbClr val="0A2497"/>
    <a:srgbClr val="002BBF"/>
    <a:srgbClr val="66796B"/>
    <a:srgbClr val="EFDFCC"/>
    <a:srgbClr val="72736F"/>
    <a:srgbClr val="40352C"/>
    <a:srgbClr val="D9B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81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naine" userId="d574f191acba1bda" providerId="LiveId" clId="{16B7709F-37BD-46E0-9289-3109796076C1}"/>
    <pc:docChg chg="custSel addSld delSld modSld sldOrd">
      <pc:chgData name="sabrina naine" userId="d574f191acba1bda" providerId="LiveId" clId="{16B7709F-37BD-46E0-9289-3109796076C1}" dt="2024-12-30T18:36:00.052" v="2756" actId="20577"/>
      <pc:docMkLst>
        <pc:docMk/>
      </pc:docMkLst>
      <pc:sldChg chg="modSp mod">
        <pc:chgData name="sabrina naine" userId="d574f191acba1bda" providerId="LiveId" clId="{16B7709F-37BD-46E0-9289-3109796076C1}" dt="2024-12-28T14:34:06.614" v="2562" actId="20577"/>
        <pc:sldMkLst>
          <pc:docMk/>
          <pc:sldMk cId="1947614624" sldId="256"/>
        </pc:sldMkLst>
        <pc:spChg chg="mod">
          <ac:chgData name="sabrina naine" userId="d574f191acba1bda" providerId="LiveId" clId="{16B7709F-37BD-46E0-9289-3109796076C1}" dt="2024-12-28T14:34:06.614" v="2562" actId="20577"/>
          <ac:spMkLst>
            <pc:docMk/>
            <pc:sldMk cId="1947614624" sldId="256"/>
            <ac:spMk id="3" creationId="{FC116FBE-3F5D-BF7A-A9EA-9442F308A8D9}"/>
          </ac:spMkLst>
        </pc:spChg>
      </pc:sldChg>
      <pc:sldChg chg="modSp mod">
        <pc:chgData name="sabrina naine" userId="d574f191acba1bda" providerId="LiveId" clId="{16B7709F-37BD-46E0-9289-3109796076C1}" dt="2024-12-28T14:32:34.868" v="2481" actId="20577"/>
        <pc:sldMkLst>
          <pc:docMk/>
          <pc:sldMk cId="3321427397" sldId="257"/>
        </pc:sldMkLst>
        <pc:spChg chg="mod">
          <ac:chgData name="sabrina naine" userId="d574f191acba1bda" providerId="LiveId" clId="{16B7709F-37BD-46E0-9289-3109796076C1}" dt="2024-12-28T14:32:34.868" v="2481" actId="20577"/>
          <ac:spMkLst>
            <pc:docMk/>
            <pc:sldMk cId="3321427397" sldId="257"/>
            <ac:spMk id="3" creationId="{1DBE77D3-40AC-45EC-D7B6-8906F742AB70}"/>
          </ac:spMkLst>
        </pc:spChg>
      </pc:sldChg>
      <pc:sldChg chg="modSp mod">
        <pc:chgData name="sabrina naine" userId="d574f191acba1bda" providerId="LiveId" clId="{16B7709F-37BD-46E0-9289-3109796076C1}" dt="2024-12-28T11:08:55.985" v="2142" actId="20577"/>
        <pc:sldMkLst>
          <pc:docMk/>
          <pc:sldMk cId="3183189487" sldId="258"/>
        </pc:sldMkLst>
        <pc:spChg chg="mod">
          <ac:chgData name="sabrina naine" userId="d574f191acba1bda" providerId="LiveId" clId="{16B7709F-37BD-46E0-9289-3109796076C1}" dt="2024-12-28T11:08:55.985" v="2142" actId="20577"/>
          <ac:spMkLst>
            <pc:docMk/>
            <pc:sldMk cId="3183189487" sldId="258"/>
            <ac:spMk id="3" creationId="{30845076-6EF9-3F4C-61A8-D021266847FA}"/>
          </ac:spMkLst>
        </pc:spChg>
      </pc:sldChg>
      <pc:sldChg chg="modSp mod">
        <pc:chgData name="sabrina naine" userId="d574f191acba1bda" providerId="LiveId" clId="{16B7709F-37BD-46E0-9289-3109796076C1}" dt="2024-12-26T16:54:57.981" v="957" actId="20577"/>
        <pc:sldMkLst>
          <pc:docMk/>
          <pc:sldMk cId="3363889631" sldId="259"/>
        </pc:sldMkLst>
        <pc:spChg chg="mod">
          <ac:chgData name="sabrina naine" userId="d574f191acba1bda" providerId="LiveId" clId="{16B7709F-37BD-46E0-9289-3109796076C1}" dt="2024-12-26T16:54:57.981" v="957" actId="20577"/>
          <ac:spMkLst>
            <pc:docMk/>
            <pc:sldMk cId="3363889631" sldId="259"/>
            <ac:spMk id="2" creationId="{020BD3CA-5C22-FE46-37D4-88F04FDDCA7F}"/>
          </ac:spMkLst>
        </pc:spChg>
      </pc:sldChg>
      <pc:sldChg chg="addSp modSp mod">
        <pc:chgData name="sabrina naine" userId="d574f191acba1bda" providerId="LiveId" clId="{16B7709F-37BD-46E0-9289-3109796076C1}" dt="2024-12-26T16:50:21.713" v="941" actId="113"/>
        <pc:sldMkLst>
          <pc:docMk/>
          <pc:sldMk cId="1213066217" sldId="263"/>
        </pc:sldMkLst>
        <pc:spChg chg="add mod">
          <ac:chgData name="sabrina naine" userId="d574f191acba1bda" providerId="LiveId" clId="{16B7709F-37BD-46E0-9289-3109796076C1}" dt="2024-12-26T16:50:21.713" v="941" actId="113"/>
          <ac:spMkLst>
            <pc:docMk/>
            <pc:sldMk cId="1213066217" sldId="263"/>
            <ac:spMk id="3" creationId="{A64B9853-6146-6F27-DCA7-42C18E102034}"/>
          </ac:spMkLst>
        </pc:spChg>
      </pc:sldChg>
      <pc:sldChg chg="delSp modSp mod">
        <pc:chgData name="sabrina naine" userId="d574f191acba1bda" providerId="LiveId" clId="{16B7709F-37BD-46E0-9289-3109796076C1}" dt="2024-12-28T13:10:05.786" v="2257" actId="20577"/>
        <pc:sldMkLst>
          <pc:docMk/>
          <pc:sldMk cId="3330398765" sldId="264"/>
        </pc:sldMkLst>
        <pc:spChg chg="mod">
          <ac:chgData name="sabrina naine" userId="d574f191acba1bda" providerId="LiveId" clId="{16B7709F-37BD-46E0-9289-3109796076C1}" dt="2024-12-28T13:10:05.786" v="2257" actId="20577"/>
          <ac:spMkLst>
            <pc:docMk/>
            <pc:sldMk cId="3330398765" sldId="264"/>
            <ac:spMk id="3" creationId="{E7C63192-5571-49EC-9594-2256689007F6}"/>
          </ac:spMkLst>
        </pc:spChg>
        <pc:picChg chg="mod">
          <ac:chgData name="sabrina naine" userId="d574f191acba1bda" providerId="LiveId" clId="{16B7709F-37BD-46E0-9289-3109796076C1}" dt="2024-12-28T13:09:51.988" v="2253" actId="1076"/>
          <ac:picMkLst>
            <pc:docMk/>
            <pc:sldMk cId="3330398765" sldId="264"/>
            <ac:picMk id="5" creationId="{9CF152C3-1847-9704-967A-BBDB9E37C009}"/>
          </ac:picMkLst>
        </pc:picChg>
      </pc:sldChg>
      <pc:sldChg chg="modSp mod">
        <pc:chgData name="sabrina naine" userId="d574f191acba1bda" providerId="LiveId" clId="{16B7709F-37BD-46E0-9289-3109796076C1}" dt="2024-12-27T16:05:45.876" v="1468"/>
        <pc:sldMkLst>
          <pc:docMk/>
          <pc:sldMk cId="424225624" sldId="265"/>
        </pc:sldMkLst>
        <pc:spChg chg="mod">
          <ac:chgData name="sabrina naine" userId="d574f191acba1bda" providerId="LiveId" clId="{16B7709F-37BD-46E0-9289-3109796076C1}" dt="2024-12-27T16:05:45.876" v="1468"/>
          <ac:spMkLst>
            <pc:docMk/>
            <pc:sldMk cId="424225624" sldId="265"/>
            <ac:spMk id="3" creationId="{FE0F8A2B-6EA4-4827-F350-CC2ACE49F3D2}"/>
          </ac:spMkLst>
        </pc:spChg>
        <pc:picChg chg="mod">
          <ac:chgData name="sabrina naine" userId="d574f191acba1bda" providerId="LiveId" clId="{16B7709F-37BD-46E0-9289-3109796076C1}" dt="2024-12-26T11:19:30.350" v="14" actId="1076"/>
          <ac:picMkLst>
            <pc:docMk/>
            <pc:sldMk cId="424225624" sldId="265"/>
            <ac:picMk id="5" creationId="{F63F40A4-9D18-23E1-58E1-F9C8DF2A1E5B}"/>
          </ac:picMkLst>
        </pc:picChg>
      </pc:sldChg>
      <pc:sldChg chg="modSp mod">
        <pc:chgData name="sabrina naine" userId="d574f191acba1bda" providerId="LiveId" clId="{16B7709F-37BD-46E0-9289-3109796076C1}" dt="2024-12-26T11:17:35.883" v="8" actId="1036"/>
        <pc:sldMkLst>
          <pc:docMk/>
          <pc:sldMk cId="304938055" sldId="266"/>
        </pc:sldMkLst>
        <pc:picChg chg="mod">
          <ac:chgData name="sabrina naine" userId="d574f191acba1bda" providerId="LiveId" clId="{16B7709F-37BD-46E0-9289-3109796076C1}" dt="2024-12-26T11:17:30.296" v="5" actId="1076"/>
          <ac:picMkLst>
            <pc:docMk/>
            <pc:sldMk cId="304938055" sldId="266"/>
            <ac:picMk id="5" creationId="{E9A600D0-3460-F844-E1B1-3A8468ECF5EE}"/>
          </ac:picMkLst>
        </pc:picChg>
        <pc:picChg chg="mod">
          <ac:chgData name="sabrina naine" userId="d574f191acba1bda" providerId="LiveId" clId="{16B7709F-37BD-46E0-9289-3109796076C1}" dt="2024-12-26T11:17:35.883" v="8" actId="1036"/>
          <ac:picMkLst>
            <pc:docMk/>
            <pc:sldMk cId="304938055" sldId="266"/>
            <ac:picMk id="7" creationId="{F3637196-25D1-CD3A-2155-F86ADD17F31E}"/>
          </ac:picMkLst>
        </pc:picChg>
        <pc:picChg chg="mod">
          <ac:chgData name="sabrina naine" userId="d574f191acba1bda" providerId="LiveId" clId="{16B7709F-37BD-46E0-9289-3109796076C1}" dt="2024-12-26T11:17:19.279" v="2" actId="1076"/>
          <ac:picMkLst>
            <pc:docMk/>
            <pc:sldMk cId="304938055" sldId="266"/>
            <ac:picMk id="11" creationId="{6F85671B-A6C9-E027-7294-6008AED2E6F9}"/>
          </ac:picMkLst>
        </pc:picChg>
        <pc:picChg chg="mod">
          <ac:chgData name="sabrina naine" userId="d574f191acba1bda" providerId="LiveId" clId="{16B7709F-37BD-46E0-9289-3109796076C1}" dt="2024-12-26T11:17:16.168" v="1" actId="1076"/>
          <ac:picMkLst>
            <pc:docMk/>
            <pc:sldMk cId="304938055" sldId="266"/>
            <ac:picMk id="13" creationId="{22652351-DC56-50BC-148B-60E1F8815677}"/>
          </ac:picMkLst>
        </pc:picChg>
      </pc:sldChg>
      <pc:sldChg chg="modSp mod">
        <pc:chgData name="sabrina naine" userId="d574f191acba1bda" providerId="LiveId" clId="{16B7709F-37BD-46E0-9289-3109796076C1}" dt="2024-12-27T15:48:23.858" v="1165" actId="20577"/>
        <pc:sldMkLst>
          <pc:docMk/>
          <pc:sldMk cId="668979354" sldId="267"/>
        </pc:sldMkLst>
        <pc:spChg chg="mod">
          <ac:chgData name="sabrina naine" userId="d574f191acba1bda" providerId="LiveId" clId="{16B7709F-37BD-46E0-9289-3109796076C1}" dt="2024-12-27T15:48:23.858" v="1165" actId="20577"/>
          <ac:spMkLst>
            <pc:docMk/>
            <pc:sldMk cId="668979354" sldId="267"/>
            <ac:spMk id="10" creationId="{A29CFC09-84C6-DC7E-A286-CDAF198B0370}"/>
          </ac:spMkLst>
        </pc:spChg>
      </pc:sldChg>
      <pc:sldChg chg="modSp mod">
        <pc:chgData name="sabrina naine" userId="d574f191acba1bda" providerId="LiveId" clId="{16B7709F-37BD-46E0-9289-3109796076C1}" dt="2024-12-29T17:01:30.300" v="2599" actId="1076"/>
        <pc:sldMkLst>
          <pc:docMk/>
          <pc:sldMk cId="1996957775" sldId="269"/>
        </pc:sldMkLst>
        <pc:picChg chg="mod">
          <ac:chgData name="sabrina naine" userId="d574f191acba1bda" providerId="LiveId" clId="{16B7709F-37BD-46E0-9289-3109796076C1}" dt="2024-12-29T17:01:26.585" v="2598" actId="1076"/>
          <ac:picMkLst>
            <pc:docMk/>
            <pc:sldMk cId="1996957775" sldId="269"/>
            <ac:picMk id="8" creationId="{70F6AFD0-CE77-02AB-ED00-6DBA32E545EA}"/>
          </ac:picMkLst>
        </pc:picChg>
        <pc:picChg chg="mod">
          <ac:chgData name="sabrina naine" userId="d574f191acba1bda" providerId="LiveId" clId="{16B7709F-37BD-46E0-9289-3109796076C1}" dt="2024-12-29T17:01:30.300" v="2599" actId="1076"/>
          <ac:picMkLst>
            <pc:docMk/>
            <pc:sldMk cId="1996957775" sldId="269"/>
            <ac:picMk id="16" creationId="{C5D0C331-ADF5-6B0E-F577-F708F87EDDA5}"/>
          </ac:picMkLst>
        </pc:picChg>
      </pc:sldChg>
      <pc:sldChg chg="delSp modSp mod">
        <pc:chgData name="sabrina naine" userId="d574f191acba1bda" providerId="LiveId" clId="{16B7709F-37BD-46E0-9289-3109796076C1}" dt="2024-12-30T17:57:03.287" v="2634" actId="20577"/>
        <pc:sldMkLst>
          <pc:docMk/>
          <pc:sldMk cId="2939877737" sldId="270"/>
        </pc:sldMkLst>
        <pc:spChg chg="mod">
          <ac:chgData name="sabrina naine" userId="d574f191acba1bda" providerId="LiveId" clId="{16B7709F-37BD-46E0-9289-3109796076C1}" dt="2024-12-30T17:57:03.287" v="2634" actId="20577"/>
          <ac:spMkLst>
            <pc:docMk/>
            <pc:sldMk cId="2939877737" sldId="270"/>
            <ac:spMk id="2" creationId="{3C8A262D-1639-5EBA-4A5F-FBD04C0A6324}"/>
          </ac:spMkLst>
        </pc:spChg>
      </pc:sldChg>
      <pc:sldChg chg="modSp mod">
        <pc:chgData name="sabrina naine" userId="d574f191acba1bda" providerId="LiveId" clId="{16B7709F-37BD-46E0-9289-3109796076C1}" dt="2024-12-28T13:14:16.199" v="2311" actId="14100"/>
        <pc:sldMkLst>
          <pc:docMk/>
          <pc:sldMk cId="2275877550" sldId="273"/>
        </pc:sldMkLst>
        <pc:spChg chg="mod">
          <ac:chgData name="sabrina naine" userId="d574f191acba1bda" providerId="LiveId" clId="{16B7709F-37BD-46E0-9289-3109796076C1}" dt="2024-12-28T13:14:16.199" v="2311" actId="14100"/>
          <ac:spMkLst>
            <pc:docMk/>
            <pc:sldMk cId="2275877550" sldId="273"/>
            <ac:spMk id="6" creationId="{D15589F6-D90E-7238-067E-C2676BD1960E}"/>
          </ac:spMkLst>
        </pc:spChg>
      </pc:sldChg>
      <pc:sldChg chg="modSp mod">
        <pc:chgData name="sabrina naine" userId="d574f191acba1bda" providerId="LiveId" clId="{16B7709F-37BD-46E0-9289-3109796076C1}" dt="2024-12-30T18:36:00.052" v="2756" actId="20577"/>
        <pc:sldMkLst>
          <pc:docMk/>
          <pc:sldMk cId="409318384" sldId="274"/>
        </pc:sldMkLst>
        <pc:spChg chg="mod">
          <ac:chgData name="sabrina naine" userId="d574f191acba1bda" providerId="LiveId" clId="{16B7709F-37BD-46E0-9289-3109796076C1}" dt="2024-12-30T18:36:00.052" v="2756" actId="20577"/>
          <ac:spMkLst>
            <pc:docMk/>
            <pc:sldMk cId="409318384" sldId="274"/>
            <ac:spMk id="3" creationId="{30282F40-3F32-3B88-E135-02008FBF3DF1}"/>
          </ac:spMkLst>
        </pc:spChg>
      </pc:sldChg>
      <pc:sldChg chg="addSp delSp modSp mod ord">
        <pc:chgData name="sabrina naine" userId="d574f191acba1bda" providerId="LiveId" clId="{16B7709F-37BD-46E0-9289-3109796076C1}" dt="2024-12-29T17:00:10.070" v="2596" actId="1076"/>
        <pc:sldMkLst>
          <pc:docMk/>
          <pc:sldMk cId="910055745" sldId="276"/>
        </pc:sldMkLst>
        <pc:spChg chg="mod">
          <ac:chgData name="sabrina naine" userId="d574f191acba1bda" providerId="LiveId" clId="{16B7709F-37BD-46E0-9289-3109796076C1}" dt="2024-12-28T13:51:57.550" v="2331" actId="20577"/>
          <ac:spMkLst>
            <pc:docMk/>
            <pc:sldMk cId="910055745" sldId="276"/>
            <ac:spMk id="2" creationId="{FAD3E668-8B7A-C3A6-AA6F-EB4F788C6AA4}"/>
          </ac:spMkLst>
        </pc:spChg>
        <pc:spChg chg="add mod">
          <ac:chgData name="sabrina naine" userId="d574f191acba1bda" providerId="LiveId" clId="{16B7709F-37BD-46E0-9289-3109796076C1}" dt="2024-12-29T17:00:10.070" v="2596" actId="1076"/>
          <ac:spMkLst>
            <pc:docMk/>
            <pc:sldMk cId="910055745" sldId="276"/>
            <ac:spMk id="10" creationId="{7A55E7A5-3E0E-200A-1C22-630B60CDF0FF}"/>
          </ac:spMkLst>
        </pc:spChg>
        <pc:spChg chg="add mod">
          <ac:chgData name="sabrina naine" userId="d574f191acba1bda" providerId="LiveId" clId="{16B7709F-37BD-46E0-9289-3109796076C1}" dt="2024-12-28T15:12:34.441" v="2571" actId="20577"/>
          <ac:spMkLst>
            <pc:docMk/>
            <pc:sldMk cId="910055745" sldId="276"/>
            <ac:spMk id="11" creationId="{0FB2D021-219F-BAF7-E76D-DFEB1E9D7989}"/>
          </ac:spMkLst>
        </pc:spChg>
      </pc:sldChg>
      <pc:sldChg chg="addSp delSp modSp add mod ord">
        <pc:chgData name="sabrina naine" userId="d574f191acba1bda" providerId="LiveId" clId="{16B7709F-37BD-46E0-9289-3109796076C1}" dt="2024-12-27T15:08:04.703" v="1149" actId="1076"/>
        <pc:sldMkLst>
          <pc:docMk/>
          <pc:sldMk cId="1925188416" sldId="277"/>
        </pc:sldMkLst>
        <pc:spChg chg="mod">
          <ac:chgData name="sabrina naine" userId="d574f191acba1bda" providerId="LiveId" clId="{16B7709F-37BD-46E0-9289-3109796076C1}" dt="2024-12-26T11:29:03.041" v="42" actId="20577"/>
          <ac:spMkLst>
            <pc:docMk/>
            <pc:sldMk cId="1925188416" sldId="277"/>
            <ac:spMk id="2" creationId="{C2FE11E1-CADE-B82C-B9F4-4B6FE368A535}"/>
          </ac:spMkLst>
        </pc:spChg>
        <pc:spChg chg="mod">
          <ac:chgData name="sabrina naine" userId="d574f191acba1bda" providerId="LiveId" clId="{16B7709F-37BD-46E0-9289-3109796076C1}" dt="2024-12-27T15:08:04.703" v="1149" actId="1076"/>
          <ac:spMkLst>
            <pc:docMk/>
            <pc:sldMk cId="1925188416" sldId="277"/>
            <ac:spMk id="3" creationId="{9A8E61C8-2E33-44C7-873D-0677D99E965B}"/>
          </ac:spMkLst>
        </pc:spChg>
        <pc:spChg chg="add mod">
          <ac:chgData name="sabrina naine" userId="d574f191acba1bda" providerId="LiveId" clId="{16B7709F-37BD-46E0-9289-3109796076C1}" dt="2024-12-26T16:31:09.675" v="791" actId="20577"/>
          <ac:spMkLst>
            <pc:docMk/>
            <pc:sldMk cId="1925188416" sldId="277"/>
            <ac:spMk id="6" creationId="{BCEA4E0A-6902-6900-3A3F-6E69B12FF537}"/>
          </ac:spMkLst>
        </pc:spChg>
      </pc:sldChg>
      <pc:sldChg chg="modSp new del mod">
        <pc:chgData name="sabrina naine" userId="d574f191acba1bda" providerId="LiveId" clId="{16B7709F-37BD-46E0-9289-3109796076C1}" dt="2024-12-26T11:28:52.677" v="30" actId="2696"/>
        <pc:sldMkLst>
          <pc:docMk/>
          <pc:sldMk cId="4110760738" sldId="277"/>
        </pc:sldMkLst>
      </pc:sldChg>
    </pc:docChg>
  </pc:docChgLst>
  <pc:docChgLst>
    <pc:chgData name="sabrina naine" userId="d574f191acba1bda" providerId="LiveId" clId="{E3C9F733-197D-417D-AA9D-AD7D055F4C69}"/>
    <pc:docChg chg="undo custSel addSld modSld">
      <pc:chgData name="sabrina naine" userId="d574f191acba1bda" providerId="LiveId" clId="{E3C9F733-197D-417D-AA9D-AD7D055F4C69}" dt="2025-01-01T12:11:17.992" v="527" actId="1076"/>
      <pc:docMkLst>
        <pc:docMk/>
      </pc:docMkLst>
      <pc:sldChg chg="addSp delSp modSp mod">
        <pc:chgData name="sabrina naine" userId="d574f191acba1bda" providerId="LiveId" clId="{E3C9F733-197D-417D-AA9D-AD7D055F4C69}" dt="2025-01-01T12:10:55.230" v="526" actId="20577"/>
        <pc:sldMkLst>
          <pc:docMk/>
          <pc:sldMk cId="1213066217" sldId="263"/>
        </pc:sldMkLst>
        <pc:spChg chg="mod">
          <ac:chgData name="sabrina naine" userId="d574f191acba1bda" providerId="LiveId" clId="{E3C9F733-197D-417D-AA9D-AD7D055F4C69}" dt="2025-01-01T12:10:55.230" v="526" actId="20577"/>
          <ac:spMkLst>
            <pc:docMk/>
            <pc:sldMk cId="1213066217" sldId="263"/>
            <ac:spMk id="3" creationId="{A64B9853-6146-6F27-DCA7-42C18E102034}"/>
          </ac:spMkLst>
        </pc:spChg>
        <pc:picChg chg="del">
          <ac:chgData name="sabrina naine" userId="d574f191acba1bda" providerId="LiveId" clId="{E3C9F733-197D-417D-AA9D-AD7D055F4C69}" dt="2024-12-31T16:39:42.355" v="101" actId="478"/>
          <ac:picMkLst>
            <pc:docMk/>
            <pc:sldMk cId="1213066217" sldId="263"/>
            <ac:picMk id="4" creationId="{13343FFA-E710-C06B-AD61-505A122C95E0}"/>
          </ac:picMkLst>
        </pc:picChg>
        <pc:picChg chg="add mod">
          <ac:chgData name="sabrina naine" userId="d574f191acba1bda" providerId="LiveId" clId="{E3C9F733-197D-417D-AA9D-AD7D055F4C69}" dt="2024-12-31T16:40:00.154" v="104" actId="1076"/>
          <ac:picMkLst>
            <pc:docMk/>
            <pc:sldMk cId="1213066217" sldId="263"/>
            <ac:picMk id="6" creationId="{B8BDCB30-E80C-ED98-31BD-737AE6DF56C3}"/>
          </ac:picMkLst>
        </pc:picChg>
      </pc:sldChg>
      <pc:sldChg chg="addSp delSp modSp new mod">
        <pc:chgData name="sabrina naine" userId="d574f191acba1bda" providerId="LiveId" clId="{E3C9F733-197D-417D-AA9D-AD7D055F4C69}" dt="2025-01-01T12:11:17.992" v="527" actId="1076"/>
        <pc:sldMkLst>
          <pc:docMk/>
          <pc:sldMk cId="2031836503" sldId="278"/>
        </pc:sldMkLst>
        <pc:spChg chg="mod">
          <ac:chgData name="sabrina naine" userId="d574f191acba1bda" providerId="LiveId" clId="{E3C9F733-197D-417D-AA9D-AD7D055F4C69}" dt="2025-01-01T11:50:55.856" v="408" actId="20577"/>
          <ac:spMkLst>
            <pc:docMk/>
            <pc:sldMk cId="2031836503" sldId="278"/>
            <ac:spMk id="2" creationId="{467E1D25-E0C6-C78F-EFE9-F389063908D9}"/>
          </ac:spMkLst>
        </pc:spChg>
        <pc:spChg chg="add del mod">
          <ac:chgData name="sabrina naine" userId="d574f191acba1bda" providerId="LiveId" clId="{E3C9F733-197D-417D-AA9D-AD7D055F4C69}" dt="2024-12-31T18:34:30.998" v="122"/>
          <ac:spMkLst>
            <pc:docMk/>
            <pc:sldMk cId="2031836503" sldId="278"/>
            <ac:spMk id="7" creationId="{9D002023-3D66-2764-0D27-C12972382F04}"/>
          </ac:spMkLst>
        </pc:spChg>
        <pc:spChg chg="add mod">
          <ac:chgData name="sabrina naine" userId="d574f191acba1bda" providerId="LiveId" clId="{E3C9F733-197D-417D-AA9D-AD7D055F4C69}" dt="2025-01-01T12:08:57.311" v="516" actId="1076"/>
          <ac:spMkLst>
            <pc:docMk/>
            <pc:sldMk cId="2031836503" sldId="278"/>
            <ac:spMk id="8" creationId="{B32E6D42-55C6-70A3-F464-42914B5988CA}"/>
          </ac:spMkLst>
        </pc:spChg>
        <pc:spChg chg="add mod">
          <ac:chgData name="sabrina naine" userId="d574f191acba1bda" providerId="LiveId" clId="{E3C9F733-197D-417D-AA9D-AD7D055F4C69}" dt="2025-01-01T12:08:50.819" v="515" actId="1076"/>
          <ac:spMkLst>
            <pc:docMk/>
            <pc:sldMk cId="2031836503" sldId="278"/>
            <ac:spMk id="9" creationId="{1CEADCDC-D524-CACA-C308-3192844623B4}"/>
          </ac:spMkLst>
        </pc:spChg>
        <pc:spChg chg="add mod">
          <ac:chgData name="sabrina naine" userId="d574f191acba1bda" providerId="LiveId" clId="{E3C9F733-197D-417D-AA9D-AD7D055F4C69}" dt="2025-01-01T12:11:17.992" v="527" actId="1076"/>
          <ac:spMkLst>
            <pc:docMk/>
            <pc:sldMk cId="2031836503" sldId="278"/>
            <ac:spMk id="10" creationId="{53609D8B-7DC7-0BF6-6D4C-4AFABAB4FBAD}"/>
          </ac:spMkLst>
        </pc:spChg>
        <pc:spChg chg="add del mod">
          <ac:chgData name="sabrina naine" userId="d574f191acba1bda" providerId="LiveId" clId="{E3C9F733-197D-417D-AA9D-AD7D055F4C69}" dt="2024-12-31T18:37:47.335" v="312" actId="478"/>
          <ac:spMkLst>
            <pc:docMk/>
            <pc:sldMk cId="2031836503" sldId="278"/>
            <ac:spMk id="11" creationId="{0AD38E4C-32FC-A6B7-B891-B7D29B63EE5F}"/>
          </ac:spMkLst>
        </pc:spChg>
        <pc:spChg chg="add del mod">
          <ac:chgData name="sabrina naine" userId="d574f191acba1bda" providerId="LiveId" clId="{E3C9F733-197D-417D-AA9D-AD7D055F4C69}" dt="2025-01-01T12:06:25.587" v="442" actId="478"/>
          <ac:spMkLst>
            <pc:docMk/>
            <pc:sldMk cId="2031836503" sldId="278"/>
            <ac:spMk id="12" creationId="{4D6F6DF8-3A6B-92EB-651E-D67BB3148763}"/>
          </ac:spMkLst>
        </pc:spChg>
        <pc:spChg chg="add mod">
          <ac:chgData name="sabrina naine" userId="d574f191acba1bda" providerId="LiveId" clId="{E3C9F733-197D-417D-AA9D-AD7D055F4C69}" dt="2025-01-01T12:08:26.549" v="511" actId="1076"/>
          <ac:spMkLst>
            <pc:docMk/>
            <pc:sldMk cId="2031836503" sldId="278"/>
            <ac:spMk id="13" creationId="{7EEF4D14-CB21-6100-DEAF-B00A0C47EBEC}"/>
          </ac:spMkLst>
        </pc:spChg>
        <pc:picChg chg="add del mod">
          <ac:chgData name="sabrina naine" userId="d574f191acba1bda" providerId="LiveId" clId="{E3C9F733-197D-417D-AA9D-AD7D055F4C69}" dt="2025-01-01T11:50:09.877" v="404" actId="478"/>
          <ac:picMkLst>
            <pc:docMk/>
            <pc:sldMk cId="2031836503" sldId="278"/>
            <ac:picMk id="4" creationId="{E18F60D0-C735-5303-00BB-3AC8E02CB378}"/>
          </ac:picMkLst>
        </pc:picChg>
        <pc:picChg chg="add mod">
          <ac:chgData name="sabrina naine" userId="d574f191acba1bda" providerId="LiveId" clId="{E3C9F733-197D-417D-AA9D-AD7D055F4C69}" dt="2025-01-01T12:08:43.629" v="513" actId="1076"/>
          <ac:picMkLst>
            <pc:docMk/>
            <pc:sldMk cId="2031836503" sldId="278"/>
            <ac:picMk id="5" creationId="{87496B17-9632-0EB8-C72E-F2493CA3FEE0}"/>
          </ac:picMkLst>
        </pc:picChg>
        <pc:picChg chg="add del mod">
          <ac:chgData name="sabrina naine" userId="d574f191acba1bda" providerId="LiveId" clId="{E3C9F733-197D-417D-AA9D-AD7D055F4C69}" dt="2025-01-01T12:04:12.160" v="411" actId="478"/>
          <ac:picMkLst>
            <pc:docMk/>
            <pc:sldMk cId="2031836503" sldId="278"/>
            <ac:picMk id="6" creationId="{66B29E23-165B-F69E-4582-9386FEA19673}"/>
          </ac:picMkLst>
        </pc:picChg>
        <pc:picChg chg="add mod">
          <ac:chgData name="sabrina naine" userId="d574f191acba1bda" providerId="LiveId" clId="{E3C9F733-197D-417D-AA9D-AD7D055F4C69}" dt="2025-01-01T12:08:47.549" v="514" actId="1076"/>
          <ac:picMkLst>
            <pc:docMk/>
            <pc:sldMk cId="2031836503" sldId="278"/>
            <ac:picMk id="11" creationId="{FC7A0FB5-BE98-3A5F-8B24-65F79B427AF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4DC3962-A2EE-7538-9368-896FDE1292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0E5B05-A5C6-9D04-ED77-E2C17B5428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A6853-CD0D-4B30-B590-787DE621508F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C63D3-FC60-1C9E-22DF-EB6242F5CC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7AEFCA-9B01-A137-1D96-1EC984D25B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70E5C-D3C7-4280-9DFD-A5DFD5639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936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A4800-0488-CE61-311C-D6F6350FE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7439"/>
            <a:ext cx="9144000" cy="11325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460A01-EA5C-AA5E-F32A-0A68212BD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307C0A-DE92-9B1F-B72D-16806267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DB3F29-E5A9-052E-99CF-814CC70E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4A8210-E4A5-B2FE-E6A2-33A7372F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42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7B37B-A7D5-8EAF-C42A-2AED0C49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F81901-7DA4-E585-FB41-B72152872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10A67-9BA9-59F5-F284-8A2D36EB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8A3FD5-BD50-0DB6-D5F6-A661E5FA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27232-4DCE-C275-8C21-DEB22A34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58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C7DFA4-6A4E-4065-BA4B-86A63B545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1F9BC0-A12F-D46D-0F93-5BAE1555A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A9719E-9321-5368-D54D-2A78C1B5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1B6F8-405A-9D33-DBDA-C2F9E9B8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4C400-F0F1-A712-9B6C-5843F1D2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51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024059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70A16-0C0C-E691-6464-FEAD7A90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4282"/>
          </a:xfrm>
          <a:solidFill>
            <a:srgbClr val="024059">
              <a:alpha val="70000"/>
            </a:srgbClr>
          </a:solidFill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9153AF-9014-E157-CE29-824BBBC6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1CC64-2949-4C3F-C7F3-7B264D86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FA2606-BAFA-11AF-C492-7AAF1F1D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E191F2-CC6D-4A04-6A6F-5DEB2393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90B6F-67B6-C124-BE1D-A02ACE5B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01ED57-13A3-4634-BAD9-B1191D4E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6524D-CEE7-F393-D914-2AA8F6A0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39A8CC-76C5-ADC5-D3F0-BBC1867A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D66D9C-3DBA-2A5A-12E0-D2BAAB85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15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AF4FA-8D10-9AD3-64E9-AECE4249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0AF81-DB27-F5A0-4F30-99F8FE6BD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C16E47-E03D-55DF-6584-3DFB08BB0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6A8C0E-A56E-5B87-465A-2F3515D8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F2B8C4-20C2-D65B-9D05-C4EC3B07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EA34B1-CC17-8AA2-44D6-CF14556D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B001C5-3FAB-383B-5637-0B9B3693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023B92-92C5-8543-4F77-C329A72BA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C3C924-3143-A4F6-07A2-A7951A03F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43B0FC-541E-9274-3E5D-7ECD803D1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33E804-B7B0-EC2D-FA95-7BF842917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83D414-1DE2-860C-D093-BDC4A55B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FC9969-EB28-C0BC-33B6-3B9951E1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15ADD3-8738-BD4C-17B6-FC96F774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7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1DEC9-CA0A-EF13-ED74-882D88EC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52BE0C-180F-B886-BA26-DE8F1D57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85DEC2-1303-E530-B3D6-EB500206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42109D-7374-DF15-4974-6F5DE3B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B1589C-6B0D-C7CD-8865-02C8C000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B1FD8A-4175-8EA2-31C4-65A30C9D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80DC5E-5883-7F68-E9BE-A0A89EB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E6C43-041F-2658-6A4E-132768A1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C4DA78-540F-745B-C923-3795BF2A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909D85-E57C-A915-1BBC-9CC37291A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F0909B-0796-5264-0840-116E08CB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4BA33F-D362-CF90-14E4-F4D077D9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EF5E42-20B3-DC9C-3265-E336DC09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5DA2F-5F67-2556-7038-E4315434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BB1266B-7063-3CD0-51DE-1AB526AB1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8ADE1-EBC0-C646-D18D-13146D04A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05DC4B-BAA0-F205-CF0E-101E0B9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0EA83-B059-CA45-5A3E-EA842FA7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304E8-63E9-16F6-88BA-3852CEDE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3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059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9F740A-5683-1421-5C42-AF9AD5EF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024059">
              <a:alpha val="7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23B775-5AC0-C61A-2345-4B5B882B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23C27-B728-1ED8-0C58-8E355C79C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E282B-02A4-4E7E-953E-797536AC181C}" type="datetimeFigureOut">
              <a:rPr lang="fr-FR" smtClean="0"/>
              <a:t>01/01/2025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01472C-C38E-B22F-A57C-ACE002DAC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A74D23-2EB2-46FE-8260-317DC7598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83BFD-EAE0-490C-AD2F-A3FF6DC2D18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993E2C-B707-5E10-AF92-43DED013A877}"/>
              </a:ext>
            </a:extLst>
          </p:cNvPr>
          <p:cNvSpPr/>
          <p:nvPr userDrawn="1"/>
        </p:nvSpPr>
        <p:spPr>
          <a:xfrm>
            <a:off x="0" y="6506678"/>
            <a:ext cx="12192000" cy="351322"/>
          </a:xfrm>
          <a:prstGeom prst="rect">
            <a:avLst/>
          </a:prstGeom>
          <a:solidFill>
            <a:srgbClr val="02405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35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059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25033-64B4-3C55-0329-9B71628A9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09850"/>
            <a:ext cx="12192000" cy="1219150"/>
          </a:xfrm>
          <a:solidFill>
            <a:srgbClr val="024059">
              <a:alpha val="70000"/>
            </a:srgbClr>
          </a:solidFill>
        </p:spPr>
        <p:txBody>
          <a:bodyPr>
            <a:normAutofit/>
          </a:bodyPr>
          <a:lstStyle/>
          <a:p>
            <a:r>
              <a:rPr lang="fr-FR" dirty="0"/>
              <a:t>DÉTECTION DE FAUX BILLETS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116FBE-3F5D-BF7A-A9EA-9442F308A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736"/>
            <a:ext cx="9144000" cy="587141"/>
          </a:xfrm>
        </p:spPr>
        <p:txBody>
          <a:bodyPr>
            <a:normAutofit fontScale="92500"/>
          </a:bodyPr>
          <a:lstStyle/>
          <a:p>
            <a:r>
              <a:rPr lang="fr-FR" dirty="0"/>
              <a:t>Construction d’un algorithme pour détecter les vrais des faux billets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42F222-7D02-0D08-32E2-C75A1A85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05" y="5049687"/>
            <a:ext cx="2162476" cy="11740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C373465-1F53-E492-E31A-FA7B97B7229B}"/>
              </a:ext>
            </a:extLst>
          </p:cNvPr>
          <p:cNvSpPr txBox="1"/>
          <p:nvPr/>
        </p:nvSpPr>
        <p:spPr>
          <a:xfrm>
            <a:off x="10343949" y="6102669"/>
            <a:ext cx="18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Naine Sabrina </a:t>
            </a:r>
          </a:p>
          <a:p>
            <a:r>
              <a:rPr lang="fr-FR" dirty="0"/>
              <a:t>Décembre 2024</a:t>
            </a:r>
          </a:p>
        </p:txBody>
      </p:sp>
    </p:spTree>
    <p:extLst>
      <p:ext uri="{BB962C8B-B14F-4D97-AF65-F5344CB8AC3E}">
        <p14:creationId xmlns:p14="http://schemas.microsoft.com/office/powerpoint/2010/main" val="194761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0BD3CA-5C22-FE46-37D4-88F04FDD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: Sélection des variables significatives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C5C2C2-4799-5A20-0EFA-A9DC5805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655107"/>
            <a:ext cx="6594426" cy="4351338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600" dirty="0"/>
              <a:t>   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600" b="1" dirty="0"/>
              <a:t>Sélection des variables significatives (p-valeur &lt; 5%)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C155B4-6E6C-32CF-27C9-D6BE2A79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89084"/>
            <a:ext cx="5829223" cy="36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7676-1FBE-BD27-EAE4-01003D64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A69A5-F2AD-71B8-E325-B95B9BF3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: Vérification des hypothèses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EA20F-16BE-DF81-78B3-0830B7BF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514350" indent="-514350">
              <a:buAutoNum type="arabicPeriod"/>
            </a:pPr>
            <a:r>
              <a:rPr lang="fr-FR" dirty="0">
                <a:solidFill>
                  <a:srgbClr val="00B050"/>
                </a:solidFill>
              </a:rPr>
              <a:t>Colinéarité des variables  :  </a:t>
            </a:r>
          </a:p>
          <a:p>
            <a:pPr marL="514350" indent="-514350">
              <a:buAutoNum type="arabicPeriod"/>
            </a:pPr>
            <a:endParaRPr lang="fr-FR" dirty="0"/>
          </a:p>
          <a:p>
            <a:pPr marL="514350" indent="-514350"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Homoscédasticité des résidus : </a:t>
            </a:r>
          </a:p>
          <a:p>
            <a:pPr marL="514350" indent="-514350">
              <a:buAutoNum type="arabicPeriod"/>
            </a:pPr>
            <a:endParaRPr lang="fr-FR" dirty="0"/>
          </a:p>
          <a:p>
            <a:pPr marL="514350" indent="-514350"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Normalité des résidus :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A600D0-3460-F844-E1B1-3A8468EC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30" y="1695172"/>
            <a:ext cx="1648054" cy="8764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637196-25D1-CD3A-2155-F86ADD17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55" y="2900050"/>
            <a:ext cx="2896004" cy="2286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F85671B-A6C9-E027-7294-6008AED2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677" y="4001294"/>
            <a:ext cx="3348961" cy="2430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2652351-DC56-50BC-148B-60E1F8815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289" y="5257924"/>
            <a:ext cx="2931080" cy="30515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12D078-1880-5757-0B24-4FE7D0F48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247" y="4001294"/>
            <a:ext cx="2316202" cy="24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D749B-6580-240D-C107-28FABD1EA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290911-B443-383A-A45C-C90ACCE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 : Performance du modèle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CF152C3-1847-9704-967A-BBDB9E37C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679" y="1954876"/>
            <a:ext cx="4809329" cy="294824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7C63192-5571-49EC-9594-2256689007F6}"/>
              </a:ext>
            </a:extLst>
          </p:cNvPr>
          <p:cNvSpPr txBox="1"/>
          <p:nvPr/>
        </p:nvSpPr>
        <p:spPr>
          <a:xfrm>
            <a:off x="3736679" y="5326805"/>
            <a:ext cx="4947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Modèle assez performant : 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- 67% de la variance expliquée par le modèle  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- 6,5% d’erreur</a:t>
            </a:r>
          </a:p>
        </p:txBody>
      </p:sp>
    </p:spTree>
    <p:extLst>
      <p:ext uri="{BB962C8B-B14F-4D97-AF65-F5344CB8AC3E}">
        <p14:creationId xmlns:p14="http://schemas.microsoft.com/office/powerpoint/2010/main" val="333039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E1D25-E0C6-C78F-EFE9-F38906390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statistique de la variable margin_low :</a:t>
            </a:r>
            <a:br>
              <a:rPr lang="fr-FR" dirty="0"/>
            </a:br>
            <a:r>
              <a:rPr lang="fr-FR" dirty="0"/>
              <a:t>Avant et après remplacement des valeurs manquantes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2E6D42-55C6-70A3-F464-42914B5988CA}"/>
              </a:ext>
            </a:extLst>
          </p:cNvPr>
          <p:cNvSpPr txBox="1"/>
          <p:nvPr/>
        </p:nvSpPr>
        <p:spPr>
          <a:xfrm>
            <a:off x="400110" y="1631111"/>
            <a:ext cx="52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Analyse statistique avec valeurs manquantes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EADCDC-D524-CACA-C308-3192844623B4}"/>
              </a:ext>
            </a:extLst>
          </p:cNvPr>
          <p:cNvSpPr txBox="1"/>
          <p:nvPr/>
        </p:nvSpPr>
        <p:spPr>
          <a:xfrm>
            <a:off x="6005678" y="1631111"/>
            <a:ext cx="6186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Analyse statistique après remplacement des valeurs manquantes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609D8B-7DC7-0BF6-6D4C-4AFABAB4FBAD}"/>
              </a:ext>
            </a:extLst>
          </p:cNvPr>
          <p:cNvSpPr txBox="1"/>
          <p:nvPr/>
        </p:nvSpPr>
        <p:spPr>
          <a:xfrm>
            <a:off x="335051" y="4920890"/>
            <a:ext cx="4814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Margin_low statistiques :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Moyenne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4,48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Médiane : 4,31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Écart type : 0,66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Min : 2,98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Max : 6,9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496B17-9632-0EB8-C72E-F2493CA3F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1" y="2219156"/>
            <a:ext cx="4944165" cy="24196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C7A0FB5-BE98-3A5F-8B24-65F79B42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678" y="2219156"/>
            <a:ext cx="5639587" cy="245779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EEF4D14-CB21-6100-DEAF-B00A0C47EBEC}"/>
              </a:ext>
            </a:extLst>
          </p:cNvPr>
          <p:cNvSpPr txBox="1"/>
          <p:nvPr/>
        </p:nvSpPr>
        <p:spPr>
          <a:xfrm>
            <a:off x="6005678" y="4920890"/>
            <a:ext cx="4814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Margin_low  statistiques: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Moyenne</a:t>
            </a:r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: 4,46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Médiane : 4,30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Écart type : 0,67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Min : 2,98</a:t>
            </a:r>
          </a:p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Max : 6,9</a:t>
            </a:r>
          </a:p>
        </p:txBody>
      </p:sp>
    </p:spTree>
    <p:extLst>
      <p:ext uri="{BB962C8B-B14F-4D97-AF65-F5344CB8AC3E}">
        <p14:creationId xmlns:p14="http://schemas.microsoft.com/office/powerpoint/2010/main" val="2031836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3E668-8B7A-C3A6-AA6F-EB4F788C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 d’évaluation des algorithmes de classification</a:t>
            </a:r>
          </a:p>
        </p:txBody>
      </p:sp>
      <p:sp>
        <p:nvSpPr>
          <p:cNvPr id="10" name="Espace réservé du contenu 6">
            <a:extLst>
              <a:ext uri="{FF2B5EF4-FFF2-40B4-BE49-F238E27FC236}">
                <a16:creationId xmlns:a16="http://schemas.microsoft.com/office/drawing/2014/main" id="{7A55E7A5-3E0E-200A-1C22-630B60CD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74702"/>
            <a:ext cx="4712368" cy="3893577"/>
          </a:xfrm>
        </p:spPr>
        <p:txBody>
          <a:bodyPr>
            <a:normAutofit/>
          </a:bodyPr>
          <a:lstStyle/>
          <a:p>
            <a:r>
              <a:rPr lang="fr-FR" b="1" dirty="0"/>
              <a:t>Accuracy_score  </a:t>
            </a:r>
            <a:r>
              <a:rPr lang="fr-FR" dirty="0"/>
              <a:t>(Exactitude) nombre d’échantillons qui on été correctement classés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Recall_score </a:t>
            </a:r>
            <a:r>
              <a:rPr lang="fr-FR" dirty="0"/>
              <a:t>(Rappel) : capacité du modèle à détecter l’ensemble des échantillons positifs</a:t>
            </a:r>
          </a:p>
          <a:p>
            <a:endParaRPr lang="fr-FR" dirty="0"/>
          </a:p>
          <a:p>
            <a:r>
              <a:rPr lang="fr-FR" b="1" dirty="0"/>
              <a:t>Precision_score  </a:t>
            </a:r>
            <a:r>
              <a:rPr lang="fr-FR" dirty="0"/>
              <a:t>(Précision) : capacité du modèle à ne pas faire d’erreur lors d’une prédiction positive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F1_score </a:t>
            </a:r>
            <a:r>
              <a:rPr lang="fr-FR" dirty="0"/>
              <a:t>: moyenne harmonique des scores de precision et du recall</a:t>
            </a:r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0FB2D021-219F-BAF7-E76D-DFEB1E9D7989}"/>
              </a:ext>
            </a:extLst>
          </p:cNvPr>
          <p:cNvSpPr txBox="1">
            <a:spLocks/>
          </p:cNvSpPr>
          <p:nvPr/>
        </p:nvSpPr>
        <p:spPr>
          <a:xfrm>
            <a:off x="6641434" y="1825625"/>
            <a:ext cx="4712368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Métriques de la matrice de confusion :</a:t>
            </a:r>
          </a:p>
          <a:p>
            <a:endParaRPr lang="fr-FR" b="1" dirty="0"/>
          </a:p>
          <a:p>
            <a:r>
              <a:rPr lang="fr-FR" b="1" dirty="0"/>
              <a:t>TP</a:t>
            </a:r>
            <a:r>
              <a:rPr lang="fr-FR" dirty="0"/>
              <a:t>  vrai positif : échantillons positifs prédits comme positifs</a:t>
            </a:r>
          </a:p>
          <a:p>
            <a:endParaRPr lang="fr-FR" b="1" dirty="0"/>
          </a:p>
          <a:p>
            <a:r>
              <a:rPr lang="fr-FR" b="1" dirty="0"/>
              <a:t>FP  </a:t>
            </a:r>
            <a:r>
              <a:rPr lang="fr-FR" dirty="0"/>
              <a:t>faux positifs : échantillons négatifs prédits comme positifs</a:t>
            </a:r>
          </a:p>
          <a:p>
            <a:endParaRPr lang="fr-FR" dirty="0"/>
          </a:p>
          <a:p>
            <a:r>
              <a:rPr lang="fr-FR" b="1" dirty="0"/>
              <a:t>TN </a:t>
            </a:r>
            <a:r>
              <a:rPr lang="fr-FR" dirty="0"/>
              <a:t> vrai négatif : échantillons négatifs prédits comme négatifs</a:t>
            </a:r>
          </a:p>
          <a:p>
            <a:endParaRPr lang="fr-FR" dirty="0"/>
          </a:p>
          <a:p>
            <a:r>
              <a:rPr lang="fr-FR" b="1" dirty="0"/>
              <a:t>FN</a:t>
            </a:r>
            <a:r>
              <a:rPr lang="fr-FR" dirty="0"/>
              <a:t> :  faux négatif : échantillons positifs prédits comme négatifs</a:t>
            </a:r>
          </a:p>
        </p:txBody>
      </p:sp>
    </p:spTree>
    <p:extLst>
      <p:ext uri="{BB962C8B-B14F-4D97-AF65-F5344CB8AC3E}">
        <p14:creationId xmlns:p14="http://schemas.microsoft.com/office/powerpoint/2010/main" val="91005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86165-DAD4-1AC8-6BDC-CE74770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Régression Logistique : Sélection des variables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F8A2B-6EA4-4827-F350-CC2ACE49F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65" y="1588169"/>
            <a:ext cx="8783854" cy="4396289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dirty="0"/>
              <a:t> </a:t>
            </a:r>
            <a:r>
              <a:rPr lang="fr-FR" sz="1600" b="1" dirty="0"/>
              <a:t>Sélection des variables significatives (p-valeur &lt; 5%)</a:t>
            </a:r>
          </a:p>
          <a:p>
            <a:pPr marL="0" indent="0" algn="ctr">
              <a:buNone/>
            </a:pP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3F40A4-9D18-23E1-58E1-F9C8DF2A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12" y="1861259"/>
            <a:ext cx="6321375" cy="31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D459B-83D1-2ED2-B339-5EE382D9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 : Performance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C1924-E0AD-3A5B-6577-85ACB6D11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5A85F7-53A2-EA07-7504-A16405EE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17" y="1572130"/>
            <a:ext cx="5263562" cy="34392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B0E70E-161F-7879-1BC9-DBF7873C0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658" y="1572130"/>
            <a:ext cx="3910024" cy="31634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29CFC09-84C6-DC7E-A286-CDAF198B0370}"/>
              </a:ext>
            </a:extLst>
          </p:cNvPr>
          <p:cNvSpPr txBox="1"/>
          <p:nvPr/>
        </p:nvSpPr>
        <p:spPr>
          <a:xfrm>
            <a:off x="413217" y="5662674"/>
            <a:ext cx="558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Modèle assez fiable : majorité de 0 et 1 prédits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4609D6-9B71-1345-04CC-997BCA3E8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6941" y="5406832"/>
            <a:ext cx="4466706" cy="5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9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E7C8A-7403-77CE-D5EE-E2893CB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 : Nombre optimal de classe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92B47E-37CC-D87A-18BA-1B9518EF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3994" y="1425455"/>
            <a:ext cx="5204012" cy="400708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A5D9FE-D0BD-FF94-3DCB-4A9E27CD8BB3}"/>
              </a:ext>
            </a:extLst>
          </p:cNvPr>
          <p:cNvSpPr txBox="1"/>
          <p:nvPr/>
        </p:nvSpPr>
        <p:spPr>
          <a:xfrm>
            <a:off x="3493994" y="5808185"/>
            <a:ext cx="534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 clusters optimaux pour notre jeu de données</a:t>
            </a:r>
          </a:p>
        </p:txBody>
      </p:sp>
    </p:spTree>
    <p:extLst>
      <p:ext uri="{BB962C8B-B14F-4D97-AF65-F5344CB8AC3E}">
        <p14:creationId xmlns:p14="http://schemas.microsoft.com/office/powerpoint/2010/main" val="222492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19DF1-E699-B005-40FD-00A2B6DA8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E6F9B-8056-B5EF-0A0B-9AD9C49E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Kmeans : Performance du modèle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0F6AFD0-CE77-02AB-ED00-6DBA32E5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299" y="1668060"/>
            <a:ext cx="4486611" cy="3564363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5D0C331-ADF5-6B0E-F577-F708F87ED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69" y="5511049"/>
            <a:ext cx="407726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57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E0BE9-A063-9241-A371-B1DF635F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A262D-1639-5EBA-4A5F-FBD04C0A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K-Nearest Neighbors (KNN) : </a:t>
            </a:r>
            <a:br>
              <a:rPr lang="fr-FR" dirty="0"/>
            </a:br>
            <a:r>
              <a:rPr lang="fr-FR" dirty="0"/>
              <a:t>Modèle non optimisé vs modèle optimisé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017CDB-43A2-170E-764A-BB7CB306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1" y="1331775"/>
            <a:ext cx="3978057" cy="31186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10AD0A-687B-9CA2-0ED9-AB20AC134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2" y="1331775"/>
            <a:ext cx="3605835" cy="305591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FBEF6D6-7745-8035-ABCB-95247B91D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91" y="5019350"/>
            <a:ext cx="3978056" cy="65486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84064ED-B737-ED05-DB41-F1003C3F4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962" y="5019350"/>
            <a:ext cx="3621015" cy="6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87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059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D8A83E-7B2C-9A1E-4876-7F8BCAB135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24059">
              <a:alpha val="70000"/>
            </a:srgbClr>
          </a:solidFill>
        </p:spPr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BE77D3-40AC-45EC-D7B6-8906F742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6958"/>
            <a:ext cx="10515600" cy="236136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ONCFM est une organisation nationale spécialisée dans la lutte contre le faux moyennage qui souhaite mettre en place un algorithme capable de différencier automatiquement les vrais des faux billets</a:t>
            </a:r>
          </a:p>
          <a:p>
            <a:endParaRPr lang="fr-FR" dirty="0"/>
          </a:p>
          <a:p>
            <a:r>
              <a:rPr lang="fr-FR" b="1" dirty="0"/>
              <a:t>Mission </a:t>
            </a:r>
            <a:r>
              <a:rPr lang="fr-FR" dirty="0"/>
              <a:t>: Entraîner plusieurs modèles de classification </a:t>
            </a:r>
          </a:p>
          <a:p>
            <a:endParaRPr lang="fr-FR" b="1" dirty="0"/>
          </a:p>
          <a:p>
            <a:r>
              <a:rPr lang="fr-FR" b="1" dirty="0"/>
              <a:t>Objectif</a:t>
            </a:r>
            <a:r>
              <a:rPr lang="fr-FR" dirty="0"/>
              <a:t> : Construire un algorithme capable de différencier les vrais des faux billets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42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15E62-DB64-6CF5-E061-BDA29831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D776D-085A-7BC5-373C-A7C67823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 forest : Modèle non optimisé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3A1D03-584C-DB62-08F3-237E3CD5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65" y="1538315"/>
            <a:ext cx="4585809" cy="34715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61D52C8-8069-CDBE-4901-E18472333766}"/>
              </a:ext>
            </a:extLst>
          </p:cNvPr>
          <p:cNvSpPr txBox="1"/>
          <p:nvPr/>
        </p:nvSpPr>
        <p:spPr>
          <a:xfrm>
            <a:off x="5147537" y="5061888"/>
            <a:ext cx="198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Surapprentissage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8EB56-DAD2-F829-8442-1FDA99A207DD}"/>
              </a:ext>
            </a:extLst>
          </p:cNvPr>
          <p:cNvSpPr txBox="1"/>
          <p:nvPr/>
        </p:nvSpPr>
        <p:spPr>
          <a:xfrm>
            <a:off x="1586697" y="1240210"/>
            <a:ext cx="250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Base d’entraînement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AE7598A-D696-75C1-D828-196937593B06}"/>
              </a:ext>
            </a:extLst>
          </p:cNvPr>
          <p:cNvSpPr txBox="1"/>
          <p:nvPr/>
        </p:nvSpPr>
        <p:spPr>
          <a:xfrm>
            <a:off x="8426638" y="1240210"/>
            <a:ext cx="134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Base de test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3816C8-1335-A4ED-FA90-96FEB0EF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090" y="1538316"/>
            <a:ext cx="4262227" cy="350229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EBE5F95-7821-4AE0-C1C8-20B7AF28F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14" y="5452103"/>
            <a:ext cx="4638060" cy="68553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4B35367-BCBF-03F2-B1E7-91CBBED13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150" y="5483293"/>
            <a:ext cx="4262226" cy="6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8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9B9F-4904-164B-725D-4FB969E4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7ED6E-B38A-2BE7-B699-4481FC79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 forest : Modèle optimisé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39AA5F-AE90-7F9E-AD77-0DE5A9A5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77" y="1580644"/>
            <a:ext cx="4021779" cy="33273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54A792-9BB3-4DEF-51E1-EB1D6907A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93" y="1498874"/>
            <a:ext cx="4021779" cy="34090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DD9A7D8-C214-09DF-100D-E67118061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91" y="5314322"/>
            <a:ext cx="4143953" cy="65731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F4CD556-8D75-5249-74EC-AD2F99415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293" y="5314322"/>
            <a:ext cx="4096322" cy="65731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47647AF-54DC-CEBF-5B2B-51EA07614D89}"/>
              </a:ext>
            </a:extLst>
          </p:cNvPr>
          <p:cNvSpPr txBox="1"/>
          <p:nvPr/>
        </p:nvSpPr>
        <p:spPr>
          <a:xfrm>
            <a:off x="1573119" y="1242090"/>
            <a:ext cx="2506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Base d’entraînement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7DAB12B-3E16-353D-D21F-84C2E477B2E8}"/>
              </a:ext>
            </a:extLst>
          </p:cNvPr>
          <p:cNvSpPr txBox="1"/>
          <p:nvPr/>
        </p:nvSpPr>
        <p:spPr>
          <a:xfrm>
            <a:off x="7645973" y="1200989"/>
            <a:ext cx="1342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Base de test </a:t>
            </a:r>
          </a:p>
        </p:txBody>
      </p:sp>
    </p:spTree>
    <p:extLst>
      <p:ext uri="{BB962C8B-B14F-4D97-AF65-F5344CB8AC3E}">
        <p14:creationId xmlns:p14="http://schemas.microsoft.com/office/powerpoint/2010/main" val="309454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EA85F-4386-6F0C-3519-5A159FD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Récapitulatif des scores de performances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5589F6-D90E-7238-067E-C2676BD1960E}"/>
              </a:ext>
            </a:extLst>
          </p:cNvPr>
          <p:cNvSpPr txBox="1"/>
          <p:nvPr/>
        </p:nvSpPr>
        <p:spPr>
          <a:xfrm>
            <a:off x="2367119" y="5320552"/>
            <a:ext cx="6911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Régression Logistique et Random Forest modèles les plus performants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21CC15D-3320-28F0-ED92-03A77959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777" y="2427886"/>
            <a:ext cx="5701552" cy="175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7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3E24B-BE3F-72D8-E685-112022354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9F2674-6CC9-203B-6071-2C7C16FA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Conclusion : sélection de l’algorithme fonctionnelle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82F40-3F32-3B88-E135-02008FBF3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Algorithme sélectionné : </a:t>
            </a:r>
            <a:r>
              <a:rPr lang="fr-FR" dirty="0">
                <a:solidFill>
                  <a:srgbClr val="FF0000"/>
                </a:solidFill>
              </a:rPr>
              <a:t>Régression logistique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Avantages</a:t>
            </a:r>
            <a:r>
              <a:rPr lang="fr-FR" dirty="0"/>
              <a:t> : stabilité, interprétable et simple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Inconvénients</a:t>
            </a:r>
            <a:r>
              <a:rPr lang="fr-FR" dirty="0"/>
              <a:t> : sensible aux valeurs extrêmes, relation linéaire entre </a:t>
            </a:r>
            <a:r>
              <a:rPr lang="fr-FR"/>
              <a:t>les variables, </a:t>
            </a:r>
            <a:r>
              <a:rPr lang="fr-FR" dirty="0"/>
              <a:t>variables significatives </a:t>
            </a:r>
          </a:p>
        </p:txBody>
      </p:sp>
    </p:spTree>
    <p:extLst>
      <p:ext uri="{BB962C8B-B14F-4D97-AF65-F5344CB8AC3E}">
        <p14:creationId xmlns:p14="http://schemas.microsoft.com/office/powerpoint/2010/main" val="4093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37FD1-78E6-0612-4ABF-9DB83F1F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45076-6EF9-3F4C-61A8-D021266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1.Analyse exploratoire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- les caractéristiques, statistiques , les valeurs nulles et les doublons</a:t>
            </a:r>
          </a:p>
          <a:p>
            <a:pPr marL="0" indent="0">
              <a:buNone/>
            </a:pPr>
            <a:r>
              <a:rPr lang="fr-FR" dirty="0"/>
              <a:t>-la distribution des variables, répartition des valeurs des vrais et faux billets, proportion des vrais et faux billets, corrélations entre les variables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2.Remplacer les valeurs manquantes </a:t>
            </a:r>
            <a:r>
              <a:rPr lang="fr-FR" dirty="0"/>
              <a:t>: mise en place d’une régression linéaire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3.Algorithme </a:t>
            </a:r>
            <a:r>
              <a:rPr lang="fr-FR" dirty="0"/>
              <a:t>: Construction des algorithmes de classification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4.Récapitulatifs </a:t>
            </a:r>
            <a:r>
              <a:rPr lang="fr-FR" dirty="0"/>
              <a:t>: Scores de performance de chaque algorithme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5.Conclusion </a:t>
            </a:r>
            <a:r>
              <a:rPr lang="fr-FR" dirty="0"/>
              <a:t>: Sélection de l’algorithme le plus performant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1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4059">
            <a:alpha val="5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95378E-A69A-B9A2-4DC3-08AC6E79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E11E1-CADE-B82C-B9F4-4B6FE368A53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24059">
              <a:alpha val="70000"/>
            </a:srgbClr>
          </a:solidFill>
        </p:spPr>
        <p:txBody>
          <a:bodyPr/>
          <a:lstStyle/>
          <a:p>
            <a:r>
              <a:rPr lang="fr-FR" dirty="0"/>
              <a:t>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E61C8-2E33-44C7-873D-0677D99E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2109302"/>
            <a:ext cx="4038600" cy="2184794"/>
          </a:xfrm>
        </p:spPr>
        <p:txBody>
          <a:bodyPr>
            <a:normAutofit/>
          </a:bodyPr>
          <a:lstStyle/>
          <a:p>
            <a:r>
              <a:rPr lang="fr-FR" b="1" dirty="0"/>
              <a:t>Is genuine </a:t>
            </a:r>
            <a:r>
              <a:rPr lang="fr-FR" dirty="0"/>
              <a:t>:  nature du billet Vrai / faux </a:t>
            </a:r>
          </a:p>
          <a:p>
            <a:endParaRPr lang="fr-FR" dirty="0"/>
          </a:p>
          <a:p>
            <a:r>
              <a:rPr lang="fr-FR" b="1" dirty="0"/>
              <a:t>Diagonal</a:t>
            </a:r>
            <a:r>
              <a:rPr lang="fr-FR" dirty="0"/>
              <a:t> : la diagonale du billet </a:t>
            </a:r>
          </a:p>
          <a:p>
            <a:endParaRPr lang="fr-FR" dirty="0"/>
          </a:p>
          <a:p>
            <a:r>
              <a:rPr lang="fr-FR" b="1" dirty="0"/>
              <a:t>Length</a:t>
            </a:r>
            <a:r>
              <a:rPr lang="fr-FR" dirty="0"/>
              <a:t> : longueur du billet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CEA4E0A-6902-6900-3A3F-6E69B12FF537}"/>
              </a:ext>
            </a:extLst>
          </p:cNvPr>
          <p:cNvSpPr txBox="1">
            <a:spLocks/>
          </p:cNvSpPr>
          <p:nvPr/>
        </p:nvSpPr>
        <p:spPr>
          <a:xfrm>
            <a:off x="6396790" y="1793647"/>
            <a:ext cx="4038600" cy="32707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Marge up </a:t>
            </a:r>
            <a:r>
              <a:rPr lang="fr-FR" dirty="0"/>
              <a:t>:  marge haute du billet</a:t>
            </a:r>
          </a:p>
          <a:p>
            <a:endParaRPr lang="fr-FR" dirty="0"/>
          </a:p>
          <a:p>
            <a:r>
              <a:rPr lang="fr-FR" b="1" dirty="0"/>
              <a:t>Marge low </a:t>
            </a:r>
            <a:r>
              <a:rPr lang="fr-FR" dirty="0"/>
              <a:t>:  marge basse du billet</a:t>
            </a:r>
          </a:p>
          <a:p>
            <a:endParaRPr lang="fr-FR" dirty="0"/>
          </a:p>
          <a:p>
            <a:r>
              <a:rPr lang="fr-FR" b="1" dirty="0"/>
              <a:t>Height left </a:t>
            </a:r>
            <a:r>
              <a:rPr lang="fr-FR" dirty="0"/>
              <a:t>: hauteur gauche du billet </a:t>
            </a:r>
          </a:p>
          <a:p>
            <a:endParaRPr lang="fr-FR" dirty="0"/>
          </a:p>
          <a:p>
            <a:r>
              <a:rPr lang="fr-FR" b="1" dirty="0"/>
              <a:t>Height right </a:t>
            </a:r>
            <a:r>
              <a:rPr lang="fr-FR" dirty="0"/>
              <a:t>: hauteur droite du billet</a:t>
            </a:r>
          </a:p>
        </p:txBody>
      </p:sp>
    </p:spTree>
    <p:extLst>
      <p:ext uri="{BB962C8B-B14F-4D97-AF65-F5344CB8AC3E}">
        <p14:creationId xmlns:p14="http://schemas.microsoft.com/office/powerpoint/2010/main" val="192518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37406-522B-0014-3DD3-8FAD80D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variables : Diagonale et longueur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3D5343-426E-AE76-4BEE-19488ACA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4" y="1764971"/>
            <a:ext cx="5273087" cy="34960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9F68A7D-CF0A-D594-1BC1-84156C70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099" y="1690688"/>
            <a:ext cx="5273087" cy="356923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FD9DBEA-ACD3-A14D-A9CF-753969109611}"/>
              </a:ext>
            </a:extLst>
          </p:cNvPr>
          <p:cNvSpPr txBox="1"/>
          <p:nvPr/>
        </p:nvSpPr>
        <p:spPr>
          <a:xfrm>
            <a:off x="2563933" y="5630860"/>
            <a:ext cx="690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Les vrais billets : </a:t>
            </a:r>
          </a:p>
          <a:p>
            <a:pPr algn="ctr"/>
            <a:r>
              <a:rPr lang="fr-FR" dirty="0"/>
              <a:t>Diagonale et longueur légèrement plus élevées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1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A983-D694-E889-5781-09281659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519C5-80B9-266D-E8F9-B55BBA1D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variables : Hauteur des billets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66084A-D607-6B18-92B0-96415EFF6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0" y="1607515"/>
            <a:ext cx="5249253" cy="35379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4908BDB-7363-5209-2E0D-9BEB4876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483" y="1607514"/>
            <a:ext cx="5352080" cy="353799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AB78200-E834-B53C-8540-F93BDB009D33}"/>
              </a:ext>
            </a:extLst>
          </p:cNvPr>
          <p:cNvSpPr txBox="1"/>
          <p:nvPr/>
        </p:nvSpPr>
        <p:spPr>
          <a:xfrm>
            <a:off x="2528074" y="5556875"/>
            <a:ext cx="690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Faux billets : </a:t>
            </a:r>
          </a:p>
          <a:p>
            <a:pPr algn="ctr"/>
            <a:r>
              <a:rPr lang="fr-FR" dirty="0"/>
              <a:t>Hauteur gauche et hauteur droite légèrement plus élevées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25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AC04F-1B94-92DD-C381-AAC3B5E4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FD7F1-5540-0090-D640-A99CDB30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variables : Marge des billets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215516-8D14-CFA8-26AC-BF000617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85127"/>
            <a:ext cx="5166803" cy="34836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4B44A44-DC7E-9E04-3A23-262C7418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09" y="1783976"/>
            <a:ext cx="5059317" cy="338478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7321FA-9B2D-6C83-3DBC-48C81E21DD9D}"/>
              </a:ext>
            </a:extLst>
          </p:cNvPr>
          <p:cNvSpPr txBox="1"/>
          <p:nvPr/>
        </p:nvSpPr>
        <p:spPr>
          <a:xfrm>
            <a:off x="2528074" y="5556875"/>
            <a:ext cx="6902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Faux billets : </a:t>
            </a:r>
          </a:p>
          <a:p>
            <a:pPr algn="ctr"/>
            <a:r>
              <a:rPr lang="fr-FR" dirty="0"/>
              <a:t>Marge basse et haute légèrement plus élevées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22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9F0CF-2316-FC0E-DE72-16DEF50C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Proportion de vrais et faux billets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E84FD8-346A-36A2-C085-193346B1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39" y="1523339"/>
            <a:ext cx="4475748" cy="46885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6085EE-14E2-51F5-D2D6-7007E9CD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13" y="2871523"/>
            <a:ext cx="3086531" cy="2000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A2ACA0-3A5F-480A-CFF4-A7CC9D3B0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813" y="4968871"/>
            <a:ext cx="2943636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1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390DF-0E32-E699-5A4B-7A84D2D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Corrélations des variables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B9853-6146-6F27-DCA7-42C18E102034}"/>
              </a:ext>
            </a:extLst>
          </p:cNvPr>
          <p:cNvSpPr txBox="1"/>
          <p:nvPr/>
        </p:nvSpPr>
        <p:spPr>
          <a:xfrm>
            <a:off x="8014447" y="2626659"/>
            <a:ext cx="38906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Variables négativement corrélées :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Margin_low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Margin_up</a:t>
            </a:r>
          </a:p>
          <a:p>
            <a:endParaRPr lang="fr-F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Lenght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8BDCB30-E80C-ED98-31BD-737AE6DF5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4" y="1403539"/>
            <a:ext cx="6907038" cy="47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662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</Words>
  <Application>Microsoft Office PowerPoint</Application>
  <PresentationFormat>Grand écran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Segoe UI</vt:lpstr>
      <vt:lpstr>Thème Office</vt:lpstr>
      <vt:lpstr>DÉTECTION DE FAUX BILLETS</vt:lpstr>
      <vt:lpstr>Contexte</vt:lpstr>
      <vt:lpstr>Sommaire</vt:lpstr>
      <vt:lpstr>Les données</vt:lpstr>
      <vt:lpstr>Répartition des variables : Diagonale et longueur</vt:lpstr>
      <vt:lpstr>Répartition des variables : Hauteur des billets</vt:lpstr>
      <vt:lpstr>Répartition des variables : Marge des billets</vt:lpstr>
      <vt:lpstr>Proportion de vrais et faux billets </vt:lpstr>
      <vt:lpstr>Corrélations des variables </vt:lpstr>
      <vt:lpstr>Régression linéaire : Sélection des variables significatives</vt:lpstr>
      <vt:lpstr>Régression linéaire : Vérification des hypothèses</vt:lpstr>
      <vt:lpstr>Régression linéaire : Performance du modèle</vt:lpstr>
      <vt:lpstr>Analyse statistique de la variable margin_low : Avant et après remplacement des valeurs manquantes </vt:lpstr>
      <vt:lpstr>Métriques d’évaluation des algorithmes de classification</vt:lpstr>
      <vt:lpstr>Régression Logistique : Sélection des variables pertinentes</vt:lpstr>
      <vt:lpstr>Régression Logistique : Performance du modèle</vt:lpstr>
      <vt:lpstr>Kmeans : Nombre optimal de classe </vt:lpstr>
      <vt:lpstr>Kmeans : Performance du modèle</vt:lpstr>
      <vt:lpstr>K-Nearest Neighbors (KNN) :  Modèle non optimisé vs modèle optimisé</vt:lpstr>
      <vt:lpstr>Random forest : Modèle non optimisé </vt:lpstr>
      <vt:lpstr>Random forest : Modèle optimisé</vt:lpstr>
      <vt:lpstr>Récapitulatif des scores de performances</vt:lpstr>
      <vt:lpstr>Conclusion : sélection de l’algorithme fonctionnelle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naine</dc:creator>
  <cp:lastModifiedBy>sabrina naine</cp:lastModifiedBy>
  <cp:revision>2</cp:revision>
  <dcterms:created xsi:type="dcterms:W3CDTF">2024-12-19T12:20:00Z</dcterms:created>
  <dcterms:modified xsi:type="dcterms:W3CDTF">2025-01-01T12:11:24Z</dcterms:modified>
</cp:coreProperties>
</file>