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8" r:id="rId3"/>
    <p:sldId id="260" r:id="rId4"/>
    <p:sldId id="259" r:id="rId5"/>
    <p:sldId id="287" r:id="rId6"/>
    <p:sldId id="257" r:id="rId7"/>
    <p:sldId id="272" r:id="rId8"/>
    <p:sldId id="273" r:id="rId9"/>
    <p:sldId id="270" r:id="rId10"/>
    <p:sldId id="271" r:id="rId11"/>
    <p:sldId id="289" r:id="rId12"/>
    <p:sldId id="274" r:id="rId13"/>
    <p:sldId id="275" r:id="rId14"/>
    <p:sldId id="276" r:id="rId15"/>
    <p:sldId id="277" r:id="rId16"/>
    <p:sldId id="288" r:id="rId17"/>
    <p:sldId id="278" r:id="rId18"/>
    <p:sldId id="280" r:id="rId19"/>
    <p:sldId id="281" r:id="rId20"/>
    <p:sldId id="290" r:id="rId21"/>
    <p:sldId id="282" r:id="rId22"/>
    <p:sldId id="264" r:id="rId23"/>
    <p:sldId id="265" r:id="rId24"/>
    <p:sldId id="283" r:id="rId25"/>
    <p:sldId id="291" r:id="rId26"/>
    <p:sldId id="284" r:id="rId27"/>
    <p:sldId id="285" r:id="rId28"/>
    <p:sldId id="26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32B0D62-B4AF-4E10-AD8C-808EF8FA7488}">
          <p14:sldIdLst>
            <p14:sldId id="256"/>
            <p14:sldId id="258"/>
            <p14:sldId id="260"/>
            <p14:sldId id="259"/>
            <p14:sldId id="287"/>
            <p14:sldId id="257"/>
            <p14:sldId id="272"/>
            <p14:sldId id="273"/>
            <p14:sldId id="270"/>
            <p14:sldId id="271"/>
            <p14:sldId id="289"/>
            <p14:sldId id="274"/>
            <p14:sldId id="275"/>
            <p14:sldId id="276"/>
            <p14:sldId id="277"/>
            <p14:sldId id="288"/>
            <p14:sldId id="278"/>
            <p14:sldId id="280"/>
            <p14:sldId id="281"/>
            <p14:sldId id="290"/>
            <p14:sldId id="282"/>
            <p14:sldId id="264"/>
            <p14:sldId id="265"/>
            <p14:sldId id="283"/>
            <p14:sldId id="291"/>
            <p14:sldId id="284"/>
            <p14:sldId id="28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D59"/>
    <a:srgbClr val="DA4C28"/>
    <a:srgbClr val="709CA7"/>
    <a:srgbClr val="B8C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naine" userId="d574f191acba1bda" providerId="LiveId" clId="{754F8AA8-0684-4B86-B397-8F3C4B0306A3}"/>
    <pc:docChg chg="undo custSel addSld delSld modSld sldOrd modMainMaster addSection delSection modSection">
      <pc:chgData name="sabrina naine" userId="d574f191acba1bda" providerId="LiveId" clId="{754F8AA8-0684-4B86-B397-8F3C4B0306A3}" dt="2024-11-25T16:36:24.195" v="14608" actId="1076"/>
      <pc:docMkLst>
        <pc:docMk/>
      </pc:docMkLst>
      <pc:sldChg chg="addSp modSp mod">
        <pc:chgData name="sabrina naine" userId="d574f191acba1bda" providerId="LiveId" clId="{754F8AA8-0684-4B86-B397-8F3C4B0306A3}" dt="2024-11-20T15:39:46.272" v="11543" actId="207"/>
        <pc:sldMkLst>
          <pc:docMk/>
          <pc:sldMk cId="1421758214" sldId="256"/>
        </pc:sldMkLst>
        <pc:spChg chg="mod">
          <ac:chgData name="sabrina naine" userId="d574f191acba1bda" providerId="LiveId" clId="{754F8AA8-0684-4B86-B397-8F3C4B0306A3}" dt="2024-11-19T12:23:04.890" v="8924" actId="14861"/>
          <ac:spMkLst>
            <pc:docMk/>
            <pc:sldMk cId="1421758214" sldId="256"/>
            <ac:spMk id="2" creationId="{19689341-5848-1B8E-BBB8-A510BBD3FE16}"/>
          </ac:spMkLst>
        </pc:spChg>
        <pc:spChg chg="mod">
          <ac:chgData name="sabrina naine" userId="d574f191acba1bda" providerId="LiveId" clId="{754F8AA8-0684-4B86-B397-8F3C4B0306A3}" dt="2024-11-19T12:28:38.059" v="9045" actId="20577"/>
          <ac:spMkLst>
            <pc:docMk/>
            <pc:sldMk cId="1421758214" sldId="256"/>
            <ac:spMk id="3" creationId="{F43F175F-3BC2-B415-8332-2BDAD8AB5D29}"/>
          </ac:spMkLst>
        </pc:spChg>
        <pc:spChg chg="add mod">
          <ac:chgData name="sabrina naine" userId="d574f191acba1bda" providerId="LiveId" clId="{754F8AA8-0684-4B86-B397-8F3C4B0306A3}" dt="2024-11-19T12:23:12.203" v="8925" actId="14861"/>
          <ac:spMkLst>
            <pc:docMk/>
            <pc:sldMk cId="1421758214" sldId="256"/>
            <ac:spMk id="4" creationId="{851103D4-C68E-197E-F652-3E52FCEA805E}"/>
          </ac:spMkLst>
        </pc:spChg>
        <pc:spChg chg="add mod">
          <ac:chgData name="sabrina naine" userId="d574f191acba1bda" providerId="LiveId" clId="{754F8AA8-0684-4B86-B397-8F3C4B0306A3}" dt="2024-11-20T15:39:46.272" v="11543" actId="207"/>
          <ac:spMkLst>
            <pc:docMk/>
            <pc:sldMk cId="1421758214" sldId="256"/>
            <ac:spMk id="7" creationId="{BB57F760-58E4-F686-E6B2-13EEDDA59BF0}"/>
          </ac:spMkLst>
        </pc:spChg>
        <pc:picChg chg="add mod">
          <ac:chgData name="sabrina naine" userId="d574f191acba1bda" providerId="LiveId" clId="{754F8AA8-0684-4B86-B397-8F3C4B0306A3}" dt="2024-11-20T15:39:32.323" v="11542" actId="208"/>
          <ac:picMkLst>
            <pc:docMk/>
            <pc:sldMk cId="1421758214" sldId="256"/>
            <ac:picMk id="6" creationId="{248CAE13-2B3A-FF56-AF63-6FD1CE9B90BC}"/>
          </ac:picMkLst>
        </pc:picChg>
      </pc:sldChg>
      <pc:sldChg chg="addSp delSp modSp mod">
        <pc:chgData name="sabrina naine" userId="d574f191acba1bda" providerId="LiveId" clId="{754F8AA8-0684-4B86-B397-8F3C4B0306A3}" dt="2024-11-21T11:31:59.382" v="11569" actId="14100"/>
        <pc:sldMkLst>
          <pc:docMk/>
          <pc:sldMk cId="4035236612" sldId="257"/>
        </pc:sldMkLst>
        <pc:spChg chg="mod">
          <ac:chgData name="sabrina naine" userId="d574f191acba1bda" providerId="LiveId" clId="{754F8AA8-0684-4B86-B397-8F3C4B0306A3}" dt="2024-11-14T16:36:07.155" v="1180" actId="20577"/>
          <ac:spMkLst>
            <pc:docMk/>
            <pc:sldMk cId="4035236612" sldId="257"/>
            <ac:spMk id="2" creationId="{8F96A3C2-A503-38E6-B301-F91829F87CF3}"/>
          </ac:spMkLst>
        </pc:spChg>
        <pc:spChg chg="del">
          <ac:chgData name="sabrina naine" userId="d574f191acba1bda" providerId="LiveId" clId="{754F8AA8-0684-4B86-B397-8F3C4B0306A3}" dt="2024-11-13T17:17:00.035" v="856" actId="478"/>
          <ac:spMkLst>
            <pc:docMk/>
            <pc:sldMk cId="4035236612" sldId="257"/>
            <ac:spMk id="3" creationId="{593F4DBF-CEEF-E57B-0B6F-6C4623DD70D1}"/>
          </ac:spMkLst>
        </pc:spChg>
        <pc:spChg chg="del">
          <ac:chgData name="sabrina naine" userId="d574f191acba1bda" providerId="LiveId" clId="{754F8AA8-0684-4B86-B397-8F3C4B0306A3}" dt="2024-11-13T17:17:03.618" v="857" actId="478"/>
          <ac:spMkLst>
            <pc:docMk/>
            <pc:sldMk cId="4035236612" sldId="257"/>
            <ac:spMk id="4" creationId="{4124BDBD-866D-D2AE-BECD-CE6824184BB3}"/>
          </ac:spMkLst>
        </pc:spChg>
        <pc:picChg chg="add del mod">
          <ac:chgData name="sabrina naine" userId="d574f191acba1bda" providerId="LiveId" clId="{754F8AA8-0684-4B86-B397-8F3C4B0306A3}" dt="2024-11-16T12:15:30.438" v="1640" actId="478"/>
          <ac:picMkLst>
            <pc:docMk/>
            <pc:sldMk cId="4035236612" sldId="257"/>
            <ac:picMk id="4" creationId="{6B6B8191-4FCA-3836-775B-FDE0C5CA80D9}"/>
          </ac:picMkLst>
        </pc:picChg>
        <pc:picChg chg="add del mod">
          <ac:chgData name="sabrina naine" userId="d574f191acba1bda" providerId="LiveId" clId="{754F8AA8-0684-4B86-B397-8F3C4B0306A3}" dt="2024-11-20T13:12:24.414" v="11008" actId="478"/>
          <ac:picMkLst>
            <pc:docMk/>
            <pc:sldMk cId="4035236612" sldId="257"/>
            <ac:picMk id="4" creationId="{8BE2384A-E40F-DF37-A4BE-DEA298540FF8}"/>
          </ac:picMkLst>
        </pc:picChg>
        <pc:picChg chg="add mod">
          <ac:chgData name="sabrina naine" userId="d574f191acba1bda" providerId="LiveId" clId="{754F8AA8-0684-4B86-B397-8F3C4B0306A3}" dt="2024-11-21T11:31:20.595" v="11556" actId="14100"/>
          <ac:picMkLst>
            <pc:docMk/>
            <pc:sldMk cId="4035236612" sldId="257"/>
            <ac:picMk id="4" creationId="{EED86916-5169-CD5B-BBB9-6A63C22E83A4}"/>
          </ac:picMkLst>
        </pc:picChg>
        <pc:picChg chg="add del mod">
          <ac:chgData name="sabrina naine" userId="d574f191acba1bda" providerId="LiveId" clId="{754F8AA8-0684-4B86-B397-8F3C4B0306A3}" dt="2024-11-20T12:54:03.725" v="10993" actId="478"/>
          <ac:picMkLst>
            <pc:docMk/>
            <pc:sldMk cId="4035236612" sldId="257"/>
            <ac:picMk id="5" creationId="{4326A265-C619-8817-4D50-0EF159B00082}"/>
          </ac:picMkLst>
        </pc:picChg>
        <pc:picChg chg="add del mod">
          <ac:chgData name="sabrina naine" userId="d574f191acba1bda" providerId="LiveId" clId="{754F8AA8-0684-4B86-B397-8F3C4B0306A3}" dt="2024-11-15T15:33:03.819" v="1207" actId="478"/>
          <ac:picMkLst>
            <pc:docMk/>
            <pc:sldMk cId="4035236612" sldId="257"/>
            <ac:picMk id="6" creationId="{5AEE36A0-A6F9-D3E0-233B-F9EFC1A7EB58}"/>
          </ac:picMkLst>
        </pc:picChg>
        <pc:picChg chg="add mod">
          <ac:chgData name="sabrina naine" userId="d574f191acba1bda" providerId="LiveId" clId="{754F8AA8-0684-4B86-B397-8F3C4B0306A3}" dt="2024-11-21T11:31:59.382" v="11569" actId="14100"/>
          <ac:picMkLst>
            <pc:docMk/>
            <pc:sldMk cId="4035236612" sldId="257"/>
            <ac:picMk id="6" creationId="{E526223B-2FF8-E364-F217-71F7FF27CCDB}"/>
          </ac:picMkLst>
        </pc:picChg>
        <pc:picChg chg="add del mod">
          <ac:chgData name="sabrina naine" userId="d574f191acba1bda" providerId="LiveId" clId="{754F8AA8-0684-4B86-B397-8F3C4B0306A3}" dt="2024-11-16T12:27:29.797" v="1734" actId="478"/>
          <ac:picMkLst>
            <pc:docMk/>
            <pc:sldMk cId="4035236612" sldId="257"/>
            <ac:picMk id="7" creationId="{42F8CEA8-1CEF-65F0-6149-BE9BDF1B3784}"/>
          </ac:picMkLst>
        </pc:picChg>
        <pc:picChg chg="add del mod">
          <ac:chgData name="sabrina naine" userId="d574f191acba1bda" providerId="LiveId" clId="{754F8AA8-0684-4B86-B397-8F3C4B0306A3}" dt="2024-11-15T15:35:58.057" v="1224" actId="478"/>
          <ac:picMkLst>
            <pc:docMk/>
            <pc:sldMk cId="4035236612" sldId="257"/>
            <ac:picMk id="7" creationId="{C7C8ADC9-383B-84EB-C5A9-410D1745C371}"/>
          </ac:picMkLst>
        </pc:picChg>
        <pc:picChg chg="add del mod">
          <ac:chgData name="sabrina naine" userId="d574f191acba1bda" providerId="LiveId" clId="{754F8AA8-0684-4B86-B397-8F3C4B0306A3}" dt="2024-11-20T13:12:39.341" v="11014" actId="478"/>
          <ac:picMkLst>
            <pc:docMk/>
            <pc:sldMk cId="4035236612" sldId="257"/>
            <ac:picMk id="7" creationId="{FA96CCEA-7653-A535-AF59-22FBCB030574}"/>
          </ac:picMkLst>
        </pc:picChg>
        <pc:picChg chg="add del mod">
          <ac:chgData name="sabrina naine" userId="d574f191acba1bda" providerId="LiveId" clId="{754F8AA8-0684-4B86-B397-8F3C4B0306A3}" dt="2024-11-15T15:33:14.429" v="1211" actId="478"/>
          <ac:picMkLst>
            <pc:docMk/>
            <pc:sldMk cId="4035236612" sldId="257"/>
            <ac:picMk id="8" creationId="{5B0982BF-CFF9-22F1-000F-246F6137F32A}"/>
          </ac:picMkLst>
        </pc:picChg>
        <pc:picChg chg="add mod">
          <ac:chgData name="sabrina naine" userId="d574f191acba1bda" providerId="LiveId" clId="{754F8AA8-0684-4B86-B397-8F3C4B0306A3}" dt="2024-11-21T11:31:35.100" v="11561" actId="1076"/>
          <ac:picMkLst>
            <pc:docMk/>
            <pc:sldMk cId="4035236612" sldId="257"/>
            <ac:picMk id="8" creationId="{77D808CE-F21B-608B-B915-19D7BF94AD7E}"/>
          </ac:picMkLst>
        </pc:picChg>
        <pc:picChg chg="add del mod">
          <ac:chgData name="sabrina naine" userId="d574f191acba1bda" providerId="LiveId" clId="{754F8AA8-0684-4B86-B397-8F3C4B0306A3}" dt="2024-11-20T12:54:12.197" v="10997" actId="478"/>
          <ac:picMkLst>
            <pc:docMk/>
            <pc:sldMk cId="4035236612" sldId="257"/>
            <ac:picMk id="9" creationId="{6141320E-4D2B-3A47-B325-26602C72FCA1}"/>
          </ac:picMkLst>
        </pc:picChg>
        <pc:picChg chg="add del mod">
          <ac:chgData name="sabrina naine" userId="d574f191acba1bda" providerId="LiveId" clId="{754F8AA8-0684-4B86-B397-8F3C4B0306A3}" dt="2024-11-15T15:33:15.985" v="1212" actId="478"/>
          <ac:picMkLst>
            <pc:docMk/>
            <pc:sldMk cId="4035236612" sldId="257"/>
            <ac:picMk id="10" creationId="{1E91CF32-5B56-18D8-9EE6-09E370894A75}"/>
          </ac:picMkLst>
        </pc:picChg>
        <pc:picChg chg="add mod">
          <ac:chgData name="sabrina naine" userId="d574f191acba1bda" providerId="LiveId" clId="{754F8AA8-0684-4B86-B397-8F3C4B0306A3}" dt="2024-11-21T11:31:42.883" v="11563" actId="1076"/>
          <ac:picMkLst>
            <pc:docMk/>
            <pc:sldMk cId="4035236612" sldId="257"/>
            <ac:picMk id="10" creationId="{37917712-C54C-2A07-BBC7-6A24E2C587FF}"/>
          </ac:picMkLst>
        </pc:picChg>
        <pc:picChg chg="add del mod">
          <ac:chgData name="sabrina naine" userId="d574f191acba1bda" providerId="LiveId" clId="{754F8AA8-0684-4B86-B397-8F3C4B0306A3}" dt="2024-11-20T13:12:38.749" v="11013" actId="478"/>
          <ac:picMkLst>
            <pc:docMk/>
            <pc:sldMk cId="4035236612" sldId="257"/>
            <ac:picMk id="10" creationId="{908F300D-B26E-AD09-C9E2-A88BC7E23FF8}"/>
          </ac:picMkLst>
        </pc:picChg>
        <pc:picChg chg="add del mod">
          <ac:chgData name="sabrina naine" userId="d574f191acba1bda" providerId="LiveId" clId="{754F8AA8-0684-4B86-B397-8F3C4B0306A3}" dt="2024-11-16T12:16:00.271" v="1645" actId="478"/>
          <ac:picMkLst>
            <pc:docMk/>
            <pc:sldMk cId="4035236612" sldId="257"/>
            <ac:picMk id="11" creationId="{25AF462E-9312-9206-29C3-354966D372AE}"/>
          </ac:picMkLst>
        </pc:picChg>
        <pc:picChg chg="add del mod">
          <ac:chgData name="sabrina naine" userId="d574f191acba1bda" providerId="LiveId" clId="{754F8AA8-0684-4B86-B397-8F3C4B0306A3}" dt="2024-11-13T17:25:47.652" v="895" actId="21"/>
          <ac:picMkLst>
            <pc:docMk/>
            <pc:sldMk cId="4035236612" sldId="257"/>
            <ac:picMk id="12" creationId="{11226164-C885-1891-B969-EDDA6D4E87A2}"/>
          </ac:picMkLst>
        </pc:picChg>
        <pc:picChg chg="add del mod">
          <ac:chgData name="sabrina naine" userId="d574f191acba1bda" providerId="LiveId" clId="{754F8AA8-0684-4B86-B397-8F3C4B0306A3}" dt="2024-11-15T15:38:18.858" v="1240" actId="478"/>
          <ac:picMkLst>
            <pc:docMk/>
            <pc:sldMk cId="4035236612" sldId="257"/>
            <ac:picMk id="12" creationId="{1C5154CB-2985-7264-D452-28CDE7FF2F89}"/>
          </ac:picMkLst>
        </pc:picChg>
        <pc:picChg chg="add del mod">
          <ac:chgData name="sabrina naine" userId="d574f191acba1bda" providerId="LiveId" clId="{754F8AA8-0684-4B86-B397-8F3C4B0306A3}" dt="2024-11-21T11:27:43.004" v="11544" actId="478"/>
          <ac:picMkLst>
            <pc:docMk/>
            <pc:sldMk cId="4035236612" sldId="257"/>
            <ac:picMk id="12" creationId="{567E52E1-9304-4A9E-571D-215358E3B3EF}"/>
          </ac:picMkLst>
        </pc:picChg>
        <pc:picChg chg="add del mod">
          <ac:chgData name="sabrina naine" userId="d574f191acba1bda" providerId="LiveId" clId="{754F8AA8-0684-4B86-B397-8F3C4B0306A3}" dt="2024-11-20T12:54:08.469" v="10996" actId="478"/>
          <ac:picMkLst>
            <pc:docMk/>
            <pc:sldMk cId="4035236612" sldId="257"/>
            <ac:picMk id="14" creationId="{C69A6C17-E1C3-EA47-059C-7514838304C9}"/>
          </ac:picMkLst>
        </pc:picChg>
        <pc:picChg chg="add del mod">
          <ac:chgData name="sabrina naine" userId="d574f191acba1bda" providerId="LiveId" clId="{754F8AA8-0684-4B86-B397-8F3C4B0306A3}" dt="2024-11-21T11:28:43.379" v="11547" actId="478"/>
          <ac:picMkLst>
            <pc:docMk/>
            <pc:sldMk cId="4035236612" sldId="257"/>
            <ac:picMk id="15" creationId="{3EA4E610-6471-0CC0-6C65-CE266388AE64}"/>
          </ac:picMkLst>
        </pc:picChg>
        <pc:picChg chg="add del mod">
          <ac:chgData name="sabrina naine" userId="d574f191acba1bda" providerId="LiveId" clId="{754F8AA8-0684-4B86-B397-8F3C4B0306A3}" dt="2024-11-21T11:28:50.524" v="11550" actId="478"/>
          <ac:picMkLst>
            <pc:docMk/>
            <pc:sldMk cId="4035236612" sldId="257"/>
            <ac:picMk id="17" creationId="{35D2820A-8648-85CE-0E07-74484CDF3265}"/>
          </ac:picMkLst>
        </pc:picChg>
        <pc:picChg chg="add del mod">
          <ac:chgData name="sabrina naine" userId="d574f191acba1bda" providerId="LiveId" clId="{754F8AA8-0684-4B86-B397-8F3C4B0306A3}" dt="2024-11-21T11:29:09.164" v="11553" actId="478"/>
          <ac:picMkLst>
            <pc:docMk/>
            <pc:sldMk cId="4035236612" sldId="257"/>
            <ac:picMk id="19" creationId="{25646CBD-E825-3EDA-C116-906B0A05AEB0}"/>
          </ac:picMkLst>
        </pc:picChg>
      </pc:sldChg>
      <pc:sldChg chg="modSp mod ord">
        <pc:chgData name="sabrina naine" userId="d574f191acba1bda" providerId="LiveId" clId="{754F8AA8-0684-4B86-B397-8F3C4B0306A3}" dt="2024-11-21T11:58:35.121" v="11791" actId="20577"/>
        <pc:sldMkLst>
          <pc:docMk/>
          <pc:sldMk cId="817744108" sldId="258"/>
        </pc:sldMkLst>
        <pc:spChg chg="mod">
          <ac:chgData name="sabrina naine" userId="d574f191acba1bda" providerId="LiveId" clId="{754F8AA8-0684-4B86-B397-8F3C4B0306A3}" dt="2024-11-21T11:58:35.121" v="11791" actId="20577"/>
          <ac:spMkLst>
            <pc:docMk/>
            <pc:sldMk cId="817744108" sldId="258"/>
            <ac:spMk id="3" creationId="{FFB02C55-D49A-D5FF-0E68-D7EAEB46D534}"/>
          </ac:spMkLst>
        </pc:spChg>
      </pc:sldChg>
      <pc:sldChg chg="modSp mod">
        <pc:chgData name="sabrina naine" userId="d574f191acba1bda" providerId="LiveId" clId="{754F8AA8-0684-4B86-B397-8F3C4B0306A3}" dt="2024-11-25T11:32:36.197" v="13497" actId="20577"/>
        <pc:sldMkLst>
          <pc:docMk/>
          <pc:sldMk cId="4191841241" sldId="259"/>
        </pc:sldMkLst>
        <pc:graphicFrameChg chg="mod">
          <ac:chgData name="sabrina naine" userId="d574f191acba1bda" providerId="LiveId" clId="{754F8AA8-0684-4B86-B397-8F3C4B0306A3}" dt="2024-11-25T11:32:36.197" v="13497" actId="20577"/>
          <ac:graphicFrameMkLst>
            <pc:docMk/>
            <pc:sldMk cId="4191841241" sldId="259"/>
            <ac:graphicFrameMk id="7" creationId="{E484D943-DBE4-C572-93A8-E821084AC13A}"/>
          </ac:graphicFrameMkLst>
        </pc:graphicFrameChg>
      </pc:sldChg>
      <pc:sldChg chg="addSp modSp mod ord">
        <pc:chgData name="sabrina naine" userId="d574f191acba1bda" providerId="LiveId" clId="{754F8AA8-0684-4B86-B397-8F3C4B0306A3}" dt="2024-11-25T15:14:54.302" v="14395" actId="1076"/>
        <pc:sldMkLst>
          <pc:docMk/>
          <pc:sldMk cId="3804436248" sldId="260"/>
        </pc:sldMkLst>
        <pc:spChg chg="mod">
          <ac:chgData name="sabrina naine" userId="d574f191acba1bda" providerId="LiveId" clId="{754F8AA8-0684-4B86-B397-8F3C4B0306A3}" dt="2024-11-25T11:31:17.434" v="13481" actId="1036"/>
          <ac:spMkLst>
            <pc:docMk/>
            <pc:sldMk cId="3804436248" sldId="260"/>
            <ac:spMk id="3" creationId="{EBB6B826-5F8A-6064-A3F1-5984EFA6C636}"/>
          </ac:spMkLst>
        </pc:spChg>
        <pc:spChg chg="add mod">
          <ac:chgData name="sabrina naine" userId="d574f191acba1bda" providerId="LiveId" clId="{754F8AA8-0684-4B86-B397-8F3C4B0306A3}" dt="2024-11-25T15:14:54.302" v="14395" actId="1076"/>
          <ac:spMkLst>
            <pc:docMk/>
            <pc:sldMk cId="3804436248" sldId="260"/>
            <ac:spMk id="5" creationId="{F6353B56-4570-0B00-B302-70772B6F599F}"/>
          </ac:spMkLst>
        </pc:spChg>
      </pc:sldChg>
      <pc:sldChg chg="addSp delSp modSp add del mod">
        <pc:chgData name="sabrina naine" userId="d574f191acba1bda" providerId="LiveId" clId="{754F8AA8-0684-4B86-B397-8F3C4B0306A3}" dt="2024-11-15T16:34:48.302" v="1325" actId="47"/>
        <pc:sldMkLst>
          <pc:docMk/>
          <pc:sldMk cId="3512469507" sldId="261"/>
        </pc:sldMkLst>
        <pc:spChg chg="mod">
          <ac:chgData name="sabrina naine" userId="d574f191acba1bda" providerId="LiveId" clId="{754F8AA8-0684-4B86-B397-8F3C4B0306A3}" dt="2024-11-15T16:33:35.260" v="1274" actId="20577"/>
          <ac:spMkLst>
            <pc:docMk/>
            <pc:sldMk cId="3512469507" sldId="261"/>
            <ac:spMk id="2" creationId="{7F48C8F5-A4AA-D68E-0B03-ADE8F86946D7}"/>
          </ac:spMkLst>
        </pc:spChg>
        <pc:picChg chg="add del mod">
          <ac:chgData name="sabrina naine" userId="d574f191acba1bda" providerId="LiveId" clId="{754F8AA8-0684-4B86-B397-8F3C4B0306A3}" dt="2024-11-15T15:39:02.358" v="1243" actId="478"/>
          <ac:picMkLst>
            <pc:docMk/>
            <pc:sldMk cId="3512469507" sldId="261"/>
            <ac:picMk id="4" creationId="{5072E478-A657-2A0A-324D-C83BE0ABA50D}"/>
          </ac:picMkLst>
        </pc:picChg>
        <pc:picChg chg="add del mod">
          <ac:chgData name="sabrina naine" userId="d574f191acba1bda" providerId="LiveId" clId="{754F8AA8-0684-4B86-B397-8F3C4B0306A3}" dt="2024-11-15T16:34:09.533" v="1316" actId="21"/>
          <ac:picMkLst>
            <pc:docMk/>
            <pc:sldMk cId="3512469507" sldId="261"/>
            <ac:picMk id="5" creationId="{66536004-A652-2102-24D3-0D4E63D22DD2}"/>
          </ac:picMkLst>
        </pc:picChg>
        <pc:picChg chg="del">
          <ac:chgData name="sabrina naine" userId="d574f191acba1bda" providerId="LiveId" clId="{754F8AA8-0684-4B86-B397-8F3C4B0306A3}" dt="2024-11-13T17:21:30.852" v="883" actId="478"/>
          <ac:picMkLst>
            <pc:docMk/>
            <pc:sldMk cId="3512469507" sldId="261"/>
            <ac:picMk id="6" creationId="{C317FF29-5FDD-7C94-F9C5-03D331A8BAF1}"/>
          </ac:picMkLst>
        </pc:picChg>
        <pc:picChg chg="add del mod">
          <ac:chgData name="sabrina naine" userId="d574f191acba1bda" providerId="LiveId" clId="{754F8AA8-0684-4B86-B397-8F3C4B0306A3}" dt="2024-11-15T15:36:26.363" v="1228" actId="21"/>
          <ac:picMkLst>
            <pc:docMk/>
            <pc:sldMk cId="3512469507" sldId="261"/>
            <ac:picMk id="7" creationId="{3913F6E0-99FC-36BF-6D0A-FB5C37867D43}"/>
          </ac:picMkLst>
        </pc:picChg>
        <pc:picChg chg="del">
          <ac:chgData name="sabrina naine" userId="d574f191acba1bda" providerId="LiveId" clId="{754F8AA8-0684-4B86-B397-8F3C4B0306A3}" dt="2024-11-13T17:21:31.494" v="884" actId="478"/>
          <ac:picMkLst>
            <pc:docMk/>
            <pc:sldMk cId="3512469507" sldId="261"/>
            <ac:picMk id="8" creationId="{3879DA14-E623-B11D-912C-B5C65F4E736C}"/>
          </ac:picMkLst>
        </pc:picChg>
        <pc:picChg chg="add del mod">
          <ac:chgData name="sabrina naine" userId="d574f191acba1bda" providerId="LiveId" clId="{754F8AA8-0684-4B86-B397-8F3C4B0306A3}" dt="2024-11-15T16:34:20.579" v="1319" actId="21"/>
          <ac:picMkLst>
            <pc:docMk/>
            <pc:sldMk cId="3512469507" sldId="261"/>
            <ac:picMk id="8" creationId="{3C25890A-92F8-9BC3-A991-0CFE409C27DD}"/>
          </ac:picMkLst>
        </pc:picChg>
        <pc:picChg chg="add del mod">
          <ac:chgData name="sabrina naine" userId="d574f191acba1bda" providerId="LiveId" clId="{754F8AA8-0684-4B86-B397-8F3C4B0306A3}" dt="2024-11-15T15:39:03.869" v="1244" actId="478"/>
          <ac:picMkLst>
            <pc:docMk/>
            <pc:sldMk cId="3512469507" sldId="261"/>
            <ac:picMk id="9" creationId="{11226164-C885-1891-B969-EDDA6D4E87A2}"/>
          </ac:picMkLst>
        </pc:picChg>
        <pc:picChg chg="del">
          <ac:chgData name="sabrina naine" userId="d574f191acba1bda" providerId="LiveId" clId="{754F8AA8-0684-4B86-B397-8F3C4B0306A3}" dt="2024-11-13T17:21:32.501" v="886" actId="478"/>
          <ac:picMkLst>
            <pc:docMk/>
            <pc:sldMk cId="3512469507" sldId="261"/>
            <ac:picMk id="10" creationId="{DD85178A-E2DD-E802-5E30-7F0CAEE67A37}"/>
          </ac:picMkLst>
        </pc:picChg>
        <pc:picChg chg="del">
          <ac:chgData name="sabrina naine" userId="d574f191acba1bda" providerId="LiveId" clId="{754F8AA8-0684-4B86-B397-8F3C4B0306A3}" dt="2024-11-13T17:21:32.070" v="885" actId="478"/>
          <ac:picMkLst>
            <pc:docMk/>
            <pc:sldMk cId="3512469507" sldId="261"/>
            <ac:picMk id="12" creationId="{1BA83595-E4C3-4AE8-F254-DA1F06BAFA8C}"/>
          </ac:picMkLst>
        </pc:picChg>
      </pc:sldChg>
      <pc:sldChg chg="modSp new del mod">
        <pc:chgData name="sabrina naine" userId="d574f191acba1bda" providerId="LiveId" clId="{754F8AA8-0684-4B86-B397-8F3C4B0306A3}" dt="2024-11-15T16:34:51.953" v="1326" actId="47"/>
        <pc:sldMkLst>
          <pc:docMk/>
          <pc:sldMk cId="2516843561" sldId="262"/>
        </pc:sldMkLst>
        <pc:spChg chg="mod">
          <ac:chgData name="sabrina naine" userId="d574f191acba1bda" providerId="LiveId" clId="{754F8AA8-0684-4B86-B397-8F3C4B0306A3}" dt="2024-11-14T16:24:43.521" v="990" actId="20577"/>
          <ac:spMkLst>
            <pc:docMk/>
            <pc:sldMk cId="2516843561" sldId="262"/>
            <ac:spMk id="2" creationId="{A71A5905-8C1D-7088-0CD6-2A48F64836D3}"/>
          </ac:spMkLst>
        </pc:spChg>
      </pc:sldChg>
      <pc:sldChg chg="add del">
        <pc:chgData name="sabrina naine" userId="d574f191acba1bda" providerId="LiveId" clId="{754F8AA8-0684-4B86-B397-8F3C4B0306A3}" dt="2024-11-15T16:34:55.197" v="1327" actId="47"/>
        <pc:sldMkLst>
          <pc:docMk/>
          <pc:sldMk cId="4164030163" sldId="263"/>
        </pc:sldMkLst>
      </pc:sldChg>
      <pc:sldChg chg="addSp delSp modSp add mod">
        <pc:chgData name="sabrina naine" userId="d574f191acba1bda" providerId="LiveId" clId="{754F8AA8-0684-4B86-B397-8F3C4B0306A3}" dt="2024-11-25T14:57:01.427" v="13690" actId="20577"/>
        <pc:sldMkLst>
          <pc:docMk/>
          <pc:sldMk cId="2715112676" sldId="264"/>
        </pc:sldMkLst>
        <pc:spChg chg="mod">
          <ac:chgData name="sabrina naine" userId="d574f191acba1bda" providerId="LiveId" clId="{754F8AA8-0684-4B86-B397-8F3C4B0306A3}" dt="2024-11-18T14:50:59.477" v="2408" actId="20577"/>
          <ac:spMkLst>
            <pc:docMk/>
            <pc:sldMk cId="2715112676" sldId="264"/>
            <ac:spMk id="2" creationId="{417479CF-AE6E-469C-018F-CBC697EA0C6F}"/>
          </ac:spMkLst>
        </pc:spChg>
        <pc:spChg chg="del">
          <ac:chgData name="sabrina naine" userId="d574f191acba1bda" providerId="LiveId" clId="{754F8AA8-0684-4B86-B397-8F3C4B0306A3}" dt="2024-11-18T17:17:03.855" v="6202" actId="478"/>
          <ac:spMkLst>
            <pc:docMk/>
            <pc:sldMk cId="2715112676" sldId="264"/>
            <ac:spMk id="3" creationId="{42679297-1EC9-7688-0581-1DDA32E2C04D}"/>
          </ac:spMkLst>
        </pc:spChg>
        <pc:spChg chg="add del mod">
          <ac:chgData name="sabrina naine" userId="d574f191acba1bda" providerId="LiveId" clId="{754F8AA8-0684-4B86-B397-8F3C4B0306A3}" dt="2024-11-19T16:36:20.588" v="10144" actId="478"/>
          <ac:spMkLst>
            <pc:docMk/>
            <pc:sldMk cId="2715112676" sldId="264"/>
            <ac:spMk id="6" creationId="{F20BA2A2-853C-F8AE-8CB8-5E3219E4EDDD}"/>
          </ac:spMkLst>
        </pc:spChg>
        <pc:spChg chg="add del mod">
          <ac:chgData name="sabrina naine" userId="d574f191acba1bda" providerId="LiveId" clId="{754F8AA8-0684-4B86-B397-8F3C4B0306A3}" dt="2024-11-19T16:36:30.318" v="10146" actId="478"/>
          <ac:spMkLst>
            <pc:docMk/>
            <pc:sldMk cId="2715112676" sldId="264"/>
            <ac:spMk id="7" creationId="{67895F07-9308-AB9A-94AF-1B45D0E12EFB}"/>
          </ac:spMkLst>
        </pc:spChg>
        <pc:spChg chg="add mod">
          <ac:chgData name="sabrina naine" userId="d574f191acba1bda" providerId="LiveId" clId="{754F8AA8-0684-4B86-B397-8F3C4B0306A3}" dt="2024-11-25T14:57:01.427" v="13690" actId="20577"/>
          <ac:spMkLst>
            <pc:docMk/>
            <pc:sldMk cId="2715112676" sldId="264"/>
            <ac:spMk id="9" creationId="{662529CB-61CF-E154-1684-BEA854FBDF6F}"/>
          </ac:spMkLst>
        </pc:spChg>
        <pc:picChg chg="add mod">
          <ac:chgData name="sabrina naine" userId="d574f191acba1bda" providerId="LiveId" clId="{754F8AA8-0684-4B86-B397-8F3C4B0306A3}" dt="2024-11-25T14:36:11.498" v="13507" actId="1076"/>
          <ac:picMkLst>
            <pc:docMk/>
            <pc:sldMk cId="2715112676" sldId="264"/>
            <ac:picMk id="4" creationId="{9B0062CE-1208-3FE0-DF8C-F804338C9975}"/>
          </ac:picMkLst>
        </pc:picChg>
        <pc:picChg chg="add del mod">
          <ac:chgData name="sabrina naine" userId="d574f191acba1bda" providerId="LiveId" clId="{754F8AA8-0684-4B86-B397-8F3C4B0306A3}" dt="2024-11-19T16:37:11.818" v="10148" actId="478"/>
          <ac:picMkLst>
            <pc:docMk/>
            <pc:sldMk cId="2715112676" sldId="264"/>
            <ac:picMk id="4" creationId="{C10ADF6C-2296-A3FF-39B4-9F99DA90A781}"/>
          </ac:picMkLst>
        </pc:picChg>
        <pc:picChg chg="add del mod">
          <ac:chgData name="sabrina naine" userId="d574f191acba1bda" providerId="LiveId" clId="{754F8AA8-0684-4B86-B397-8F3C4B0306A3}" dt="2024-11-18T17:19:44.054" v="6216" actId="478"/>
          <ac:picMkLst>
            <pc:docMk/>
            <pc:sldMk cId="2715112676" sldId="264"/>
            <ac:picMk id="5" creationId="{6A001FA0-E209-A883-8910-5F739EDC5485}"/>
          </ac:picMkLst>
        </pc:picChg>
        <pc:picChg chg="add del mod">
          <ac:chgData name="sabrina naine" userId="d574f191acba1bda" providerId="LiveId" clId="{754F8AA8-0684-4B86-B397-8F3C4B0306A3}" dt="2024-11-19T16:35:51.599" v="10138" actId="478"/>
          <ac:picMkLst>
            <pc:docMk/>
            <pc:sldMk cId="2715112676" sldId="264"/>
            <ac:picMk id="8" creationId="{BEEF1C8B-28C7-CCA3-7672-DFF522DE4956}"/>
          </ac:picMkLst>
        </pc:picChg>
        <pc:picChg chg="add del mod">
          <ac:chgData name="sabrina naine" userId="d574f191acba1bda" providerId="LiveId" clId="{754F8AA8-0684-4B86-B397-8F3C4B0306A3}" dt="2024-11-25T14:35:46.552" v="13502" actId="478"/>
          <ac:picMkLst>
            <pc:docMk/>
            <pc:sldMk cId="2715112676" sldId="264"/>
            <ac:picMk id="11" creationId="{7D9EAD02-47E2-C6DE-B3A2-4029356B9A39}"/>
          </ac:picMkLst>
        </pc:picChg>
      </pc:sldChg>
      <pc:sldChg chg="addSp delSp modSp add mod">
        <pc:chgData name="sabrina naine" userId="d574f191acba1bda" providerId="LiveId" clId="{754F8AA8-0684-4B86-B397-8F3C4B0306A3}" dt="2024-11-25T15:12:51.806" v="14376" actId="12"/>
        <pc:sldMkLst>
          <pc:docMk/>
          <pc:sldMk cId="1018583588" sldId="265"/>
        </pc:sldMkLst>
        <pc:spChg chg="mod">
          <ac:chgData name="sabrina naine" userId="d574f191acba1bda" providerId="LiveId" clId="{754F8AA8-0684-4B86-B397-8F3C4B0306A3}" dt="2024-11-18T14:51:14.816" v="2451" actId="20577"/>
          <ac:spMkLst>
            <pc:docMk/>
            <pc:sldMk cId="1018583588" sldId="265"/>
            <ac:spMk id="2" creationId="{9430A585-AB2A-9AED-4137-70A43689B221}"/>
          </ac:spMkLst>
        </pc:spChg>
        <pc:spChg chg="del">
          <ac:chgData name="sabrina naine" userId="d574f191acba1bda" providerId="LiveId" clId="{754F8AA8-0684-4B86-B397-8F3C4B0306A3}" dt="2024-11-18T14:51:17.177" v="2452" actId="22"/>
          <ac:spMkLst>
            <pc:docMk/>
            <pc:sldMk cId="1018583588" sldId="265"/>
            <ac:spMk id="3" creationId="{2F6C0785-824E-9380-A31A-A9B0251AAB13}"/>
          </ac:spMkLst>
        </pc:spChg>
        <pc:spChg chg="add mod">
          <ac:chgData name="sabrina naine" userId="d574f191acba1bda" providerId="LiveId" clId="{754F8AA8-0684-4B86-B397-8F3C4B0306A3}" dt="2024-11-25T15:12:51.806" v="14376" actId="12"/>
          <ac:spMkLst>
            <pc:docMk/>
            <pc:sldMk cId="1018583588" sldId="265"/>
            <ac:spMk id="5" creationId="{E3C4EA6D-9337-BC83-DE2E-ADCCD19BA8D4}"/>
          </ac:spMkLst>
        </pc:spChg>
        <pc:spChg chg="add del mod">
          <ac:chgData name="sabrina naine" userId="d574f191acba1bda" providerId="LiveId" clId="{754F8AA8-0684-4B86-B397-8F3C4B0306A3}" dt="2024-11-18T17:25:03.630" v="6358" actId="21"/>
          <ac:spMkLst>
            <pc:docMk/>
            <pc:sldMk cId="1018583588" sldId="265"/>
            <ac:spMk id="7" creationId="{43EEF3CC-232D-441D-5048-D6CE44EBD125}"/>
          </ac:spMkLst>
        </pc:spChg>
        <pc:spChg chg="add del mod">
          <ac:chgData name="sabrina naine" userId="d574f191acba1bda" providerId="LiveId" clId="{754F8AA8-0684-4B86-B397-8F3C4B0306A3}" dt="2024-11-18T17:25:14.235" v="6360" actId="478"/>
          <ac:spMkLst>
            <pc:docMk/>
            <pc:sldMk cId="1018583588" sldId="265"/>
            <ac:spMk id="9" creationId="{43EEF3CC-232D-441D-5048-D6CE44EBD125}"/>
          </ac:spMkLst>
        </pc:spChg>
        <pc:spChg chg="add del mod">
          <ac:chgData name="sabrina naine" userId="d574f191acba1bda" providerId="LiveId" clId="{754F8AA8-0684-4B86-B397-8F3C4B0306A3}" dt="2024-11-19T16:55:02.910" v="10402" actId="478"/>
          <ac:spMkLst>
            <pc:docMk/>
            <pc:sldMk cId="1018583588" sldId="265"/>
            <ac:spMk id="10" creationId="{C67BDB71-028F-98A7-C775-28BD263E9473}"/>
          </ac:spMkLst>
        </pc:spChg>
        <pc:spChg chg="add mod">
          <ac:chgData name="sabrina naine" userId="d574f191acba1bda" providerId="LiveId" clId="{754F8AA8-0684-4B86-B397-8F3C4B0306A3}" dt="2024-11-25T14:42:09.927" v="13526" actId="20577"/>
          <ac:spMkLst>
            <pc:docMk/>
            <pc:sldMk cId="1018583588" sldId="265"/>
            <ac:spMk id="11" creationId="{927E7C17-5E7C-108D-A5ED-D5011BD90CEE}"/>
          </ac:spMkLst>
        </pc:spChg>
        <pc:picChg chg="add del mod">
          <ac:chgData name="sabrina naine" userId="d574f191acba1bda" providerId="LiveId" clId="{754F8AA8-0684-4B86-B397-8F3C4B0306A3}" dt="2024-11-25T14:37:13.815" v="13508" actId="478"/>
          <ac:picMkLst>
            <pc:docMk/>
            <pc:sldMk cId="1018583588" sldId="265"/>
            <ac:picMk id="4" creationId="{43CB68D3-E3C6-DC25-9BA4-9116DB72869E}"/>
          </ac:picMkLst>
        </pc:picChg>
        <pc:picChg chg="add del mod ord">
          <ac:chgData name="sabrina naine" userId="d574f191acba1bda" providerId="LiveId" clId="{754F8AA8-0684-4B86-B397-8F3C4B0306A3}" dt="2024-11-18T14:51:21.225" v="2453" actId="21"/>
          <ac:picMkLst>
            <pc:docMk/>
            <pc:sldMk cId="1018583588" sldId="265"/>
            <ac:picMk id="5" creationId="{FAFE1DA4-AEDB-C922-61E7-57471E8F54E3}"/>
          </ac:picMkLst>
        </pc:picChg>
        <pc:picChg chg="add mod">
          <ac:chgData name="sabrina naine" userId="d574f191acba1bda" providerId="LiveId" clId="{754F8AA8-0684-4B86-B397-8F3C4B0306A3}" dt="2024-11-25T14:37:24.261" v="13514" actId="1076"/>
          <ac:picMkLst>
            <pc:docMk/>
            <pc:sldMk cId="1018583588" sldId="265"/>
            <ac:picMk id="6" creationId="{59F16FF5-C2DA-A979-657B-55FEE78E0B7B}"/>
          </ac:picMkLst>
        </pc:picChg>
        <pc:picChg chg="add del mod">
          <ac:chgData name="sabrina naine" userId="d574f191acba1bda" providerId="LiveId" clId="{754F8AA8-0684-4B86-B397-8F3C4B0306A3}" dt="2024-11-25T14:58:03.545" v="13693" actId="478"/>
          <ac:picMkLst>
            <pc:docMk/>
            <pc:sldMk cId="1018583588" sldId="265"/>
            <ac:picMk id="7" creationId="{CE46090C-927C-4E97-0EC7-3FDC890B270B}"/>
          </ac:picMkLst>
        </pc:picChg>
        <pc:picChg chg="add del mod">
          <ac:chgData name="sabrina naine" userId="d574f191acba1bda" providerId="LiveId" clId="{754F8AA8-0684-4B86-B397-8F3C4B0306A3}" dt="2024-11-19T16:54:44.389" v="10398" actId="478"/>
          <ac:picMkLst>
            <pc:docMk/>
            <pc:sldMk cId="1018583588" sldId="265"/>
            <ac:picMk id="8" creationId="{FAFE1DA4-AEDB-C922-61E7-57471E8F54E3}"/>
          </ac:picMkLst>
        </pc:picChg>
      </pc:sldChg>
      <pc:sldChg chg="modSp add del mod">
        <pc:chgData name="sabrina naine" userId="d574f191acba1bda" providerId="LiveId" clId="{754F8AA8-0684-4B86-B397-8F3C4B0306A3}" dt="2024-11-18T15:14:51.974" v="2591" actId="47"/>
        <pc:sldMkLst>
          <pc:docMk/>
          <pc:sldMk cId="4176111329" sldId="266"/>
        </pc:sldMkLst>
        <pc:spChg chg="mod">
          <ac:chgData name="sabrina naine" userId="d574f191acba1bda" providerId="LiveId" clId="{754F8AA8-0684-4B86-B397-8F3C4B0306A3}" dt="2024-11-18T15:06:31.571" v="2583" actId="20577"/>
          <ac:spMkLst>
            <pc:docMk/>
            <pc:sldMk cId="4176111329" sldId="266"/>
            <ac:spMk id="2" creationId="{3AD6531F-00CD-6D39-D048-F8B18AB38A3D}"/>
          </ac:spMkLst>
        </pc:spChg>
      </pc:sldChg>
      <pc:sldChg chg="modSp add mod">
        <pc:chgData name="sabrina naine" userId="d574f191acba1bda" providerId="LiveId" clId="{754F8AA8-0684-4B86-B397-8F3C4B0306A3}" dt="2024-11-25T16:26:13.646" v="14595" actId="20577"/>
        <pc:sldMkLst>
          <pc:docMk/>
          <pc:sldMk cId="961470821" sldId="267"/>
        </pc:sldMkLst>
        <pc:spChg chg="mod">
          <ac:chgData name="sabrina naine" userId="d574f191acba1bda" providerId="LiveId" clId="{754F8AA8-0684-4B86-B397-8F3C4B0306A3}" dt="2024-11-25T15:13:20.278" v="14386" actId="20577"/>
          <ac:spMkLst>
            <pc:docMk/>
            <pc:sldMk cId="961470821" sldId="267"/>
            <ac:spMk id="2" creationId="{DF227A04-C2A3-0C6C-A19C-DA30764BDCAF}"/>
          </ac:spMkLst>
        </pc:spChg>
        <pc:spChg chg="mod">
          <ac:chgData name="sabrina naine" userId="d574f191acba1bda" providerId="LiveId" clId="{754F8AA8-0684-4B86-B397-8F3C4B0306A3}" dt="2024-11-25T16:26:13.646" v="14595" actId="20577"/>
          <ac:spMkLst>
            <pc:docMk/>
            <pc:sldMk cId="961470821" sldId="267"/>
            <ac:spMk id="3" creationId="{272316A9-0E3B-22AA-554F-6617B03DA378}"/>
          </ac:spMkLst>
        </pc:spChg>
      </pc:sldChg>
      <pc:sldChg chg="modSp add del mod">
        <pc:chgData name="sabrina naine" userId="d574f191acba1bda" providerId="LiveId" clId="{754F8AA8-0684-4B86-B397-8F3C4B0306A3}" dt="2024-11-18T16:41:12.836" v="4575" actId="47"/>
        <pc:sldMkLst>
          <pc:docMk/>
          <pc:sldMk cId="3460115552" sldId="268"/>
        </pc:sldMkLst>
        <pc:spChg chg="mod">
          <ac:chgData name="sabrina naine" userId="d574f191acba1bda" providerId="LiveId" clId="{754F8AA8-0684-4B86-B397-8F3C4B0306A3}" dt="2024-11-14T16:26:39.830" v="1134" actId="20577"/>
          <ac:spMkLst>
            <pc:docMk/>
            <pc:sldMk cId="3460115552" sldId="268"/>
            <ac:spMk id="2" creationId="{E82FDC40-FB70-02F6-7311-EE2C38705BDB}"/>
          </ac:spMkLst>
        </pc:spChg>
      </pc:sldChg>
      <pc:sldChg chg="modSp add del mod">
        <pc:chgData name="sabrina naine" userId="d574f191acba1bda" providerId="LiveId" clId="{754F8AA8-0684-4B86-B397-8F3C4B0306A3}" dt="2024-11-18T16:41:16.187" v="4576" actId="47"/>
        <pc:sldMkLst>
          <pc:docMk/>
          <pc:sldMk cId="1192027106" sldId="269"/>
        </pc:sldMkLst>
        <pc:spChg chg="mod">
          <ac:chgData name="sabrina naine" userId="d574f191acba1bda" providerId="LiveId" clId="{754F8AA8-0684-4B86-B397-8F3C4B0306A3}" dt="2024-11-14T16:27:08.805" v="1158" actId="20577"/>
          <ac:spMkLst>
            <pc:docMk/>
            <pc:sldMk cId="1192027106" sldId="269"/>
            <ac:spMk id="2" creationId="{B4741D43-D502-A501-721A-B25E81D121DA}"/>
          </ac:spMkLst>
        </pc:spChg>
      </pc:sldChg>
      <pc:sldChg chg="addSp delSp modSp new mod">
        <pc:chgData name="sabrina naine" userId="d574f191acba1bda" providerId="LiveId" clId="{754F8AA8-0684-4B86-B397-8F3C4B0306A3}" dt="2024-11-22T15:30:46.543" v="11872" actId="20577"/>
        <pc:sldMkLst>
          <pc:docMk/>
          <pc:sldMk cId="1793813417" sldId="270"/>
        </pc:sldMkLst>
        <pc:spChg chg="mod">
          <ac:chgData name="sabrina naine" userId="d574f191acba1bda" providerId="LiveId" clId="{754F8AA8-0684-4B86-B397-8F3C4B0306A3}" dt="2024-11-18T11:12:48.539" v="1929" actId="20577"/>
          <ac:spMkLst>
            <pc:docMk/>
            <pc:sldMk cId="1793813417" sldId="270"/>
            <ac:spMk id="2" creationId="{B1746414-0935-1FE8-4EB9-3A5FCEAAC33F}"/>
          </ac:spMkLst>
        </pc:spChg>
        <pc:spChg chg="del">
          <ac:chgData name="sabrina naine" userId="d574f191acba1bda" providerId="LiveId" clId="{754F8AA8-0684-4B86-B397-8F3C4B0306A3}" dt="2024-11-15T16:34:11.500" v="1317"/>
          <ac:spMkLst>
            <pc:docMk/>
            <pc:sldMk cId="1793813417" sldId="270"/>
            <ac:spMk id="3" creationId="{AD30506A-AB8F-2288-766E-62329ECF7523}"/>
          </ac:spMkLst>
        </pc:spChg>
        <pc:spChg chg="del">
          <ac:chgData name="sabrina naine" userId="d574f191acba1bda" providerId="LiveId" clId="{754F8AA8-0684-4B86-B397-8F3C4B0306A3}" dt="2024-11-15T16:34:22.642" v="1320"/>
          <ac:spMkLst>
            <pc:docMk/>
            <pc:sldMk cId="1793813417" sldId="270"/>
            <ac:spMk id="4" creationId="{429A13AB-20CE-FA38-46C1-C22D0C88E607}"/>
          </ac:spMkLst>
        </pc:spChg>
        <pc:spChg chg="add mod">
          <ac:chgData name="sabrina naine" userId="d574f191acba1bda" providerId="LiveId" clId="{754F8AA8-0684-4B86-B397-8F3C4B0306A3}" dt="2024-11-22T15:30:46.543" v="11872" actId="20577"/>
          <ac:spMkLst>
            <pc:docMk/>
            <pc:sldMk cId="1793813417" sldId="270"/>
            <ac:spMk id="4" creationId="{643310CA-641D-7114-0D70-0BC33E85D24B}"/>
          </ac:spMkLst>
        </pc:spChg>
        <pc:spChg chg="add del mod">
          <ac:chgData name="sabrina naine" userId="d574f191acba1bda" providerId="LiveId" clId="{754F8AA8-0684-4B86-B397-8F3C4B0306A3}" dt="2024-11-16T12:37:41.072" v="1749" actId="22"/>
          <ac:spMkLst>
            <pc:docMk/>
            <pc:sldMk cId="1793813417" sldId="270"/>
            <ac:spMk id="4" creationId="{8CFB1384-BD74-44B0-58E7-BAD3D46C8B35}"/>
          </ac:spMkLst>
        </pc:spChg>
        <pc:spChg chg="add mod">
          <ac:chgData name="sabrina naine" userId="d574f191acba1bda" providerId="LiveId" clId="{754F8AA8-0684-4B86-B397-8F3C4B0306A3}" dt="2024-11-22T15:30:34.224" v="11870" actId="1076"/>
          <ac:spMkLst>
            <pc:docMk/>
            <pc:sldMk cId="1793813417" sldId="270"/>
            <ac:spMk id="7" creationId="{EFBD8AE3-C1BB-1C42-21F9-28838A0BD7FD}"/>
          </ac:spMkLst>
        </pc:spChg>
        <pc:spChg chg="add del mod">
          <ac:chgData name="sabrina naine" userId="d574f191acba1bda" providerId="LiveId" clId="{754F8AA8-0684-4B86-B397-8F3C4B0306A3}" dt="2024-11-16T12:39:34.739" v="1753" actId="22"/>
          <ac:spMkLst>
            <pc:docMk/>
            <pc:sldMk cId="1793813417" sldId="270"/>
            <ac:spMk id="9" creationId="{8BF1C9AC-0EC1-A40C-6A2A-1E64BA65D918}"/>
          </ac:spMkLst>
        </pc:spChg>
        <pc:spChg chg="add del mod">
          <ac:chgData name="sabrina naine" userId="d574f191acba1bda" providerId="LiveId" clId="{754F8AA8-0684-4B86-B397-8F3C4B0306A3}" dt="2024-11-15T16:47:01.416" v="1405" actId="22"/>
          <ac:spMkLst>
            <pc:docMk/>
            <pc:sldMk cId="1793813417" sldId="270"/>
            <ac:spMk id="10" creationId="{CB57ED9D-0E45-AECC-07EE-9DF8BF892811}"/>
          </ac:spMkLst>
        </pc:spChg>
        <pc:spChg chg="add del mod">
          <ac:chgData name="sabrina naine" userId="d574f191acba1bda" providerId="LiveId" clId="{754F8AA8-0684-4B86-B397-8F3C4B0306A3}" dt="2024-11-16T12:41:46.239" v="1761" actId="22"/>
          <ac:spMkLst>
            <pc:docMk/>
            <pc:sldMk cId="1793813417" sldId="270"/>
            <ac:spMk id="13" creationId="{2D54FEF7-3737-2D67-3867-7089E96C5D7D}"/>
          </ac:spMkLst>
        </pc:spChg>
        <pc:spChg chg="add del mod">
          <ac:chgData name="sabrina naine" userId="d574f191acba1bda" providerId="LiveId" clId="{754F8AA8-0684-4B86-B397-8F3C4B0306A3}" dt="2024-11-15T17:11:52.218" v="1441"/>
          <ac:spMkLst>
            <pc:docMk/>
            <pc:sldMk cId="1793813417" sldId="270"/>
            <ac:spMk id="14" creationId="{4929DD22-688B-CB49-6AA7-B7DF485553EB}"/>
          </ac:spMkLst>
        </pc:spChg>
        <pc:spChg chg="add del mod">
          <ac:chgData name="sabrina naine" userId="d574f191acba1bda" providerId="LiveId" clId="{754F8AA8-0684-4B86-B397-8F3C4B0306A3}" dt="2024-11-16T12:43:55.715" v="1765" actId="22"/>
          <ac:spMkLst>
            <pc:docMk/>
            <pc:sldMk cId="1793813417" sldId="270"/>
            <ac:spMk id="20" creationId="{8E3E650D-AFAB-4246-BAFC-92691E6B5DEE}"/>
          </ac:spMkLst>
        </pc:spChg>
        <pc:picChg chg="add del mod">
          <ac:chgData name="sabrina naine" userId="d574f191acba1bda" providerId="LiveId" clId="{754F8AA8-0684-4B86-B397-8F3C4B0306A3}" dt="2024-11-16T12:37:39.682" v="1748" actId="478"/>
          <ac:picMkLst>
            <pc:docMk/>
            <pc:sldMk cId="1793813417" sldId="270"/>
            <ac:picMk id="5" creationId="{66536004-A652-2102-24D3-0D4E63D22DD2}"/>
          </ac:picMkLst>
        </pc:picChg>
        <pc:picChg chg="add del mod">
          <ac:chgData name="sabrina naine" userId="d574f191acba1bda" providerId="LiveId" clId="{754F8AA8-0684-4B86-B397-8F3C4B0306A3}" dt="2024-11-21T16:06:26.560" v="11805" actId="478"/>
          <ac:picMkLst>
            <pc:docMk/>
            <pc:sldMk cId="1793813417" sldId="270"/>
            <ac:picMk id="5" creationId="{82855C01-C3CF-1514-CCD2-F03AA502E7B7}"/>
          </ac:picMkLst>
        </pc:picChg>
        <pc:picChg chg="add mod">
          <ac:chgData name="sabrina naine" userId="d574f191acba1bda" providerId="LiveId" clId="{754F8AA8-0684-4B86-B397-8F3C4B0306A3}" dt="2024-11-21T16:06:34.827" v="11808" actId="1076"/>
          <ac:picMkLst>
            <pc:docMk/>
            <pc:sldMk cId="1793813417" sldId="270"/>
            <ac:picMk id="6" creationId="{718C6C28-9AAB-0207-4633-8057FDE47679}"/>
          </ac:picMkLst>
        </pc:picChg>
        <pc:picChg chg="add del">
          <ac:chgData name="sabrina naine" userId="d574f191acba1bda" providerId="LiveId" clId="{754F8AA8-0684-4B86-B397-8F3C4B0306A3}" dt="2024-11-15T16:47:03.275" v="1406" actId="478"/>
          <ac:picMkLst>
            <pc:docMk/>
            <pc:sldMk cId="1793813417" sldId="270"/>
            <ac:picMk id="7" creationId="{4B279D06-3B1E-7C2F-64FD-956A3A7AA121}"/>
          </ac:picMkLst>
        </pc:picChg>
        <pc:picChg chg="add del mod ord">
          <ac:chgData name="sabrina naine" userId="d574f191acba1bda" providerId="LiveId" clId="{754F8AA8-0684-4B86-B397-8F3C4B0306A3}" dt="2024-11-16T12:41:40.137" v="1758" actId="478"/>
          <ac:picMkLst>
            <pc:docMk/>
            <pc:sldMk cId="1793813417" sldId="270"/>
            <ac:picMk id="7" creationId="{B44B9F7C-4757-B8F3-5554-31D22BA5B897}"/>
          </ac:picMkLst>
        </pc:picChg>
        <pc:picChg chg="add del mod">
          <ac:chgData name="sabrina naine" userId="d574f191acba1bda" providerId="LiveId" clId="{754F8AA8-0684-4B86-B397-8F3C4B0306A3}" dt="2024-11-15T16:46:58.463" v="1404" actId="478"/>
          <ac:picMkLst>
            <pc:docMk/>
            <pc:sldMk cId="1793813417" sldId="270"/>
            <ac:picMk id="8" creationId="{3C25890A-92F8-9BC3-A991-0CFE409C27DD}"/>
          </ac:picMkLst>
        </pc:picChg>
        <pc:picChg chg="add del mod">
          <ac:chgData name="sabrina naine" userId="d574f191acba1bda" providerId="LiveId" clId="{754F8AA8-0684-4B86-B397-8F3C4B0306A3}" dt="2024-11-21T16:06:40.253" v="11809" actId="478"/>
          <ac:picMkLst>
            <pc:docMk/>
            <pc:sldMk cId="1793813417" sldId="270"/>
            <ac:picMk id="8" creationId="{7B08FC66-E3FC-2A0F-E4A1-C927AC0EAF30}"/>
          </ac:picMkLst>
        </pc:picChg>
        <pc:picChg chg="add mod">
          <ac:chgData name="sabrina naine" userId="d574f191acba1bda" providerId="LiveId" clId="{754F8AA8-0684-4B86-B397-8F3C4B0306A3}" dt="2024-11-21T16:07:28.113" v="11815" actId="1076"/>
          <ac:picMkLst>
            <pc:docMk/>
            <pc:sldMk cId="1793813417" sldId="270"/>
            <ac:picMk id="10" creationId="{1A0ECC3D-1510-80B9-8F2B-1DC23E6B1888}"/>
          </ac:picMkLst>
        </pc:picChg>
        <pc:picChg chg="add del mod ord">
          <ac:chgData name="sabrina naine" userId="d574f191acba1bda" providerId="LiveId" clId="{754F8AA8-0684-4B86-B397-8F3C4B0306A3}" dt="2024-11-16T12:41:54.763" v="1764" actId="478"/>
          <ac:picMkLst>
            <pc:docMk/>
            <pc:sldMk cId="1793813417" sldId="270"/>
            <ac:picMk id="11" creationId="{F8736B0B-2B07-4F98-41D6-502B82270F65}"/>
          </ac:picMkLst>
        </pc:picChg>
        <pc:picChg chg="add del mod ord">
          <ac:chgData name="sabrina naine" userId="d574f191acba1bda" providerId="LiveId" clId="{754F8AA8-0684-4B86-B397-8F3C4B0306A3}" dt="2024-11-15T17:11:41.476" v="1438" actId="21"/>
          <ac:picMkLst>
            <pc:docMk/>
            <pc:sldMk cId="1793813417" sldId="270"/>
            <ac:picMk id="12" creationId="{C1E618F5-7354-37A9-FC2E-BA7EE897377E}"/>
          </ac:picMkLst>
        </pc:picChg>
        <pc:picChg chg="add del">
          <ac:chgData name="sabrina naine" userId="d574f191acba1bda" providerId="LiveId" clId="{754F8AA8-0684-4B86-B397-8F3C4B0306A3}" dt="2024-11-16T12:41:44.685" v="1760" actId="478"/>
          <ac:picMkLst>
            <pc:docMk/>
            <pc:sldMk cId="1793813417" sldId="270"/>
            <ac:picMk id="15" creationId="{EE8267D5-BC72-4958-B5E4-11D3196C1027}"/>
          </ac:picMkLst>
        </pc:picChg>
        <pc:picChg chg="add del mod">
          <ac:chgData name="sabrina naine" userId="d574f191acba1bda" providerId="LiveId" clId="{754F8AA8-0684-4B86-B397-8F3C4B0306A3}" dt="2024-11-16T12:37:53.639" v="1752" actId="478"/>
          <ac:picMkLst>
            <pc:docMk/>
            <pc:sldMk cId="1793813417" sldId="270"/>
            <ac:picMk id="16" creationId="{3B431294-019D-26EA-469A-80B72D6D530E}"/>
          </ac:picMkLst>
        </pc:picChg>
        <pc:picChg chg="add del mod ord">
          <ac:chgData name="sabrina naine" userId="d574f191acba1bda" providerId="LiveId" clId="{754F8AA8-0684-4B86-B397-8F3C4B0306A3}" dt="2024-11-18T16:11:14.886" v="3370" actId="21"/>
          <ac:picMkLst>
            <pc:docMk/>
            <pc:sldMk cId="1793813417" sldId="270"/>
            <ac:picMk id="18" creationId="{82855C01-C3CF-1514-CCD2-F03AA502E7B7}"/>
          </ac:picMkLst>
        </pc:picChg>
        <pc:picChg chg="add del mod ord">
          <ac:chgData name="sabrina naine" userId="d574f191acba1bda" providerId="LiveId" clId="{754F8AA8-0684-4B86-B397-8F3C4B0306A3}" dt="2024-11-18T16:13:35.477" v="3604" actId="21"/>
          <ac:picMkLst>
            <pc:docMk/>
            <pc:sldMk cId="1793813417" sldId="270"/>
            <ac:picMk id="22" creationId="{7B08FC66-E3FC-2A0F-E4A1-C927AC0EAF30}"/>
          </ac:picMkLst>
        </pc:picChg>
      </pc:sldChg>
      <pc:sldChg chg="addSp delSp modSp add mod">
        <pc:chgData name="sabrina naine" userId="d574f191acba1bda" providerId="LiveId" clId="{754F8AA8-0684-4B86-B397-8F3C4B0306A3}" dt="2024-11-21T16:08:12.494" v="11818" actId="1076"/>
        <pc:sldMkLst>
          <pc:docMk/>
          <pc:sldMk cId="155899598" sldId="271"/>
        </pc:sldMkLst>
        <pc:spChg chg="mod">
          <ac:chgData name="sabrina naine" userId="d574f191acba1bda" providerId="LiveId" clId="{754F8AA8-0684-4B86-B397-8F3C4B0306A3}" dt="2024-11-16T12:48:25.276" v="1805" actId="20577"/>
          <ac:spMkLst>
            <pc:docMk/>
            <pc:sldMk cId="155899598" sldId="271"/>
            <ac:spMk id="2" creationId="{32790284-063A-7F4D-ACF1-9EE8DFB09FAE}"/>
          </ac:spMkLst>
        </pc:spChg>
        <pc:spChg chg="add mod">
          <ac:chgData name="sabrina naine" userId="d574f191acba1bda" providerId="LiveId" clId="{754F8AA8-0684-4B86-B397-8F3C4B0306A3}" dt="2024-11-19T12:36:00.760" v="9100" actId="1076"/>
          <ac:spMkLst>
            <pc:docMk/>
            <pc:sldMk cId="155899598" sldId="271"/>
            <ac:spMk id="3" creationId="{B965E485-4836-D134-A50D-53DCD5953024}"/>
          </ac:spMkLst>
        </pc:spChg>
        <pc:spChg chg="add del mod">
          <ac:chgData name="sabrina naine" userId="d574f191acba1bda" providerId="LiveId" clId="{754F8AA8-0684-4B86-B397-8F3C4B0306A3}" dt="2024-11-16T12:36:56.583" v="1745" actId="22"/>
          <ac:spMkLst>
            <pc:docMk/>
            <pc:sldMk cId="155899598" sldId="271"/>
            <ac:spMk id="4" creationId="{51BB60DE-5FD4-9AB9-C494-856F50C66B32}"/>
          </ac:spMkLst>
        </pc:spChg>
        <pc:spChg chg="add mod">
          <ac:chgData name="sabrina naine" userId="d574f191acba1bda" providerId="LiveId" clId="{754F8AA8-0684-4B86-B397-8F3C4B0306A3}" dt="2024-11-21T16:08:12.494" v="11818" actId="1076"/>
          <ac:spMkLst>
            <pc:docMk/>
            <pc:sldMk cId="155899598" sldId="271"/>
            <ac:spMk id="4" creationId="{5BD3E2CC-0072-74F1-6B86-47B626AC3C79}"/>
          </ac:spMkLst>
        </pc:spChg>
        <pc:spChg chg="add del mod">
          <ac:chgData name="sabrina naine" userId="d574f191acba1bda" providerId="LiveId" clId="{754F8AA8-0684-4B86-B397-8F3C4B0306A3}" dt="2024-11-15T16:42:34.191" v="1391" actId="22"/>
          <ac:spMkLst>
            <pc:docMk/>
            <pc:sldMk cId="155899598" sldId="271"/>
            <ac:spMk id="4" creationId="{9F06B640-89DC-EF4F-0D12-FA7E4BE5D12D}"/>
          </ac:spMkLst>
        </pc:spChg>
        <pc:spChg chg="add del mod">
          <ac:chgData name="sabrina naine" userId="d574f191acba1bda" providerId="LiveId" clId="{754F8AA8-0684-4B86-B397-8F3C4B0306A3}" dt="2024-11-21T16:08:03.071" v="11817" actId="22"/>
          <ac:spMkLst>
            <pc:docMk/>
            <pc:sldMk cId="155899598" sldId="271"/>
            <ac:spMk id="6" creationId="{7EEA610A-761D-DCA1-AB82-9FEEB12D3963}"/>
          </ac:spMkLst>
        </pc:spChg>
        <pc:spChg chg="add del mod">
          <ac:chgData name="sabrina naine" userId="d574f191acba1bda" providerId="LiveId" clId="{754F8AA8-0684-4B86-B397-8F3C4B0306A3}" dt="2024-11-16T12:47:35.375" v="1774" actId="22"/>
          <ac:spMkLst>
            <pc:docMk/>
            <pc:sldMk cId="155899598" sldId="271"/>
            <ac:spMk id="10" creationId="{37CC1F0A-EAE1-D724-824A-C4627DB480EE}"/>
          </ac:spMkLst>
        </pc:spChg>
        <pc:spChg chg="add del mod">
          <ac:chgData name="sabrina naine" userId="d574f191acba1bda" providerId="LiveId" clId="{754F8AA8-0684-4B86-B397-8F3C4B0306A3}" dt="2024-11-15T17:10:22.839" v="1435" actId="22"/>
          <ac:spMkLst>
            <pc:docMk/>
            <pc:sldMk cId="155899598" sldId="271"/>
            <ac:spMk id="10" creationId="{E1E8141F-8312-CFC5-A6E3-1C321ED21787}"/>
          </ac:spMkLst>
        </pc:spChg>
        <pc:spChg chg="add del mod">
          <ac:chgData name="sabrina naine" userId="d574f191acba1bda" providerId="LiveId" clId="{754F8AA8-0684-4B86-B397-8F3C4B0306A3}" dt="2024-11-15T17:07:26.820" v="1429" actId="22"/>
          <ac:spMkLst>
            <pc:docMk/>
            <pc:sldMk cId="155899598" sldId="271"/>
            <ac:spMk id="12" creationId="{72798FFB-1671-589F-A253-90BE8E867A03}"/>
          </ac:spMkLst>
        </pc:spChg>
        <pc:spChg chg="add del mod">
          <ac:chgData name="sabrina naine" userId="d574f191acba1bda" providerId="LiveId" clId="{754F8AA8-0684-4B86-B397-8F3C4B0306A3}" dt="2024-11-15T17:12:09.966" v="1446"/>
          <ac:spMkLst>
            <pc:docMk/>
            <pc:sldMk cId="155899598" sldId="271"/>
            <ac:spMk id="21" creationId="{69E05A9D-BFE4-795C-F641-9E273971C3E5}"/>
          </ac:spMkLst>
        </pc:spChg>
        <pc:spChg chg="add del mod">
          <ac:chgData name="sabrina naine" userId="d574f191acba1bda" providerId="LiveId" clId="{754F8AA8-0684-4B86-B397-8F3C4B0306A3}" dt="2024-11-15T17:12:34.892" v="1450"/>
          <ac:spMkLst>
            <pc:docMk/>
            <pc:sldMk cId="155899598" sldId="271"/>
            <ac:spMk id="23" creationId="{23D34875-CF5B-D643-7D84-1BD0345DC2E1}"/>
          </ac:spMkLst>
        </pc:spChg>
        <pc:spChg chg="add del mod">
          <ac:chgData name="sabrina naine" userId="d574f191acba1bda" providerId="LiveId" clId="{754F8AA8-0684-4B86-B397-8F3C4B0306A3}" dt="2024-11-15T17:12:38.438" v="1452"/>
          <ac:spMkLst>
            <pc:docMk/>
            <pc:sldMk cId="155899598" sldId="271"/>
            <ac:spMk id="27" creationId="{961A27A1-748E-7850-7C58-BC17BD26B4BB}"/>
          </ac:spMkLst>
        </pc:spChg>
        <pc:spChg chg="add del mod">
          <ac:chgData name="sabrina naine" userId="d574f191acba1bda" providerId="LiveId" clId="{754F8AA8-0684-4B86-B397-8F3C4B0306A3}" dt="2024-11-15T17:13:51.378" v="1462" actId="22"/>
          <ac:spMkLst>
            <pc:docMk/>
            <pc:sldMk cId="155899598" sldId="271"/>
            <ac:spMk id="31" creationId="{86196155-C225-398D-9929-F3676BC2F7C7}"/>
          </ac:spMkLst>
        </pc:spChg>
        <pc:picChg chg="del">
          <ac:chgData name="sabrina naine" userId="d574f191acba1bda" providerId="LiveId" clId="{754F8AA8-0684-4B86-B397-8F3C4B0306A3}" dt="2024-11-15T16:42:17.853" v="1390" actId="478"/>
          <ac:picMkLst>
            <pc:docMk/>
            <pc:sldMk cId="155899598" sldId="271"/>
            <ac:picMk id="5" creationId="{D9A1E58F-362A-B7E4-DEED-B6F7F76DFAD0}"/>
          </ac:picMkLst>
        </pc:picChg>
        <pc:picChg chg="add del">
          <ac:chgData name="sabrina naine" userId="d574f191acba1bda" providerId="LiveId" clId="{754F8AA8-0684-4B86-B397-8F3C4B0306A3}" dt="2024-11-16T12:36:58.173" v="1746" actId="478"/>
          <ac:picMkLst>
            <pc:docMk/>
            <pc:sldMk cId="155899598" sldId="271"/>
            <ac:picMk id="6" creationId="{528ED36F-F241-1CBF-58D0-76A0B7435C22}"/>
          </ac:picMkLst>
        </pc:picChg>
        <pc:picChg chg="add del mod ord">
          <ac:chgData name="sabrina naine" userId="d574f191acba1bda" providerId="LiveId" clId="{754F8AA8-0684-4B86-B397-8F3C4B0306A3}" dt="2024-11-15T17:07:22.048" v="1426" actId="478"/>
          <ac:picMkLst>
            <pc:docMk/>
            <pc:sldMk cId="155899598" sldId="271"/>
            <ac:picMk id="7" creationId="{9B8346D8-11C9-F433-F4CE-72C859B14582}"/>
          </ac:picMkLst>
        </pc:picChg>
        <pc:picChg chg="add mod ord">
          <ac:chgData name="sabrina naine" userId="d574f191acba1bda" providerId="LiveId" clId="{754F8AA8-0684-4B86-B397-8F3C4B0306A3}" dt="2024-11-19T12:35:40.472" v="9097" actId="1076"/>
          <ac:picMkLst>
            <pc:docMk/>
            <pc:sldMk cId="155899598" sldId="271"/>
            <ac:picMk id="8" creationId="{C31C760E-AEA4-F827-A595-6DD74D5305CD}"/>
          </ac:picMkLst>
        </pc:picChg>
        <pc:picChg chg="del">
          <ac:chgData name="sabrina naine" userId="d574f191acba1bda" providerId="LiveId" clId="{754F8AA8-0684-4B86-B397-8F3C4B0306A3}" dt="2024-11-15T16:43:18.465" v="1400" actId="478"/>
          <ac:picMkLst>
            <pc:docMk/>
            <pc:sldMk cId="155899598" sldId="271"/>
            <ac:picMk id="8" creationId="{DA7AE31C-D5CD-F38C-E64F-1D3D00DE1DC0}"/>
          </ac:picMkLst>
        </pc:picChg>
        <pc:picChg chg="add mod ord">
          <ac:chgData name="sabrina naine" userId="d574f191acba1bda" providerId="LiveId" clId="{754F8AA8-0684-4B86-B397-8F3C4B0306A3}" dt="2024-11-21T16:08:03.071" v="11817" actId="22"/>
          <ac:picMkLst>
            <pc:docMk/>
            <pc:sldMk cId="155899598" sldId="271"/>
            <ac:picMk id="9" creationId="{41388D25-C54D-77B3-F51E-84037A319780}"/>
          </ac:picMkLst>
        </pc:picChg>
        <pc:picChg chg="add del mod ord">
          <ac:chgData name="sabrina naine" userId="d574f191acba1bda" providerId="LiveId" clId="{754F8AA8-0684-4B86-B397-8F3C4B0306A3}" dt="2024-11-21T16:07:48.401" v="11816" actId="478"/>
          <ac:picMkLst>
            <pc:docMk/>
            <pc:sldMk cId="155899598" sldId="271"/>
            <ac:picMk id="12" creationId="{6C9DA9DB-7E72-70F9-1D1F-A9C4361E320A}"/>
          </ac:picMkLst>
        </pc:picChg>
        <pc:picChg chg="add del">
          <ac:chgData name="sabrina naine" userId="d574f191acba1bda" providerId="LiveId" clId="{754F8AA8-0684-4B86-B397-8F3C4B0306A3}" dt="2024-11-15T17:07:24.954" v="1428" actId="478"/>
          <ac:picMkLst>
            <pc:docMk/>
            <pc:sldMk cId="155899598" sldId="271"/>
            <ac:picMk id="14" creationId="{D1BF3249-0150-1100-23A8-EE0D92B4797F}"/>
          </ac:picMkLst>
        </pc:picChg>
        <pc:picChg chg="add del mod ord">
          <ac:chgData name="sabrina naine" userId="d574f191acba1bda" providerId="LiveId" clId="{754F8AA8-0684-4B86-B397-8F3C4B0306A3}" dt="2024-11-15T17:11:50.198" v="1440" actId="21"/>
          <ac:picMkLst>
            <pc:docMk/>
            <pc:sldMk cId="155899598" sldId="271"/>
            <ac:picMk id="16" creationId="{3B431294-019D-26EA-469A-80B72D6D530E}"/>
          </ac:picMkLst>
        </pc:picChg>
        <pc:picChg chg="add del mod ord">
          <ac:chgData name="sabrina naine" userId="d574f191acba1bda" providerId="LiveId" clId="{754F8AA8-0684-4B86-B397-8F3C4B0306A3}" dt="2024-11-15T17:12:08.498" v="1445" actId="21"/>
          <ac:picMkLst>
            <pc:docMk/>
            <pc:sldMk cId="155899598" sldId="271"/>
            <ac:picMk id="18" creationId="{9A5CA9F4-5C7A-D4E9-461F-FA5081ED70CE}"/>
          </ac:picMkLst>
        </pc:picChg>
        <pc:picChg chg="add del mod">
          <ac:chgData name="sabrina naine" userId="d574f191acba1bda" providerId="LiveId" clId="{754F8AA8-0684-4B86-B397-8F3C4B0306A3}" dt="2024-11-15T17:12:28.223" v="1447" actId="21"/>
          <ac:picMkLst>
            <pc:docMk/>
            <pc:sldMk cId="155899598" sldId="271"/>
            <ac:picMk id="19" creationId="{8AE8EB37-D0F4-C6B8-B880-A8FAB4CEAEDC}"/>
          </ac:picMkLst>
        </pc:picChg>
        <pc:picChg chg="add del mod">
          <ac:chgData name="sabrina naine" userId="d574f191acba1bda" providerId="LiveId" clId="{754F8AA8-0684-4B86-B397-8F3C4B0306A3}" dt="2024-11-15T17:12:33.193" v="1449" actId="21"/>
          <ac:picMkLst>
            <pc:docMk/>
            <pc:sldMk cId="155899598" sldId="271"/>
            <ac:picMk id="24" creationId="{9A5CA9F4-5C7A-D4E9-461F-FA5081ED70CE}"/>
          </ac:picMkLst>
        </pc:picChg>
        <pc:picChg chg="add del mod">
          <ac:chgData name="sabrina naine" userId="d574f191acba1bda" providerId="LiveId" clId="{754F8AA8-0684-4B86-B397-8F3C4B0306A3}" dt="2024-11-15T17:12:37.348" v="1451" actId="21"/>
          <ac:picMkLst>
            <pc:docMk/>
            <pc:sldMk cId="155899598" sldId="271"/>
            <ac:picMk id="25" creationId="{8AE8EB37-D0F4-C6B8-B880-A8FAB4CEAEDC}"/>
          </ac:picMkLst>
        </pc:picChg>
        <pc:picChg chg="add del mod">
          <ac:chgData name="sabrina naine" userId="d574f191acba1bda" providerId="LiveId" clId="{754F8AA8-0684-4B86-B397-8F3C4B0306A3}" dt="2024-11-15T17:13:46.953" v="1459" actId="478"/>
          <ac:picMkLst>
            <pc:docMk/>
            <pc:sldMk cId="155899598" sldId="271"/>
            <ac:picMk id="28" creationId="{9A5CA9F4-5C7A-D4E9-461F-FA5081ED70CE}"/>
          </ac:picMkLst>
        </pc:picChg>
        <pc:picChg chg="add del mod">
          <ac:chgData name="sabrina naine" userId="d574f191acba1bda" providerId="LiveId" clId="{754F8AA8-0684-4B86-B397-8F3C4B0306A3}" dt="2024-11-16T12:36:53.762" v="1743" actId="478"/>
          <ac:picMkLst>
            <pc:docMk/>
            <pc:sldMk cId="155899598" sldId="271"/>
            <ac:picMk id="29" creationId="{8AE8EB37-D0F4-C6B8-B880-A8FAB4CEAEDC}"/>
          </ac:picMkLst>
        </pc:picChg>
        <pc:picChg chg="add del">
          <ac:chgData name="sabrina naine" userId="d574f191acba1bda" providerId="LiveId" clId="{754F8AA8-0684-4B86-B397-8F3C4B0306A3}" dt="2024-11-15T17:13:50.212" v="1461" actId="478"/>
          <ac:picMkLst>
            <pc:docMk/>
            <pc:sldMk cId="155899598" sldId="271"/>
            <ac:picMk id="33" creationId="{9F0EFDFD-B642-345B-562E-B4394AE08C18}"/>
          </ac:picMkLst>
        </pc:picChg>
        <pc:picChg chg="add del mod ord">
          <ac:chgData name="sabrina naine" userId="d574f191acba1bda" providerId="LiveId" clId="{754F8AA8-0684-4B86-B397-8F3C4B0306A3}" dt="2024-11-16T12:37:01.313" v="1747" actId="478"/>
          <ac:picMkLst>
            <pc:docMk/>
            <pc:sldMk cId="155899598" sldId="271"/>
            <ac:picMk id="35" creationId="{BDD61CA7-892E-9F8E-0B88-E39520DC21DB}"/>
          </ac:picMkLst>
        </pc:picChg>
      </pc:sldChg>
      <pc:sldChg chg="addSp delSp modSp new mod">
        <pc:chgData name="sabrina naine" userId="d574f191acba1bda" providerId="LiveId" clId="{754F8AA8-0684-4B86-B397-8F3C4B0306A3}" dt="2024-11-19T12:34:02.645" v="9080" actId="14100"/>
        <pc:sldMkLst>
          <pc:docMk/>
          <pc:sldMk cId="130711631" sldId="272"/>
        </pc:sldMkLst>
        <pc:spChg chg="mod">
          <ac:chgData name="sabrina naine" userId="d574f191acba1bda" providerId="LiveId" clId="{754F8AA8-0684-4B86-B397-8F3C4B0306A3}" dt="2024-11-15T16:35:33.381" v="1371" actId="20577"/>
          <ac:spMkLst>
            <pc:docMk/>
            <pc:sldMk cId="130711631" sldId="272"/>
            <ac:spMk id="2" creationId="{824F9C84-FDDF-358A-B154-AC5A550CF164}"/>
          </ac:spMkLst>
        </pc:spChg>
        <pc:spChg chg="del">
          <ac:chgData name="sabrina naine" userId="d574f191acba1bda" providerId="LiveId" clId="{754F8AA8-0684-4B86-B397-8F3C4B0306A3}" dt="2024-11-15T16:36:03.617" v="1372" actId="22"/>
          <ac:spMkLst>
            <pc:docMk/>
            <pc:sldMk cId="130711631" sldId="272"/>
            <ac:spMk id="3" creationId="{EF8F7090-6558-70FE-FC0D-AA4FA1ADE986}"/>
          </ac:spMkLst>
        </pc:spChg>
        <pc:spChg chg="add del mod">
          <ac:chgData name="sabrina naine" userId="d574f191acba1bda" providerId="LiveId" clId="{754F8AA8-0684-4B86-B397-8F3C4B0306A3}" dt="2024-11-16T12:21:55.388" v="1668" actId="22"/>
          <ac:spMkLst>
            <pc:docMk/>
            <pc:sldMk cId="130711631" sldId="272"/>
            <ac:spMk id="4" creationId="{45AED508-8464-6562-55E0-338E066A4C08}"/>
          </ac:spMkLst>
        </pc:spChg>
        <pc:spChg chg="add del mod">
          <ac:chgData name="sabrina naine" userId="d574f191acba1bda" providerId="LiveId" clId="{754F8AA8-0684-4B86-B397-8F3C4B0306A3}" dt="2024-11-16T12:22:22.359" v="1674" actId="478"/>
          <ac:spMkLst>
            <pc:docMk/>
            <pc:sldMk cId="130711631" sldId="272"/>
            <ac:spMk id="10" creationId="{42D93F6C-DBE6-19A5-177D-AADB642A0F0F}"/>
          </ac:spMkLst>
        </pc:spChg>
        <pc:spChg chg="add del mod">
          <ac:chgData name="sabrina naine" userId="d574f191acba1bda" providerId="LiveId" clId="{754F8AA8-0684-4B86-B397-8F3C4B0306A3}" dt="2024-11-16T12:23:17.400" v="1685" actId="478"/>
          <ac:spMkLst>
            <pc:docMk/>
            <pc:sldMk cId="130711631" sldId="272"/>
            <ac:spMk id="11" creationId="{4045F99D-6DD3-E296-18D9-68325F4DC2E5}"/>
          </ac:spMkLst>
        </pc:spChg>
        <pc:spChg chg="add del mod">
          <ac:chgData name="sabrina naine" userId="d574f191acba1bda" providerId="LiveId" clId="{754F8AA8-0684-4B86-B397-8F3C4B0306A3}" dt="2024-11-16T12:24:12.681" v="1698" actId="478"/>
          <ac:spMkLst>
            <pc:docMk/>
            <pc:sldMk cId="130711631" sldId="272"/>
            <ac:spMk id="12" creationId="{CD298E70-F033-854E-AA00-1C88F49C20D7}"/>
          </ac:spMkLst>
        </pc:spChg>
        <pc:spChg chg="add mod">
          <ac:chgData name="sabrina naine" userId="d574f191acba1bda" providerId="LiveId" clId="{754F8AA8-0684-4B86-B397-8F3C4B0306A3}" dt="2024-11-16T12:22:17.252" v="1673" actId="1076"/>
          <ac:spMkLst>
            <pc:docMk/>
            <pc:sldMk cId="130711631" sldId="272"/>
            <ac:spMk id="13" creationId="{865EE768-E71F-EF1C-3C5C-B3AA4F7DA750}"/>
          </ac:spMkLst>
        </pc:spChg>
        <pc:spChg chg="add mod">
          <ac:chgData name="sabrina naine" userId="d574f191acba1bda" providerId="LiveId" clId="{754F8AA8-0684-4B86-B397-8F3C4B0306A3}" dt="2024-11-19T12:33:31.884" v="9075" actId="1076"/>
          <ac:spMkLst>
            <pc:docMk/>
            <pc:sldMk cId="130711631" sldId="272"/>
            <ac:spMk id="16" creationId="{32C5202D-BFCE-880E-751C-B3FAF175C220}"/>
          </ac:spMkLst>
        </pc:spChg>
        <pc:spChg chg="add mod">
          <ac:chgData name="sabrina naine" userId="d574f191acba1bda" providerId="LiveId" clId="{754F8AA8-0684-4B86-B397-8F3C4B0306A3}" dt="2024-11-16T12:24:07.453" v="1696" actId="1076"/>
          <ac:spMkLst>
            <pc:docMk/>
            <pc:sldMk cId="130711631" sldId="272"/>
            <ac:spMk id="19" creationId="{A8AF2F93-43AA-1211-531B-54C3331A9354}"/>
          </ac:spMkLst>
        </pc:spChg>
        <pc:picChg chg="add del mod ord">
          <ac:chgData name="sabrina naine" userId="d574f191acba1bda" providerId="LiveId" clId="{754F8AA8-0684-4B86-B397-8F3C4B0306A3}" dt="2024-11-16T12:18:00.196" v="1667" actId="478"/>
          <ac:picMkLst>
            <pc:docMk/>
            <pc:sldMk cId="130711631" sldId="272"/>
            <ac:picMk id="5" creationId="{71060FBB-402C-B08A-ADD5-6D592F6DFCBF}"/>
          </ac:picMkLst>
        </pc:picChg>
        <pc:picChg chg="add del mod">
          <ac:chgData name="sabrina naine" userId="d574f191acba1bda" providerId="LiveId" clId="{754F8AA8-0684-4B86-B397-8F3C4B0306A3}" dt="2024-11-16T12:22:30.977" v="1675" actId="478"/>
          <ac:picMkLst>
            <pc:docMk/>
            <pc:sldMk cId="130711631" sldId="272"/>
            <ac:picMk id="7" creationId="{8B8F5EA0-E61E-C9F9-1738-E9755A1387F4}"/>
          </ac:picMkLst>
        </pc:picChg>
        <pc:picChg chg="add mod ord">
          <ac:chgData name="sabrina naine" userId="d574f191acba1bda" providerId="LiveId" clId="{754F8AA8-0684-4B86-B397-8F3C4B0306A3}" dt="2024-11-19T12:33:41.528" v="9077" actId="14100"/>
          <ac:picMkLst>
            <pc:docMk/>
            <pc:sldMk cId="130711631" sldId="272"/>
            <ac:picMk id="8" creationId="{52C5E146-33D2-FCDA-43A6-C05C4245BC93}"/>
          </ac:picMkLst>
        </pc:picChg>
        <pc:picChg chg="add del mod">
          <ac:chgData name="sabrina naine" userId="d574f191acba1bda" providerId="LiveId" clId="{754F8AA8-0684-4B86-B397-8F3C4B0306A3}" dt="2024-11-16T12:23:20.013" v="1686" actId="478"/>
          <ac:picMkLst>
            <pc:docMk/>
            <pc:sldMk cId="130711631" sldId="272"/>
            <ac:picMk id="9" creationId="{680E3513-7F1A-2B7C-DAB5-21A8459D7D89}"/>
          </ac:picMkLst>
        </pc:picChg>
        <pc:picChg chg="add mod">
          <ac:chgData name="sabrina naine" userId="d574f191acba1bda" providerId="LiveId" clId="{754F8AA8-0684-4B86-B397-8F3C4B0306A3}" dt="2024-11-19T12:34:02.645" v="9080" actId="14100"/>
          <ac:picMkLst>
            <pc:docMk/>
            <pc:sldMk cId="130711631" sldId="272"/>
            <ac:picMk id="15" creationId="{111CB993-0905-6229-1390-7CAA77957505}"/>
          </ac:picMkLst>
        </pc:picChg>
        <pc:picChg chg="add mod">
          <ac:chgData name="sabrina naine" userId="d574f191acba1bda" providerId="LiveId" clId="{754F8AA8-0684-4B86-B397-8F3C4B0306A3}" dt="2024-11-19T12:33:54.648" v="9079" actId="1076"/>
          <ac:picMkLst>
            <pc:docMk/>
            <pc:sldMk cId="130711631" sldId="272"/>
            <ac:picMk id="18" creationId="{3D545838-BE3C-2C9F-BEAE-A58011F219D1}"/>
          </ac:picMkLst>
        </pc:picChg>
      </pc:sldChg>
      <pc:sldChg chg="addSp delSp modSp add mod">
        <pc:chgData name="sabrina naine" userId="d574f191acba1bda" providerId="LiveId" clId="{754F8AA8-0684-4B86-B397-8F3C4B0306A3}" dt="2024-11-21T11:33:13.622" v="11579"/>
        <pc:sldMkLst>
          <pc:docMk/>
          <pc:sldMk cId="1444858414" sldId="273"/>
        </pc:sldMkLst>
        <pc:spChg chg="mod">
          <ac:chgData name="sabrina naine" userId="d574f191acba1bda" providerId="LiveId" clId="{754F8AA8-0684-4B86-B397-8F3C4B0306A3}" dt="2024-11-15T17:21:52.782" v="1485" actId="1076"/>
          <ac:spMkLst>
            <pc:docMk/>
            <pc:sldMk cId="1444858414" sldId="273"/>
            <ac:spMk id="2" creationId="{FEB6A7C6-7876-6016-E218-863DFB5DE8F8}"/>
          </ac:spMkLst>
        </pc:spChg>
        <pc:spChg chg="add del mod">
          <ac:chgData name="sabrina naine" userId="d574f191acba1bda" providerId="LiveId" clId="{754F8AA8-0684-4B86-B397-8F3C4B0306A3}" dt="2024-11-15T17:20:56.665" v="1473" actId="478"/>
          <ac:spMkLst>
            <pc:docMk/>
            <pc:sldMk cId="1444858414" sldId="273"/>
            <ac:spMk id="4" creationId="{C972D704-9034-5986-20D0-F3D23D9FE935}"/>
          </ac:spMkLst>
        </pc:spChg>
        <pc:spChg chg="add mod">
          <ac:chgData name="sabrina naine" userId="d574f191acba1bda" providerId="LiveId" clId="{754F8AA8-0684-4B86-B397-8F3C4B0306A3}" dt="2024-11-19T12:34:18.383" v="9083" actId="1076"/>
          <ac:spMkLst>
            <pc:docMk/>
            <pc:sldMk cId="1444858414" sldId="273"/>
            <ac:spMk id="5" creationId="{AEE5665B-ED6C-B9A9-F211-2C60033FA2C5}"/>
          </ac:spMkLst>
        </pc:spChg>
        <pc:spChg chg="add mod">
          <ac:chgData name="sabrina naine" userId="d574f191acba1bda" providerId="LiveId" clId="{754F8AA8-0684-4B86-B397-8F3C4B0306A3}" dt="2024-11-21T11:33:13.622" v="11579"/>
          <ac:spMkLst>
            <pc:docMk/>
            <pc:sldMk cId="1444858414" sldId="273"/>
            <ac:spMk id="8" creationId="{D3AC2CD4-31B3-D38D-B0DC-F47EEA2E055F}"/>
          </ac:spMkLst>
        </pc:spChg>
        <pc:spChg chg="add del mod">
          <ac:chgData name="sabrina naine" userId="d574f191acba1bda" providerId="LiveId" clId="{754F8AA8-0684-4B86-B397-8F3C4B0306A3}" dt="2024-11-21T11:32:59.310" v="11573" actId="21"/>
          <ac:spMkLst>
            <pc:docMk/>
            <pc:sldMk cId="1444858414" sldId="273"/>
            <ac:spMk id="9" creationId="{D3AC2CD4-31B3-D38D-B0DC-F47EEA2E055F}"/>
          </ac:spMkLst>
        </pc:spChg>
        <pc:spChg chg="add del mod">
          <ac:chgData name="sabrina naine" userId="d574f191acba1bda" providerId="LiveId" clId="{754F8AA8-0684-4B86-B397-8F3C4B0306A3}" dt="2024-11-16T12:25:06.807" v="1710" actId="478"/>
          <ac:spMkLst>
            <pc:docMk/>
            <pc:sldMk cId="1444858414" sldId="273"/>
            <ac:spMk id="14" creationId="{68845ED7-76C4-799B-50E5-BD6DF64FB0FC}"/>
          </ac:spMkLst>
        </pc:spChg>
        <pc:spChg chg="add del mod">
          <ac:chgData name="sabrina naine" userId="d574f191acba1bda" providerId="LiveId" clId="{754F8AA8-0684-4B86-B397-8F3C4B0306A3}" dt="2024-11-16T12:26:03.854" v="1722" actId="478"/>
          <ac:spMkLst>
            <pc:docMk/>
            <pc:sldMk cId="1444858414" sldId="273"/>
            <ac:spMk id="15" creationId="{A8E8458C-9C07-24D3-DD37-9ABEC7362FDE}"/>
          </ac:spMkLst>
        </pc:spChg>
        <pc:spChg chg="add del mod">
          <ac:chgData name="sabrina naine" userId="d574f191acba1bda" providerId="LiveId" clId="{754F8AA8-0684-4B86-B397-8F3C4B0306A3}" dt="2024-11-16T12:26:41.674" v="1729" actId="478"/>
          <ac:spMkLst>
            <pc:docMk/>
            <pc:sldMk cId="1444858414" sldId="273"/>
            <ac:spMk id="16" creationId="{6177285B-B711-E49F-F451-6F36F72C9375}"/>
          </ac:spMkLst>
        </pc:spChg>
        <pc:spChg chg="add mod">
          <ac:chgData name="sabrina naine" userId="d574f191acba1bda" providerId="LiveId" clId="{754F8AA8-0684-4B86-B397-8F3C4B0306A3}" dt="2024-11-19T12:34:53.556" v="9091" actId="14100"/>
          <ac:spMkLst>
            <pc:docMk/>
            <pc:sldMk cId="1444858414" sldId="273"/>
            <ac:spMk id="17" creationId="{A44ECCE0-A481-CAAA-99E9-2E30024CF133}"/>
          </ac:spMkLst>
        </pc:spChg>
        <pc:picChg chg="add mod">
          <ac:chgData name="sabrina naine" userId="d574f191acba1bda" providerId="LiveId" clId="{754F8AA8-0684-4B86-B397-8F3C4B0306A3}" dt="2024-11-19T12:34:15.835" v="9082" actId="1076"/>
          <ac:picMkLst>
            <pc:docMk/>
            <pc:sldMk cId="1444858414" sldId="273"/>
            <ac:picMk id="4" creationId="{910DF779-0F4D-6276-02A3-FB0E4CB66F20}"/>
          </ac:picMkLst>
        </pc:picChg>
        <pc:picChg chg="del mod">
          <ac:chgData name="sabrina naine" userId="d574f191acba1bda" providerId="LiveId" clId="{754F8AA8-0684-4B86-B397-8F3C4B0306A3}" dt="2024-11-15T17:20:35.107" v="1465" actId="478"/>
          <ac:picMkLst>
            <pc:docMk/>
            <pc:sldMk cId="1444858414" sldId="273"/>
            <ac:picMk id="5" creationId="{636AE622-07E4-EAFB-0085-66395555D170}"/>
          </ac:picMkLst>
        </pc:picChg>
        <pc:picChg chg="add mod">
          <ac:chgData name="sabrina naine" userId="d574f191acba1bda" providerId="LiveId" clId="{754F8AA8-0684-4B86-B397-8F3C4B0306A3}" dt="2024-11-21T11:33:11.473" v="11578" actId="14100"/>
          <ac:picMkLst>
            <pc:docMk/>
            <pc:sldMk cId="1444858414" sldId="273"/>
            <ac:picMk id="6" creationId="{B29B10F0-F134-E23A-EFD0-89C166A565F8}"/>
          </ac:picMkLst>
        </pc:picChg>
        <pc:picChg chg="add del mod">
          <ac:chgData name="sabrina naine" userId="d574f191acba1bda" providerId="LiveId" clId="{754F8AA8-0684-4B86-B397-8F3C4B0306A3}" dt="2024-11-21T11:32:51.745" v="11570" actId="478"/>
          <ac:picMkLst>
            <pc:docMk/>
            <pc:sldMk cId="1444858414" sldId="273"/>
            <ac:picMk id="7" creationId="{09AAC880-61BC-00A1-B733-3C776C3FB799}"/>
          </ac:picMkLst>
        </pc:picChg>
        <pc:picChg chg="del mod">
          <ac:chgData name="sabrina naine" userId="d574f191acba1bda" providerId="LiveId" clId="{754F8AA8-0684-4B86-B397-8F3C4B0306A3}" dt="2024-11-15T17:20:44.194" v="1469" actId="478"/>
          <ac:picMkLst>
            <pc:docMk/>
            <pc:sldMk cId="1444858414" sldId="273"/>
            <ac:picMk id="7" creationId="{BDABCC88-01C6-4561-C2E5-DE1F7BEFFA30}"/>
          </ac:picMkLst>
        </pc:picChg>
        <pc:picChg chg="add del mod">
          <ac:chgData name="sabrina naine" userId="d574f191acba1bda" providerId="LiveId" clId="{754F8AA8-0684-4B86-B397-8F3C4B0306A3}" dt="2024-11-16T12:24:28.639" v="1702" actId="478"/>
          <ac:picMkLst>
            <pc:docMk/>
            <pc:sldMk cId="1444858414" sldId="273"/>
            <ac:picMk id="8" creationId="{1F4910EF-0DF5-F3EA-2028-66B2AF9D8C3E}"/>
          </ac:picMkLst>
        </pc:picChg>
        <pc:picChg chg="del mod">
          <ac:chgData name="sabrina naine" userId="d574f191acba1bda" providerId="LiveId" clId="{754F8AA8-0684-4B86-B397-8F3C4B0306A3}" dt="2024-11-15T17:20:47.631" v="1470" actId="478"/>
          <ac:picMkLst>
            <pc:docMk/>
            <pc:sldMk cId="1444858414" sldId="273"/>
            <ac:picMk id="9" creationId="{314C3A27-47F8-87A2-B877-43A5A6075817}"/>
          </ac:picMkLst>
        </pc:picChg>
        <pc:picChg chg="add del mod">
          <ac:chgData name="sabrina naine" userId="d574f191acba1bda" providerId="LiveId" clId="{754F8AA8-0684-4B86-B397-8F3C4B0306A3}" dt="2024-11-16T12:25:13.139" v="1712" actId="478"/>
          <ac:picMkLst>
            <pc:docMk/>
            <pc:sldMk cId="1444858414" sldId="273"/>
            <ac:picMk id="11" creationId="{2E389280-31FF-C47E-8CCC-2AD021D6E468}"/>
          </ac:picMkLst>
        </pc:picChg>
        <pc:picChg chg="add mod">
          <ac:chgData name="sabrina naine" userId="d574f191acba1bda" providerId="LiveId" clId="{754F8AA8-0684-4B86-B397-8F3C4B0306A3}" dt="2024-11-19T12:34:59.113" v="9092" actId="14100"/>
          <ac:picMkLst>
            <pc:docMk/>
            <pc:sldMk cId="1444858414" sldId="273"/>
            <ac:picMk id="12" creationId="{9575C3DC-5E85-3AF5-FCBF-36333B845AAB}"/>
          </ac:picMkLst>
        </pc:picChg>
        <pc:picChg chg="add del mod">
          <ac:chgData name="sabrina naine" userId="d574f191acba1bda" providerId="LiveId" clId="{754F8AA8-0684-4B86-B397-8F3C4B0306A3}" dt="2024-11-16T12:26:06.056" v="1723" actId="478"/>
          <ac:picMkLst>
            <pc:docMk/>
            <pc:sldMk cId="1444858414" sldId="273"/>
            <ac:picMk id="13" creationId="{3E2B7254-01E5-CF46-9C90-BCFA27093B39}"/>
          </ac:picMkLst>
        </pc:picChg>
      </pc:sldChg>
      <pc:sldChg chg="addSp delSp modSp add mod">
        <pc:chgData name="sabrina naine" userId="d574f191acba1bda" providerId="LiveId" clId="{754F8AA8-0684-4B86-B397-8F3C4B0306A3}" dt="2024-11-20T14:07:50.368" v="11168" actId="313"/>
        <pc:sldMkLst>
          <pc:docMk/>
          <pc:sldMk cId="4291312393" sldId="274"/>
        </pc:sldMkLst>
        <pc:spChg chg="mod">
          <ac:chgData name="sabrina naine" userId="d574f191acba1bda" providerId="LiveId" clId="{754F8AA8-0684-4B86-B397-8F3C4B0306A3}" dt="2024-11-20T14:07:50.368" v="11168" actId="313"/>
          <ac:spMkLst>
            <pc:docMk/>
            <pc:sldMk cId="4291312393" sldId="274"/>
            <ac:spMk id="2" creationId="{1A2C74DA-CAD1-DC21-F51A-FA78A11F68AB}"/>
          </ac:spMkLst>
        </pc:spChg>
        <pc:spChg chg="add mod">
          <ac:chgData name="sabrina naine" userId="d574f191acba1bda" providerId="LiveId" clId="{754F8AA8-0684-4B86-B397-8F3C4B0306A3}" dt="2024-11-19T12:56:28.301" v="9125" actId="255"/>
          <ac:spMkLst>
            <pc:docMk/>
            <pc:sldMk cId="4291312393" sldId="274"/>
            <ac:spMk id="4" creationId="{56F62ECE-9C45-846D-B355-8D608BC3B44C}"/>
          </ac:spMkLst>
        </pc:spChg>
        <pc:spChg chg="add del mod">
          <ac:chgData name="sabrina naine" userId="d574f191acba1bda" providerId="LiveId" clId="{754F8AA8-0684-4B86-B397-8F3C4B0306A3}" dt="2024-11-16T18:52:17.514" v="1874" actId="22"/>
          <ac:spMkLst>
            <pc:docMk/>
            <pc:sldMk cId="4291312393" sldId="274"/>
            <ac:spMk id="4" creationId="{6AFF784B-0CCB-DEC5-95E6-FDE416FA6762}"/>
          </ac:spMkLst>
        </pc:spChg>
        <pc:spChg chg="add mod">
          <ac:chgData name="sabrina naine" userId="d574f191acba1bda" providerId="LiveId" clId="{754F8AA8-0684-4B86-B397-8F3C4B0306A3}" dt="2024-11-19T12:56:43.797" v="9127" actId="255"/>
          <ac:spMkLst>
            <pc:docMk/>
            <pc:sldMk cId="4291312393" sldId="274"/>
            <ac:spMk id="7" creationId="{0920C87B-B6D6-32C2-CC3C-C40E8DF2F61D}"/>
          </ac:spMkLst>
        </pc:spChg>
        <pc:spChg chg="add del mod">
          <ac:chgData name="sabrina naine" userId="d574f191acba1bda" providerId="LiveId" clId="{754F8AA8-0684-4B86-B397-8F3C4B0306A3}" dt="2024-11-16T18:52:38.466" v="1876" actId="22"/>
          <ac:spMkLst>
            <pc:docMk/>
            <pc:sldMk cId="4291312393" sldId="274"/>
            <ac:spMk id="9" creationId="{AC2CCBE8-5EB7-A5B1-AA1A-E2733060DB52}"/>
          </ac:spMkLst>
        </pc:spChg>
        <pc:picChg chg="add mod">
          <ac:chgData name="sabrina naine" userId="d574f191acba1bda" providerId="LiveId" clId="{754F8AA8-0684-4B86-B397-8F3C4B0306A3}" dt="2024-11-19T12:36:20.415" v="9102" actId="1076"/>
          <ac:picMkLst>
            <pc:docMk/>
            <pc:sldMk cId="4291312393" sldId="274"/>
            <ac:picMk id="5" creationId="{6E84B7B8-01F5-3D86-6E8A-4CE54013DB41}"/>
          </ac:picMkLst>
        </pc:picChg>
        <pc:picChg chg="add del mod ord">
          <ac:chgData name="sabrina naine" userId="d574f191acba1bda" providerId="LiveId" clId="{754F8AA8-0684-4B86-B397-8F3C4B0306A3}" dt="2024-11-18T16:18:10.154" v="3809" actId="21"/>
          <ac:picMkLst>
            <pc:docMk/>
            <pc:sldMk cId="4291312393" sldId="274"/>
            <ac:picMk id="6" creationId="{6E84B7B8-01F5-3D86-6E8A-4CE54013DB41}"/>
          </ac:picMkLst>
        </pc:picChg>
        <pc:picChg chg="del">
          <ac:chgData name="sabrina naine" userId="d574f191acba1bda" providerId="LiveId" clId="{754F8AA8-0684-4B86-B397-8F3C4B0306A3}" dt="2024-11-16T18:52:10.278" v="1873" actId="478"/>
          <ac:picMkLst>
            <pc:docMk/>
            <pc:sldMk cId="4291312393" sldId="274"/>
            <ac:picMk id="8" creationId="{375E1A0A-BEB7-C503-EB66-38143DD2BDD4}"/>
          </ac:picMkLst>
        </pc:picChg>
        <pc:picChg chg="add mod ord">
          <ac:chgData name="sabrina naine" userId="d574f191acba1bda" providerId="LiveId" clId="{754F8AA8-0684-4B86-B397-8F3C4B0306A3}" dt="2024-11-19T12:37:04.489" v="9113" actId="1076"/>
          <ac:picMkLst>
            <pc:docMk/>
            <pc:sldMk cId="4291312393" sldId="274"/>
            <ac:picMk id="11" creationId="{BEA4962B-1570-214C-22F5-B13568826572}"/>
          </ac:picMkLst>
        </pc:picChg>
        <pc:picChg chg="del">
          <ac:chgData name="sabrina naine" userId="d574f191acba1bda" providerId="LiveId" clId="{754F8AA8-0684-4B86-B397-8F3C4B0306A3}" dt="2024-11-16T18:52:19.368" v="1875" actId="478"/>
          <ac:picMkLst>
            <pc:docMk/>
            <pc:sldMk cId="4291312393" sldId="274"/>
            <ac:picMk id="12" creationId="{06297364-58A6-5B2A-2351-5CAB98D4EE86}"/>
          </ac:picMkLst>
        </pc:picChg>
      </pc:sldChg>
      <pc:sldChg chg="addSp delSp modSp add mod">
        <pc:chgData name="sabrina naine" userId="d574f191acba1bda" providerId="LiveId" clId="{754F8AA8-0684-4B86-B397-8F3C4B0306A3}" dt="2024-11-24T13:27:21.831" v="13150" actId="478"/>
        <pc:sldMkLst>
          <pc:docMk/>
          <pc:sldMk cId="3876475849" sldId="275"/>
        </pc:sldMkLst>
        <pc:spChg chg="mod">
          <ac:chgData name="sabrina naine" userId="d574f191acba1bda" providerId="LiveId" clId="{754F8AA8-0684-4B86-B397-8F3C4B0306A3}" dt="2024-11-18T11:51:02.402" v="1999" actId="20577"/>
          <ac:spMkLst>
            <pc:docMk/>
            <pc:sldMk cId="3876475849" sldId="275"/>
            <ac:spMk id="2" creationId="{6812C97F-2A11-75D2-A17C-A392156D4A2B}"/>
          </ac:spMkLst>
        </pc:spChg>
        <pc:spChg chg="add del mod">
          <ac:chgData name="sabrina naine" userId="d574f191acba1bda" providerId="LiveId" clId="{754F8AA8-0684-4B86-B397-8F3C4B0306A3}" dt="2024-11-18T11:36:12.587" v="1973" actId="22"/>
          <ac:spMkLst>
            <pc:docMk/>
            <pc:sldMk cId="3876475849" sldId="275"/>
            <ac:spMk id="4" creationId="{967699D1-C2DD-D207-112F-977E99FE920C}"/>
          </ac:spMkLst>
        </pc:spChg>
        <pc:spChg chg="add del mod">
          <ac:chgData name="sabrina naine" userId="d574f191acba1bda" providerId="LiveId" clId="{754F8AA8-0684-4B86-B397-8F3C4B0306A3}" dt="2024-11-16T18:54:11.751" v="1906" actId="22"/>
          <ac:spMkLst>
            <pc:docMk/>
            <pc:sldMk cId="3876475849" sldId="275"/>
            <ac:spMk id="4" creationId="{A9D984EB-95FF-B9FE-44F1-DCD6D23EE3E4}"/>
          </ac:spMkLst>
        </pc:spChg>
        <pc:spChg chg="add del mod">
          <ac:chgData name="sabrina naine" userId="d574f191acba1bda" providerId="LiveId" clId="{754F8AA8-0684-4B86-B397-8F3C4B0306A3}" dt="2024-11-24T13:27:21.831" v="13150" actId="478"/>
          <ac:spMkLst>
            <pc:docMk/>
            <pc:sldMk cId="3876475849" sldId="275"/>
            <ac:spMk id="5" creationId="{61F846A0-6CA0-BA56-06AF-11B1488FA86E}"/>
          </ac:spMkLst>
        </pc:spChg>
        <pc:spChg chg="add del mod">
          <ac:chgData name="sabrina naine" userId="d574f191acba1bda" providerId="LiveId" clId="{754F8AA8-0684-4B86-B397-8F3C4B0306A3}" dt="2024-11-16T19:47:29.089" v="1914" actId="22"/>
          <ac:spMkLst>
            <pc:docMk/>
            <pc:sldMk cId="3876475849" sldId="275"/>
            <ac:spMk id="7" creationId="{791F40F6-081A-A014-E909-2F18181419F8}"/>
          </ac:spMkLst>
        </pc:spChg>
        <pc:spChg chg="add del mod">
          <ac:chgData name="sabrina naine" userId="d574f191acba1bda" providerId="LiveId" clId="{754F8AA8-0684-4B86-B397-8F3C4B0306A3}" dt="2024-11-18T11:53:08.934" v="2010" actId="22"/>
          <ac:spMkLst>
            <pc:docMk/>
            <pc:sldMk cId="3876475849" sldId="275"/>
            <ac:spMk id="8" creationId="{3B92E2D6-146B-7245-D10F-43EF1B7D413F}"/>
          </ac:spMkLst>
        </pc:spChg>
        <pc:spChg chg="add mod">
          <ac:chgData name="sabrina naine" userId="d574f191acba1bda" providerId="LiveId" clId="{754F8AA8-0684-4B86-B397-8F3C4B0306A3}" dt="2024-11-24T13:26:37.350" v="13146" actId="113"/>
          <ac:spMkLst>
            <pc:docMk/>
            <pc:sldMk cId="3876475849" sldId="275"/>
            <ac:spMk id="14" creationId="{75C5ECE9-126E-B9B4-10B2-44C984C3DD84}"/>
          </ac:spMkLst>
        </pc:spChg>
        <pc:spChg chg="add del mod">
          <ac:chgData name="sabrina naine" userId="d574f191acba1bda" providerId="LiveId" clId="{754F8AA8-0684-4B86-B397-8F3C4B0306A3}" dt="2024-11-24T13:27:16.807" v="13149" actId="478"/>
          <ac:spMkLst>
            <pc:docMk/>
            <pc:sldMk cId="3876475849" sldId="275"/>
            <ac:spMk id="17" creationId="{13FC5F6D-1E42-F435-2BF5-B7D19F053371}"/>
          </ac:spMkLst>
        </pc:spChg>
        <pc:picChg chg="add mod">
          <ac:chgData name="sabrina naine" userId="d574f191acba1bda" providerId="LiveId" clId="{754F8AA8-0684-4B86-B397-8F3C4B0306A3}" dt="2024-11-21T16:10:05.245" v="11822" actId="1076"/>
          <ac:picMkLst>
            <pc:docMk/>
            <pc:sldMk cId="3876475849" sldId="275"/>
            <ac:picMk id="4" creationId="{B4DE3666-539C-7C9C-D3BB-F73F8E3EABDF}"/>
          </ac:picMkLst>
        </pc:picChg>
        <pc:picChg chg="add del mod ord">
          <ac:chgData name="sabrina naine" userId="d574f191acba1bda" providerId="LiveId" clId="{754F8AA8-0684-4B86-B397-8F3C4B0306A3}" dt="2024-11-18T16:22:03.495" v="4050" actId="21"/>
          <ac:picMkLst>
            <pc:docMk/>
            <pc:sldMk cId="3876475849" sldId="275"/>
            <ac:picMk id="6" creationId="{71ACA91A-06EA-61DD-BBAF-1B4052F83C6B}"/>
          </ac:picMkLst>
        </pc:picChg>
        <pc:picChg chg="del">
          <ac:chgData name="sabrina naine" userId="d574f191acba1bda" providerId="LiveId" clId="{754F8AA8-0684-4B86-B397-8F3C4B0306A3}" dt="2024-11-16T18:53:25.214" v="1904" actId="478"/>
          <ac:picMkLst>
            <pc:docMk/>
            <pc:sldMk cId="3876475849" sldId="275"/>
            <ac:picMk id="6" creationId="{CA5CB5DC-BA5D-8D69-AB5D-0753676EE59B}"/>
          </ac:picMkLst>
        </pc:picChg>
        <pc:picChg chg="add del mod ord">
          <ac:chgData name="sabrina naine" userId="d574f191acba1bda" providerId="LiveId" clId="{754F8AA8-0684-4B86-B397-8F3C4B0306A3}" dt="2024-11-18T11:36:10.877" v="1972" actId="478"/>
          <ac:picMkLst>
            <pc:docMk/>
            <pc:sldMk cId="3876475849" sldId="275"/>
            <ac:picMk id="9" creationId="{9039196A-8634-00E5-FE43-CB9C23B1D20C}"/>
          </ac:picMkLst>
        </pc:picChg>
        <pc:picChg chg="del">
          <ac:chgData name="sabrina naine" userId="d574f191acba1bda" providerId="LiveId" clId="{754F8AA8-0684-4B86-B397-8F3C4B0306A3}" dt="2024-11-16T18:53:26.798" v="1905" actId="478"/>
          <ac:picMkLst>
            <pc:docMk/>
            <pc:sldMk cId="3876475849" sldId="275"/>
            <ac:picMk id="11" creationId="{0C759444-665F-7678-E52A-9DF4E94FE717}"/>
          </ac:picMkLst>
        </pc:picChg>
        <pc:picChg chg="add del mod ord">
          <ac:chgData name="sabrina naine" userId="d574f191acba1bda" providerId="LiveId" clId="{754F8AA8-0684-4B86-B397-8F3C4B0306A3}" dt="2024-11-18T16:22:57.059" v="4133" actId="21"/>
          <ac:picMkLst>
            <pc:docMk/>
            <pc:sldMk cId="3876475849" sldId="275"/>
            <ac:picMk id="11" creationId="{DFCF80D3-FA6A-E0B0-C93F-72A3472F7D5B}"/>
          </ac:picMkLst>
        </pc:picChg>
        <pc:picChg chg="add del mod ord">
          <ac:chgData name="sabrina naine" userId="d574f191acba1bda" providerId="LiveId" clId="{754F8AA8-0684-4B86-B397-8F3C4B0306A3}" dt="2024-11-18T11:53:07.460" v="2009" actId="478"/>
          <ac:picMkLst>
            <pc:docMk/>
            <pc:sldMk cId="3876475849" sldId="275"/>
            <ac:picMk id="12" creationId="{90221D48-F18E-2282-A487-88983FEBA372}"/>
          </ac:picMkLst>
        </pc:picChg>
        <pc:picChg chg="add del mod">
          <ac:chgData name="sabrina naine" userId="d574f191acba1bda" providerId="LiveId" clId="{754F8AA8-0684-4B86-B397-8F3C4B0306A3}" dt="2024-11-21T16:09:38.513" v="11819" actId="478"/>
          <ac:picMkLst>
            <pc:docMk/>
            <pc:sldMk cId="3876475849" sldId="275"/>
            <ac:picMk id="15" creationId="{71ACA91A-06EA-61DD-BBAF-1B4052F83C6B}"/>
          </ac:picMkLst>
        </pc:picChg>
        <pc:picChg chg="add mod">
          <ac:chgData name="sabrina naine" userId="d574f191acba1bda" providerId="LiveId" clId="{754F8AA8-0684-4B86-B397-8F3C4B0306A3}" dt="2024-11-18T17:36:58.021" v="6617" actId="1076"/>
          <ac:picMkLst>
            <pc:docMk/>
            <pc:sldMk cId="3876475849" sldId="275"/>
            <ac:picMk id="18" creationId="{DFCF80D3-FA6A-E0B0-C93F-72A3472F7D5B}"/>
          </ac:picMkLst>
        </pc:picChg>
        <pc:cxnChg chg="add del mod">
          <ac:chgData name="sabrina naine" userId="d574f191acba1bda" providerId="LiveId" clId="{754F8AA8-0684-4B86-B397-8F3C4B0306A3}" dt="2024-11-24T13:27:12.848" v="13147" actId="478"/>
          <ac:cxnSpMkLst>
            <pc:docMk/>
            <pc:sldMk cId="3876475849" sldId="275"/>
            <ac:cxnSpMk id="20" creationId="{EECC5364-3EFD-4C17-CEA9-D8B457F5E258}"/>
          </ac:cxnSpMkLst>
        </pc:cxnChg>
      </pc:sldChg>
      <pc:sldChg chg="addSp delSp modSp add mod">
        <pc:chgData name="sabrina naine" userId="d574f191acba1bda" providerId="LiveId" clId="{754F8AA8-0684-4B86-B397-8F3C4B0306A3}" dt="2024-11-24T13:30:33.732" v="13293" actId="478"/>
        <pc:sldMkLst>
          <pc:docMk/>
          <pc:sldMk cId="3050397064" sldId="276"/>
        </pc:sldMkLst>
        <pc:spChg chg="mod">
          <ac:chgData name="sabrina naine" userId="d574f191acba1bda" providerId="LiveId" clId="{754F8AA8-0684-4B86-B397-8F3C4B0306A3}" dt="2024-11-18T11:54:54.561" v="2019" actId="20577"/>
          <ac:spMkLst>
            <pc:docMk/>
            <pc:sldMk cId="3050397064" sldId="276"/>
            <ac:spMk id="2" creationId="{A21FF37B-1732-33BF-A93D-5816187E88CD}"/>
          </ac:spMkLst>
        </pc:spChg>
        <pc:spChg chg="add del mod">
          <ac:chgData name="sabrina naine" userId="d574f191acba1bda" providerId="LiveId" clId="{754F8AA8-0684-4B86-B397-8F3C4B0306A3}" dt="2024-11-18T11:51:31.891" v="2004" actId="22"/>
          <ac:spMkLst>
            <pc:docMk/>
            <pc:sldMk cId="3050397064" sldId="276"/>
            <ac:spMk id="4" creationId="{5D1502FB-6F8C-E186-9FE6-C2560298C9B9}"/>
          </ac:spMkLst>
        </pc:spChg>
        <pc:spChg chg="add del mod">
          <ac:chgData name="sabrina naine" userId="d574f191acba1bda" providerId="LiveId" clId="{754F8AA8-0684-4B86-B397-8F3C4B0306A3}" dt="2024-11-24T13:27:51.223" v="13152" actId="478"/>
          <ac:spMkLst>
            <pc:docMk/>
            <pc:sldMk cId="3050397064" sldId="276"/>
            <ac:spMk id="5" creationId="{208DF4D6-C21F-3B1F-2908-E450178C2E98}"/>
          </ac:spMkLst>
        </pc:spChg>
        <pc:spChg chg="add mod">
          <ac:chgData name="sabrina naine" userId="d574f191acba1bda" providerId="LiveId" clId="{754F8AA8-0684-4B86-B397-8F3C4B0306A3}" dt="2024-11-24T13:30:27.667" v="13290" actId="20577"/>
          <ac:spMkLst>
            <pc:docMk/>
            <pc:sldMk cId="3050397064" sldId="276"/>
            <ac:spMk id="6" creationId="{79208D7C-D064-84A1-68EC-529DFBE9ECB4}"/>
          </ac:spMkLst>
        </pc:spChg>
        <pc:spChg chg="add del mod">
          <ac:chgData name="sabrina naine" userId="d574f191acba1bda" providerId="LiveId" clId="{754F8AA8-0684-4B86-B397-8F3C4B0306A3}" dt="2024-11-18T11:54:10.479" v="2011" actId="22"/>
          <ac:spMkLst>
            <pc:docMk/>
            <pc:sldMk cId="3050397064" sldId="276"/>
            <ac:spMk id="11" creationId="{1596821A-22E5-00C9-A506-FD4786B2E0C5}"/>
          </ac:spMkLst>
        </pc:spChg>
        <pc:spChg chg="add del mod">
          <ac:chgData name="sabrina naine" userId="d574f191acba1bda" providerId="LiveId" clId="{754F8AA8-0684-4B86-B397-8F3C4B0306A3}" dt="2024-11-24T13:27:48.361" v="13151" actId="478"/>
          <ac:spMkLst>
            <pc:docMk/>
            <pc:sldMk cId="3050397064" sldId="276"/>
            <ac:spMk id="16" creationId="{A6CD81EB-A80B-BD93-CD5F-6E8C17EBA9D9}"/>
          </ac:spMkLst>
        </pc:spChg>
        <pc:spChg chg="add del mod">
          <ac:chgData name="sabrina naine" userId="d574f191acba1bda" providerId="LiveId" clId="{754F8AA8-0684-4B86-B397-8F3C4B0306A3}" dt="2024-11-24T13:30:31.815" v="13291" actId="478"/>
          <ac:spMkLst>
            <pc:docMk/>
            <pc:sldMk cId="3050397064" sldId="276"/>
            <ac:spMk id="18" creationId="{5A44A248-3D73-9D56-BE4B-8A2651728C99}"/>
          </ac:spMkLst>
        </pc:spChg>
        <pc:spChg chg="add del mod">
          <ac:chgData name="sabrina naine" userId="d574f191acba1bda" providerId="LiveId" clId="{754F8AA8-0684-4B86-B397-8F3C4B0306A3}" dt="2024-11-18T16:27:24.591" v="4203" actId="478"/>
          <ac:spMkLst>
            <pc:docMk/>
            <pc:sldMk cId="3050397064" sldId="276"/>
            <ac:spMk id="25" creationId="{F844621D-55DD-D14B-6E10-7B2E8F458AD5}"/>
          </ac:spMkLst>
        </pc:spChg>
        <pc:picChg chg="add mod">
          <ac:chgData name="sabrina naine" userId="d574f191acba1bda" providerId="LiveId" clId="{754F8AA8-0684-4B86-B397-8F3C4B0306A3}" dt="2024-11-21T16:11:09.644" v="11833" actId="1076"/>
          <ac:picMkLst>
            <pc:docMk/>
            <pc:sldMk cId="3050397064" sldId="276"/>
            <ac:picMk id="4" creationId="{B8DA2B74-BE61-FB74-639B-E3221A175FED}"/>
          </ac:picMkLst>
        </pc:picChg>
        <pc:picChg chg="del">
          <ac:chgData name="sabrina naine" userId="d574f191acba1bda" providerId="LiveId" clId="{754F8AA8-0684-4B86-B397-8F3C4B0306A3}" dt="2024-11-18T11:51:27.821" v="2001" actId="478"/>
          <ac:picMkLst>
            <pc:docMk/>
            <pc:sldMk cId="3050397064" sldId="276"/>
            <ac:picMk id="6" creationId="{78B80493-42BF-45C9-2C88-B895E3C209DA}"/>
          </ac:picMkLst>
        </pc:picChg>
        <pc:picChg chg="add del">
          <ac:chgData name="sabrina naine" userId="d574f191acba1bda" providerId="LiveId" clId="{754F8AA8-0684-4B86-B397-8F3C4B0306A3}" dt="2024-11-18T11:51:30.455" v="2003" actId="478"/>
          <ac:picMkLst>
            <pc:docMk/>
            <pc:sldMk cId="3050397064" sldId="276"/>
            <ac:picMk id="7" creationId="{255E15DB-8557-C383-FE3D-3453C14B617B}"/>
          </ac:picMkLst>
        </pc:picChg>
        <pc:picChg chg="add del mod ord">
          <ac:chgData name="sabrina naine" userId="d574f191acba1bda" providerId="LiveId" clId="{754F8AA8-0684-4B86-B397-8F3C4B0306A3}" dt="2024-11-18T16:25:27.957" v="4181" actId="21"/>
          <ac:picMkLst>
            <pc:docMk/>
            <pc:sldMk cId="3050397064" sldId="276"/>
            <ac:picMk id="9" creationId="{3117F767-74A1-C204-DC1E-FACB7B9E5E13}"/>
          </ac:picMkLst>
        </pc:picChg>
        <pc:picChg chg="del">
          <ac:chgData name="sabrina naine" userId="d574f191acba1bda" providerId="LiveId" clId="{754F8AA8-0684-4B86-B397-8F3C4B0306A3}" dt="2024-11-18T11:51:35.849" v="2005" actId="478"/>
          <ac:picMkLst>
            <pc:docMk/>
            <pc:sldMk cId="3050397064" sldId="276"/>
            <ac:picMk id="12" creationId="{E8685557-0554-7B9A-FA62-F2AF0F7EAFC0}"/>
          </ac:picMkLst>
        </pc:picChg>
        <pc:picChg chg="add del mod ord">
          <ac:chgData name="sabrina naine" userId="d574f191acba1bda" providerId="LiveId" clId="{754F8AA8-0684-4B86-B397-8F3C4B0306A3}" dt="2024-11-18T16:27:08.353" v="4199" actId="21"/>
          <ac:picMkLst>
            <pc:docMk/>
            <pc:sldMk cId="3050397064" sldId="276"/>
            <ac:picMk id="14" creationId="{FFB389C7-4259-E9CE-4204-A8FDA5013B76}"/>
          </ac:picMkLst>
        </pc:picChg>
        <pc:picChg chg="add del mod">
          <ac:chgData name="sabrina naine" userId="d574f191acba1bda" providerId="LiveId" clId="{754F8AA8-0684-4B86-B397-8F3C4B0306A3}" dt="2024-11-21T16:10:44.688" v="11823" actId="478"/>
          <ac:picMkLst>
            <pc:docMk/>
            <pc:sldMk cId="3050397064" sldId="276"/>
            <ac:picMk id="17" creationId="{3117F767-74A1-C204-DC1E-FACB7B9E5E13}"/>
          </ac:picMkLst>
        </pc:picChg>
        <pc:picChg chg="add mod">
          <ac:chgData name="sabrina naine" userId="d574f191acba1bda" providerId="LiveId" clId="{754F8AA8-0684-4B86-B397-8F3C4B0306A3}" dt="2024-11-20T11:48:03.931" v="10938" actId="1076"/>
          <ac:picMkLst>
            <pc:docMk/>
            <pc:sldMk cId="3050397064" sldId="276"/>
            <ac:picMk id="26" creationId="{FFB389C7-4259-E9CE-4204-A8FDA5013B76}"/>
          </ac:picMkLst>
        </pc:picChg>
        <pc:cxnChg chg="add del mod ord">
          <ac:chgData name="sabrina naine" userId="d574f191acba1bda" providerId="LiveId" clId="{754F8AA8-0684-4B86-B397-8F3C4B0306A3}" dt="2024-11-24T13:30:33.732" v="13293" actId="478"/>
          <ac:cxnSpMkLst>
            <pc:docMk/>
            <pc:sldMk cId="3050397064" sldId="276"/>
            <ac:cxnSpMk id="20" creationId="{4C42DDDA-28D6-0807-D112-098DE208F3D0}"/>
          </ac:cxnSpMkLst>
        </pc:cxnChg>
        <pc:cxnChg chg="add del mod ord">
          <ac:chgData name="sabrina naine" userId="d574f191acba1bda" providerId="LiveId" clId="{754F8AA8-0684-4B86-B397-8F3C4B0306A3}" dt="2024-11-24T13:30:33.076" v="13292" actId="478"/>
          <ac:cxnSpMkLst>
            <pc:docMk/>
            <pc:sldMk cId="3050397064" sldId="276"/>
            <ac:cxnSpMk id="23" creationId="{4E633BEE-BA2E-9C1B-E50F-AF36E37B9924}"/>
          </ac:cxnSpMkLst>
        </pc:cxnChg>
      </pc:sldChg>
      <pc:sldChg chg="addSp delSp modSp add mod">
        <pc:chgData name="sabrina naine" userId="d574f191acba1bda" providerId="LiveId" clId="{754F8AA8-0684-4B86-B397-8F3C4B0306A3}" dt="2024-11-25T16:20:46.686" v="14440" actId="313"/>
        <pc:sldMkLst>
          <pc:docMk/>
          <pc:sldMk cId="2588134023" sldId="277"/>
        </pc:sldMkLst>
        <pc:spChg chg="mod">
          <ac:chgData name="sabrina naine" userId="d574f191acba1bda" providerId="LiveId" clId="{754F8AA8-0684-4B86-B397-8F3C4B0306A3}" dt="2024-11-18T11:55:00.232" v="2023" actId="20577"/>
          <ac:spMkLst>
            <pc:docMk/>
            <pc:sldMk cId="2588134023" sldId="277"/>
            <ac:spMk id="2" creationId="{2D1574FA-C4CE-51BC-2DF6-98FB9B8F5C81}"/>
          </ac:spMkLst>
        </pc:spChg>
        <pc:spChg chg="add del mod">
          <ac:chgData name="sabrina naine" userId="d574f191acba1bda" providerId="LiveId" clId="{754F8AA8-0684-4B86-B397-8F3C4B0306A3}" dt="2024-11-24T13:43:42.524" v="13437" actId="478"/>
          <ac:spMkLst>
            <pc:docMk/>
            <pc:sldMk cId="2588134023" sldId="277"/>
            <ac:spMk id="3" creationId="{0709532C-AB28-6441-3EAE-DEFCF2FC2593}"/>
          </ac:spMkLst>
        </pc:spChg>
        <pc:spChg chg="add del mod">
          <ac:chgData name="sabrina naine" userId="d574f191acba1bda" providerId="LiveId" clId="{754F8AA8-0684-4B86-B397-8F3C4B0306A3}" dt="2024-11-18T11:52:11.296" v="2008" actId="22"/>
          <ac:spMkLst>
            <pc:docMk/>
            <pc:sldMk cId="2588134023" sldId="277"/>
            <ac:spMk id="4" creationId="{AA91A9BB-C6C1-B61D-7E3E-293EC5BFDFA3}"/>
          </ac:spMkLst>
        </pc:spChg>
        <pc:spChg chg="add del mod">
          <ac:chgData name="sabrina naine" userId="d574f191acba1bda" providerId="LiveId" clId="{754F8AA8-0684-4B86-B397-8F3C4B0306A3}" dt="2024-11-24T13:31:26.900" v="13367" actId="478"/>
          <ac:spMkLst>
            <pc:docMk/>
            <pc:sldMk cId="2588134023" sldId="277"/>
            <ac:spMk id="7" creationId="{93EAD3AD-D214-AB93-B555-354952D03DC1}"/>
          </ac:spMkLst>
        </pc:spChg>
        <pc:spChg chg="add mod">
          <ac:chgData name="sabrina naine" userId="d574f191acba1bda" providerId="LiveId" clId="{754F8AA8-0684-4B86-B397-8F3C4B0306A3}" dt="2024-11-25T16:20:46.686" v="14440" actId="313"/>
          <ac:spMkLst>
            <pc:docMk/>
            <pc:sldMk cId="2588134023" sldId="277"/>
            <ac:spMk id="8" creationId="{50149841-6D58-C060-50D2-B7433583E9AA}"/>
          </ac:spMkLst>
        </pc:spChg>
        <pc:spChg chg="del">
          <ac:chgData name="sabrina naine" userId="d574f191acba1bda" providerId="LiveId" clId="{754F8AA8-0684-4B86-B397-8F3C4B0306A3}" dt="2024-11-18T11:54:42.944" v="2012" actId="22"/>
          <ac:spMkLst>
            <pc:docMk/>
            <pc:sldMk cId="2588134023" sldId="277"/>
            <ac:spMk id="11" creationId="{349A0315-9546-B179-9F77-80E060DE9A45}"/>
          </ac:spMkLst>
        </pc:spChg>
        <pc:spChg chg="add del mod">
          <ac:chgData name="sabrina naine" userId="d574f191acba1bda" providerId="LiveId" clId="{754F8AA8-0684-4B86-B397-8F3C4B0306A3}" dt="2024-11-24T13:31:23.044" v="13366" actId="478"/>
          <ac:spMkLst>
            <pc:docMk/>
            <pc:sldMk cId="2588134023" sldId="277"/>
            <ac:spMk id="12" creationId="{038C3C4E-BBB2-4D9B-6DF1-09D31B7D2A64}"/>
          </ac:spMkLst>
        </pc:spChg>
        <pc:spChg chg="add del mod">
          <ac:chgData name="sabrina naine" userId="d574f191acba1bda" providerId="LiveId" clId="{754F8AA8-0684-4B86-B397-8F3C4B0306A3}" dt="2024-11-20T11:56:47.697" v="10980" actId="478"/>
          <ac:spMkLst>
            <pc:docMk/>
            <pc:sldMk cId="2588134023" sldId="277"/>
            <ac:spMk id="15" creationId="{ABEE6C4F-D9F5-905C-E114-0751B23B4AE5}"/>
          </ac:spMkLst>
        </pc:spChg>
        <pc:picChg chg="add mod">
          <ac:chgData name="sabrina naine" userId="d574f191acba1bda" providerId="LiveId" clId="{754F8AA8-0684-4B86-B397-8F3C4B0306A3}" dt="2024-11-21T16:11:55.857" v="11839" actId="1076"/>
          <ac:picMkLst>
            <pc:docMk/>
            <pc:sldMk cId="2588134023" sldId="277"/>
            <ac:picMk id="6" creationId="{2030D712-07F5-4059-9328-CE7B5ABC5DC6}"/>
          </ac:picMkLst>
        </pc:picChg>
        <pc:picChg chg="add del mod ord">
          <ac:chgData name="sabrina naine" userId="d574f191acba1bda" providerId="LiveId" clId="{754F8AA8-0684-4B86-B397-8F3C4B0306A3}" dt="2024-11-18T16:29:14.205" v="4212" actId="21"/>
          <ac:picMkLst>
            <pc:docMk/>
            <pc:sldMk cId="2588134023" sldId="277"/>
            <ac:picMk id="6" creationId="{6854DA30-F68A-1DCE-960B-5B9BDA60BD71}"/>
          </ac:picMkLst>
        </pc:picChg>
        <pc:picChg chg="add del mod ord">
          <ac:chgData name="sabrina naine" userId="d574f191acba1bda" providerId="LiveId" clId="{754F8AA8-0684-4B86-B397-8F3C4B0306A3}" dt="2024-11-18T16:29:26.218" v="4218" actId="21"/>
          <ac:picMkLst>
            <pc:docMk/>
            <pc:sldMk cId="2588134023" sldId="277"/>
            <ac:picMk id="8" creationId="{0272040D-3FD6-4677-70AD-051AC57A6CAE}"/>
          </ac:picMkLst>
        </pc:picChg>
        <pc:picChg chg="del">
          <ac:chgData name="sabrina naine" userId="d574f191acba1bda" providerId="LiveId" clId="{754F8AA8-0684-4B86-B397-8F3C4B0306A3}" dt="2024-11-18T11:52:09.694" v="2007" actId="478"/>
          <ac:picMkLst>
            <pc:docMk/>
            <pc:sldMk cId="2588134023" sldId="277"/>
            <ac:picMk id="9" creationId="{D7E7D114-F1E2-7452-4224-BDF97EA978A2}"/>
          </ac:picMkLst>
        </pc:picChg>
        <pc:picChg chg="add del mod">
          <ac:chgData name="sabrina naine" userId="d574f191acba1bda" providerId="LiveId" clId="{754F8AA8-0684-4B86-B397-8F3C4B0306A3}" dt="2024-11-21T16:11:39.270" v="11834" actId="478"/>
          <ac:picMkLst>
            <pc:docMk/>
            <pc:sldMk cId="2588134023" sldId="277"/>
            <ac:picMk id="13" creationId="{6854DA30-F68A-1DCE-960B-5B9BDA60BD71}"/>
          </ac:picMkLst>
        </pc:picChg>
        <pc:picChg chg="add del mod">
          <ac:chgData name="sabrina naine" userId="d574f191acba1bda" providerId="LiveId" clId="{754F8AA8-0684-4B86-B397-8F3C4B0306A3}" dt="2024-11-18T16:30:54.392" v="4224" actId="21"/>
          <ac:picMkLst>
            <pc:docMk/>
            <pc:sldMk cId="2588134023" sldId="277"/>
            <ac:picMk id="16" creationId="{0272040D-3FD6-4677-70AD-051AC57A6CAE}"/>
          </ac:picMkLst>
        </pc:picChg>
        <pc:picChg chg="add mod">
          <ac:chgData name="sabrina naine" userId="d574f191acba1bda" providerId="LiveId" clId="{754F8AA8-0684-4B86-B397-8F3C4B0306A3}" dt="2024-11-19T16:07:54.835" v="9599" actId="1076"/>
          <ac:picMkLst>
            <pc:docMk/>
            <pc:sldMk cId="2588134023" sldId="277"/>
            <ac:picMk id="17" creationId="{0272040D-3FD6-4677-70AD-051AC57A6CAE}"/>
          </ac:picMkLst>
        </pc:picChg>
        <pc:cxnChg chg="add del mod">
          <ac:chgData name="sabrina naine" userId="d574f191acba1bda" providerId="LiveId" clId="{754F8AA8-0684-4B86-B397-8F3C4B0306A3}" dt="2024-11-24T13:43:44.732" v="13438" actId="478"/>
          <ac:cxnSpMkLst>
            <pc:docMk/>
            <pc:sldMk cId="2588134023" sldId="277"/>
            <ac:cxnSpMk id="5" creationId="{6AA38952-76B0-E97E-D8E8-F0399429B42E}"/>
          </ac:cxnSpMkLst>
        </pc:cxnChg>
      </pc:sldChg>
      <pc:sldChg chg="addSp delSp modSp new mod">
        <pc:chgData name="sabrina naine" userId="d574f191acba1bda" providerId="LiveId" clId="{754F8AA8-0684-4B86-B397-8F3C4B0306A3}" dt="2024-11-25T16:36:24.195" v="14608" actId="1076"/>
        <pc:sldMkLst>
          <pc:docMk/>
          <pc:sldMk cId="2372759361" sldId="278"/>
        </pc:sldMkLst>
        <pc:spChg chg="mod">
          <ac:chgData name="sabrina naine" userId="d574f191acba1bda" providerId="LiveId" clId="{754F8AA8-0684-4B86-B397-8F3C4B0306A3}" dt="2024-11-21T15:55:54.530" v="11801"/>
          <ac:spMkLst>
            <pc:docMk/>
            <pc:sldMk cId="2372759361" sldId="278"/>
            <ac:spMk id="2" creationId="{3BE4AA35-F06C-7DC4-E072-4EB98E3B21DA}"/>
          </ac:spMkLst>
        </pc:spChg>
        <pc:spChg chg="del">
          <ac:chgData name="sabrina naine" userId="d574f191acba1bda" providerId="LiveId" clId="{754F8AA8-0684-4B86-B397-8F3C4B0306A3}" dt="2024-11-18T12:09:12.176" v="2170" actId="22"/>
          <ac:spMkLst>
            <pc:docMk/>
            <pc:sldMk cId="2372759361" sldId="278"/>
            <ac:spMk id="3" creationId="{34A26721-4517-2441-F55D-3C86138A3859}"/>
          </ac:spMkLst>
        </pc:spChg>
        <pc:spChg chg="del">
          <ac:chgData name="sabrina naine" userId="d574f191acba1bda" providerId="LiveId" clId="{754F8AA8-0684-4B86-B397-8F3C4B0306A3}" dt="2024-11-18T12:13:58.574" v="2173" actId="22"/>
          <ac:spMkLst>
            <pc:docMk/>
            <pc:sldMk cId="2372759361" sldId="278"/>
            <ac:spMk id="4" creationId="{D306A70E-8F85-384B-0800-CE7CC5E51148}"/>
          </ac:spMkLst>
        </pc:spChg>
        <pc:spChg chg="add del mod">
          <ac:chgData name="sabrina naine" userId="d574f191acba1bda" providerId="LiveId" clId="{754F8AA8-0684-4B86-B397-8F3C4B0306A3}" dt="2024-11-18T12:13:14.246" v="2172" actId="22"/>
          <ac:spMkLst>
            <pc:docMk/>
            <pc:sldMk cId="2372759361" sldId="278"/>
            <ac:spMk id="8" creationId="{CF56A8B0-2939-7F38-9966-8C673BAA8589}"/>
          </ac:spMkLst>
        </pc:spChg>
        <pc:spChg chg="add mod">
          <ac:chgData name="sabrina naine" userId="d574f191acba1bda" providerId="LiveId" clId="{754F8AA8-0684-4B86-B397-8F3C4B0306A3}" dt="2024-11-19T14:44:50.956" v="9387" actId="113"/>
          <ac:spMkLst>
            <pc:docMk/>
            <pc:sldMk cId="2372759361" sldId="278"/>
            <ac:spMk id="14" creationId="{5ADC7066-9887-99C2-4BB2-3B7FC1C63720}"/>
          </ac:spMkLst>
        </pc:spChg>
        <pc:spChg chg="add mod">
          <ac:chgData name="sabrina naine" userId="d574f191acba1bda" providerId="LiveId" clId="{754F8AA8-0684-4B86-B397-8F3C4B0306A3}" dt="2024-11-25T16:36:24.195" v="14608" actId="1076"/>
          <ac:spMkLst>
            <pc:docMk/>
            <pc:sldMk cId="2372759361" sldId="278"/>
            <ac:spMk id="17" creationId="{F1BA6544-F9A8-D056-54D1-CBE83CA8EDB4}"/>
          </ac:spMkLst>
        </pc:spChg>
        <pc:picChg chg="add mod">
          <ac:chgData name="sabrina naine" userId="d574f191acba1bda" providerId="LiveId" clId="{754F8AA8-0684-4B86-B397-8F3C4B0306A3}" dt="2024-11-19T14:44:41.805" v="9384" actId="1076"/>
          <ac:picMkLst>
            <pc:docMk/>
            <pc:sldMk cId="2372759361" sldId="278"/>
            <ac:picMk id="4" creationId="{E49621BA-761D-1363-5C55-2CE9D260C281}"/>
          </ac:picMkLst>
        </pc:picChg>
        <pc:picChg chg="add mod">
          <ac:chgData name="sabrina naine" userId="d574f191acba1bda" providerId="LiveId" clId="{754F8AA8-0684-4B86-B397-8F3C4B0306A3}" dt="2024-11-25T16:36:19.925" v="14607" actId="14100"/>
          <ac:picMkLst>
            <pc:docMk/>
            <pc:sldMk cId="2372759361" sldId="278"/>
            <ac:picMk id="5" creationId="{469BA32B-B825-3680-53EF-8808DAE615A6}"/>
          </ac:picMkLst>
        </pc:picChg>
        <pc:picChg chg="add del mod ord">
          <ac:chgData name="sabrina naine" userId="d574f191acba1bda" providerId="LiveId" clId="{754F8AA8-0684-4B86-B397-8F3C4B0306A3}" dt="2024-11-18T12:13:12.574" v="2171" actId="478"/>
          <ac:picMkLst>
            <pc:docMk/>
            <pc:sldMk cId="2372759361" sldId="278"/>
            <ac:picMk id="6" creationId="{01FA60FD-EC59-51D5-CCCA-BBE951FB69CC}"/>
          </ac:picMkLst>
        </pc:picChg>
        <pc:picChg chg="add del mod">
          <ac:chgData name="sabrina naine" userId="d574f191acba1bda" providerId="LiveId" clId="{754F8AA8-0684-4B86-B397-8F3C4B0306A3}" dt="2024-11-25T16:34:59.934" v="14596" actId="478"/>
          <ac:picMkLst>
            <pc:docMk/>
            <pc:sldMk cId="2372759361" sldId="278"/>
            <ac:picMk id="6" creationId="{12BF64DF-6D52-71B7-B0C3-7A349458DCD1}"/>
          </ac:picMkLst>
        </pc:picChg>
        <pc:picChg chg="add del mod ord">
          <ac:chgData name="sabrina naine" userId="d574f191acba1bda" providerId="LiveId" clId="{754F8AA8-0684-4B86-B397-8F3C4B0306A3}" dt="2024-11-18T14:07:14.163" v="2273" actId="21"/>
          <ac:picMkLst>
            <pc:docMk/>
            <pc:sldMk cId="2372759361" sldId="278"/>
            <ac:picMk id="10" creationId="{4E95CC7C-E645-2096-2998-6F1FD2E1D63B}"/>
          </ac:picMkLst>
        </pc:picChg>
        <pc:picChg chg="add del mod ord">
          <ac:chgData name="sabrina naine" userId="d574f191acba1bda" providerId="LiveId" clId="{754F8AA8-0684-4B86-B397-8F3C4B0306A3}" dt="2024-11-18T14:07:20.129" v="2276" actId="21"/>
          <ac:picMkLst>
            <pc:docMk/>
            <pc:sldMk cId="2372759361" sldId="278"/>
            <ac:picMk id="12" creationId="{7D136CF5-26D2-16E7-7BC9-4A42212DB57C}"/>
          </ac:picMkLst>
        </pc:picChg>
        <pc:picChg chg="add del mod">
          <ac:chgData name="sabrina naine" userId="d574f191acba1bda" providerId="LiveId" clId="{754F8AA8-0684-4B86-B397-8F3C4B0306A3}" dt="2024-11-19T14:44:29.658" v="9378" actId="478"/>
          <ac:picMkLst>
            <pc:docMk/>
            <pc:sldMk cId="2372759361" sldId="278"/>
            <ac:picMk id="15" creationId="{4E95CC7C-E645-2096-2998-6F1FD2E1D63B}"/>
          </ac:picMkLst>
        </pc:picChg>
        <pc:picChg chg="add del mod">
          <ac:chgData name="sabrina naine" userId="d574f191acba1bda" providerId="LiveId" clId="{754F8AA8-0684-4B86-B397-8F3C4B0306A3}" dt="2024-11-19T14:46:11.223" v="9389" actId="478"/>
          <ac:picMkLst>
            <pc:docMk/>
            <pc:sldMk cId="2372759361" sldId="278"/>
            <ac:picMk id="18" creationId="{7D136CF5-26D2-16E7-7BC9-4A42212DB57C}"/>
          </ac:picMkLst>
        </pc:picChg>
      </pc:sldChg>
      <pc:sldChg chg="modSp add del mod">
        <pc:chgData name="sabrina naine" userId="d574f191acba1bda" providerId="LiveId" clId="{754F8AA8-0684-4B86-B397-8F3C4B0306A3}" dt="2024-11-18T14:11:09.228" v="2303" actId="2696"/>
        <pc:sldMkLst>
          <pc:docMk/>
          <pc:sldMk cId="815382658" sldId="279"/>
        </pc:sldMkLst>
        <pc:spChg chg="mod">
          <ac:chgData name="sabrina naine" userId="d574f191acba1bda" providerId="LiveId" clId="{754F8AA8-0684-4B86-B397-8F3C4B0306A3}" dt="2024-11-18T14:04:23.783" v="2257" actId="20577"/>
          <ac:spMkLst>
            <pc:docMk/>
            <pc:sldMk cId="815382658" sldId="279"/>
            <ac:spMk id="2" creationId="{5D0B0F1C-AFA3-8E84-7619-BE0E04F9A198}"/>
          </ac:spMkLst>
        </pc:spChg>
      </pc:sldChg>
      <pc:sldChg chg="addSp delSp modSp new mod">
        <pc:chgData name="sabrina naine" userId="d574f191acba1bda" providerId="LiveId" clId="{754F8AA8-0684-4B86-B397-8F3C4B0306A3}" dt="2024-11-21T15:56:08.437" v="11804"/>
        <pc:sldMkLst>
          <pc:docMk/>
          <pc:sldMk cId="75588668" sldId="280"/>
        </pc:sldMkLst>
        <pc:spChg chg="mod">
          <ac:chgData name="sabrina naine" userId="d574f191acba1bda" providerId="LiveId" clId="{754F8AA8-0684-4B86-B397-8F3C4B0306A3}" dt="2024-11-21T15:56:08.437" v="11804"/>
          <ac:spMkLst>
            <pc:docMk/>
            <pc:sldMk cId="75588668" sldId="280"/>
            <ac:spMk id="2" creationId="{E5B274AA-B7CB-36FE-6413-3C1211418F3B}"/>
          </ac:spMkLst>
        </pc:spChg>
        <pc:spChg chg="del">
          <ac:chgData name="sabrina naine" userId="d574f191acba1bda" providerId="LiveId" clId="{754F8AA8-0684-4B86-B397-8F3C4B0306A3}" dt="2024-11-18T13:55:26.794" v="2209" actId="22"/>
          <ac:spMkLst>
            <pc:docMk/>
            <pc:sldMk cId="75588668" sldId="280"/>
            <ac:spMk id="3" creationId="{70AA4470-2FEA-8AE1-3280-473155967BCB}"/>
          </ac:spMkLst>
        </pc:spChg>
        <pc:spChg chg="add del mod">
          <ac:chgData name="sabrina naine" userId="d574f191acba1bda" providerId="LiveId" clId="{754F8AA8-0684-4B86-B397-8F3C4B0306A3}" dt="2024-11-18T13:56:14.785" v="2212" actId="22"/>
          <ac:spMkLst>
            <pc:docMk/>
            <pc:sldMk cId="75588668" sldId="280"/>
            <ac:spMk id="7" creationId="{F3289DAC-DE3F-F418-5F2E-E24CB4524DC5}"/>
          </ac:spMkLst>
        </pc:spChg>
        <pc:spChg chg="add del mod">
          <ac:chgData name="sabrina naine" userId="d574f191acba1bda" providerId="LiveId" clId="{754F8AA8-0684-4B86-B397-8F3C4B0306A3}" dt="2024-11-18T14:03:20.348" v="2217" actId="22"/>
          <ac:spMkLst>
            <pc:docMk/>
            <pc:sldMk cId="75588668" sldId="280"/>
            <ac:spMk id="13" creationId="{DB6134AD-CFE5-C8B6-9F00-C64930968524}"/>
          </ac:spMkLst>
        </pc:spChg>
        <pc:spChg chg="add mod">
          <ac:chgData name="sabrina naine" userId="d574f191acba1bda" providerId="LiveId" clId="{754F8AA8-0684-4B86-B397-8F3C4B0306A3}" dt="2024-11-19T15:09:11.598" v="9589" actId="20577"/>
          <ac:spMkLst>
            <pc:docMk/>
            <pc:sldMk cId="75588668" sldId="280"/>
            <ac:spMk id="17" creationId="{E3372752-DB14-A41D-F628-4EEC73B7B496}"/>
          </ac:spMkLst>
        </pc:spChg>
        <pc:picChg chg="add mod ord">
          <ac:chgData name="sabrina naine" userId="d574f191acba1bda" providerId="LiveId" clId="{754F8AA8-0684-4B86-B397-8F3C4B0306A3}" dt="2024-11-19T14:48:50.828" v="9419" actId="167"/>
          <ac:picMkLst>
            <pc:docMk/>
            <pc:sldMk cId="75588668" sldId="280"/>
            <ac:picMk id="4" creationId="{A9E0034A-7531-E4F8-72C8-86823D83F0C4}"/>
          </ac:picMkLst>
        </pc:picChg>
        <pc:picChg chg="add del mod ord">
          <ac:chgData name="sabrina naine" userId="d574f191acba1bda" providerId="LiveId" clId="{754F8AA8-0684-4B86-B397-8F3C4B0306A3}" dt="2024-11-18T13:56:10.831" v="2210" actId="478"/>
          <ac:picMkLst>
            <pc:docMk/>
            <pc:sldMk cId="75588668" sldId="280"/>
            <ac:picMk id="5" creationId="{2F2F5ACA-968C-FD88-47F4-EB9923502BEA}"/>
          </ac:picMkLst>
        </pc:picChg>
        <pc:picChg chg="add del">
          <ac:chgData name="sabrina naine" userId="d574f191acba1bda" providerId="LiveId" clId="{754F8AA8-0684-4B86-B397-8F3C4B0306A3}" dt="2024-11-18T13:56:16.598" v="2213" actId="478"/>
          <ac:picMkLst>
            <pc:docMk/>
            <pc:sldMk cId="75588668" sldId="280"/>
            <ac:picMk id="9" creationId="{D1A12C8D-DE23-3CE5-9A33-0D2287D2F116}"/>
          </ac:picMkLst>
        </pc:picChg>
        <pc:picChg chg="add del mod ord">
          <ac:chgData name="sabrina naine" userId="d574f191acba1bda" providerId="LiveId" clId="{754F8AA8-0684-4B86-B397-8F3C4B0306A3}" dt="2024-11-18T14:03:18.783" v="2216" actId="478"/>
          <ac:picMkLst>
            <pc:docMk/>
            <pc:sldMk cId="75588668" sldId="280"/>
            <ac:picMk id="11" creationId="{59B21521-FEE1-CB6E-AA61-B27CF946E3AB}"/>
          </ac:picMkLst>
        </pc:picChg>
        <pc:picChg chg="add del mod ord">
          <ac:chgData name="sabrina naine" userId="d574f191acba1bda" providerId="LiveId" clId="{754F8AA8-0684-4B86-B397-8F3C4B0306A3}" dt="2024-11-18T14:07:30.483" v="2279" actId="21"/>
          <ac:picMkLst>
            <pc:docMk/>
            <pc:sldMk cId="75588668" sldId="280"/>
            <ac:picMk id="15" creationId="{5DD34343-999E-8CB0-1CF1-3366BDC9945C}"/>
          </ac:picMkLst>
        </pc:picChg>
        <pc:picChg chg="add del mod">
          <ac:chgData name="sabrina naine" userId="d574f191acba1bda" providerId="LiveId" clId="{754F8AA8-0684-4B86-B397-8F3C4B0306A3}" dt="2024-11-19T14:47:44.888" v="9395" actId="478"/>
          <ac:picMkLst>
            <pc:docMk/>
            <pc:sldMk cId="75588668" sldId="280"/>
            <ac:picMk id="18" creationId="{5DD34343-999E-8CB0-1CF1-3366BDC9945C}"/>
          </ac:picMkLst>
        </pc:picChg>
      </pc:sldChg>
      <pc:sldChg chg="addSp delSp modSp add mod">
        <pc:chgData name="sabrina naine" userId="d574f191acba1bda" providerId="LiveId" clId="{754F8AA8-0684-4B86-B397-8F3C4B0306A3}" dt="2024-11-25T15:13:36.597" v="14390" actId="20577"/>
        <pc:sldMkLst>
          <pc:docMk/>
          <pc:sldMk cId="3648431248" sldId="281"/>
        </pc:sldMkLst>
        <pc:spChg chg="mod">
          <ac:chgData name="sabrina naine" userId="d574f191acba1bda" providerId="LiveId" clId="{754F8AA8-0684-4B86-B397-8F3C4B0306A3}" dt="2024-11-25T15:13:36.597" v="14390" actId="20577"/>
          <ac:spMkLst>
            <pc:docMk/>
            <pc:sldMk cId="3648431248" sldId="281"/>
            <ac:spMk id="2" creationId="{934922FC-2AE2-DA17-DFB9-0395C589D240}"/>
          </ac:spMkLst>
        </pc:spChg>
        <pc:spChg chg="add mod">
          <ac:chgData name="sabrina naine" userId="d574f191acba1bda" providerId="LiveId" clId="{754F8AA8-0684-4B86-B397-8F3C4B0306A3}" dt="2024-11-18T17:02:49.675" v="5466" actId="14100"/>
          <ac:spMkLst>
            <pc:docMk/>
            <pc:sldMk cId="3648431248" sldId="281"/>
            <ac:spMk id="4" creationId="{3161F8E4-572E-7D8B-B925-22E258DE13AD}"/>
          </ac:spMkLst>
        </pc:spChg>
        <pc:spChg chg="add del mod">
          <ac:chgData name="sabrina naine" userId="d574f191acba1bda" providerId="LiveId" clId="{754F8AA8-0684-4B86-B397-8F3C4B0306A3}" dt="2024-11-18T16:48:53.178" v="4851"/>
          <ac:spMkLst>
            <pc:docMk/>
            <pc:sldMk cId="3648431248" sldId="281"/>
            <ac:spMk id="8" creationId="{8815F283-A09B-9A0F-137C-D5F5C88982C2}"/>
          </ac:spMkLst>
        </pc:spChg>
        <pc:spChg chg="add mod">
          <ac:chgData name="sabrina naine" userId="d574f191acba1bda" providerId="LiveId" clId="{754F8AA8-0684-4B86-B397-8F3C4B0306A3}" dt="2024-11-24T12:05:19.286" v="12948" actId="207"/>
          <ac:spMkLst>
            <pc:docMk/>
            <pc:sldMk cId="3648431248" sldId="281"/>
            <ac:spMk id="9" creationId="{FE6484ED-6006-5859-A95E-74CB68D16A3A}"/>
          </ac:spMkLst>
        </pc:spChg>
        <pc:spChg chg="add mod">
          <ac:chgData name="sabrina naine" userId="d574f191acba1bda" providerId="LiveId" clId="{754F8AA8-0684-4B86-B397-8F3C4B0306A3}" dt="2024-11-19T17:20:01.466" v="10859" actId="20577"/>
          <ac:spMkLst>
            <pc:docMk/>
            <pc:sldMk cId="3648431248" sldId="281"/>
            <ac:spMk id="10" creationId="{893FA860-DBB6-A027-C554-A44A4FCCAEE2}"/>
          </ac:spMkLst>
        </pc:spChg>
        <pc:picChg chg="add del mod">
          <ac:chgData name="sabrina naine" userId="d574f191acba1bda" providerId="LiveId" clId="{754F8AA8-0684-4B86-B397-8F3C4B0306A3}" dt="2024-11-19T16:30:28.605" v="10043" actId="478"/>
          <ac:picMkLst>
            <pc:docMk/>
            <pc:sldMk cId="3648431248" sldId="281"/>
            <ac:picMk id="5" creationId="{01EEF86A-AC48-F166-6A85-38BE7C212E9E}"/>
          </ac:picMkLst>
        </pc:picChg>
        <pc:picChg chg="add del mod">
          <ac:chgData name="sabrina naine" userId="d574f191acba1bda" providerId="LiveId" clId="{754F8AA8-0684-4B86-B397-8F3C4B0306A3}" dt="2024-11-18T16:48:12.058" v="4847" actId="21"/>
          <ac:picMkLst>
            <pc:docMk/>
            <pc:sldMk cId="3648431248" sldId="281"/>
            <ac:picMk id="6" creationId="{429C1E57-DAEA-1E97-E7DA-18D211F9F85E}"/>
          </ac:picMkLst>
        </pc:picChg>
        <pc:picChg chg="add del mod">
          <ac:chgData name="sabrina naine" userId="d574f191acba1bda" providerId="LiveId" clId="{754F8AA8-0684-4B86-B397-8F3C4B0306A3}" dt="2024-11-19T16:16:20.646" v="9602" actId="478"/>
          <ac:picMkLst>
            <pc:docMk/>
            <pc:sldMk cId="3648431248" sldId="281"/>
            <ac:picMk id="7" creationId="{429C1E57-DAEA-1E97-E7DA-18D211F9F85E}"/>
          </ac:picMkLst>
        </pc:picChg>
        <pc:picChg chg="add mod">
          <ac:chgData name="sabrina naine" userId="d574f191acba1bda" providerId="LiveId" clId="{754F8AA8-0684-4B86-B397-8F3C4B0306A3}" dt="2024-11-19T16:30:51.781" v="10048" actId="14100"/>
          <ac:picMkLst>
            <pc:docMk/>
            <pc:sldMk cId="3648431248" sldId="281"/>
            <ac:picMk id="8" creationId="{E0B39A54-47BD-B438-7D47-1D291165AD16}"/>
          </ac:picMkLst>
        </pc:picChg>
        <pc:picChg chg="del">
          <ac:chgData name="sabrina naine" userId="d574f191acba1bda" providerId="LiveId" clId="{754F8AA8-0684-4B86-B397-8F3C4B0306A3}" dt="2024-11-18T14:04:47.237" v="2260" actId="478"/>
          <ac:picMkLst>
            <pc:docMk/>
            <pc:sldMk cId="3648431248" sldId="281"/>
            <ac:picMk id="15" creationId="{29C7FD90-1088-CEFF-74BF-B96A17D0AB77}"/>
          </ac:picMkLst>
        </pc:picChg>
      </pc:sldChg>
      <pc:sldChg chg="addSp delSp modSp new mod">
        <pc:chgData name="sabrina naine" userId="d574f191acba1bda" providerId="LiveId" clId="{754F8AA8-0684-4B86-B397-8F3C4B0306A3}" dt="2024-11-25T14:35:25.636" v="13501" actId="1076"/>
        <pc:sldMkLst>
          <pc:docMk/>
          <pc:sldMk cId="4012486533" sldId="282"/>
        </pc:sldMkLst>
        <pc:spChg chg="mod">
          <ac:chgData name="sabrina naine" userId="d574f191acba1bda" providerId="LiveId" clId="{754F8AA8-0684-4B86-B397-8F3C4B0306A3}" dt="2024-11-18T14:16:35.336" v="2370" actId="20577"/>
          <ac:spMkLst>
            <pc:docMk/>
            <pc:sldMk cId="4012486533" sldId="282"/>
            <ac:spMk id="2" creationId="{7A6C39E4-50F5-B46B-B46F-92EE6CFBE57D}"/>
          </ac:spMkLst>
        </pc:spChg>
        <pc:spChg chg="mod">
          <ac:chgData name="sabrina naine" userId="d574f191acba1bda" providerId="LiveId" clId="{754F8AA8-0684-4B86-B397-8F3C4B0306A3}" dt="2024-11-19T16:31:52.625" v="10118" actId="113"/>
          <ac:spMkLst>
            <pc:docMk/>
            <pc:sldMk cId="4012486533" sldId="282"/>
            <ac:spMk id="3" creationId="{10ABA4EC-68D2-789A-C068-DDEB76EAB596}"/>
          </ac:spMkLst>
        </pc:spChg>
        <pc:spChg chg="mod">
          <ac:chgData name="sabrina naine" userId="d574f191acba1bda" providerId="LiveId" clId="{754F8AA8-0684-4B86-B397-8F3C4B0306A3}" dt="2024-11-19T16:34:42.535" v="10137" actId="1076"/>
          <ac:spMkLst>
            <pc:docMk/>
            <pc:sldMk cId="4012486533" sldId="282"/>
            <ac:spMk id="4" creationId="{92BD0C7F-3342-8D86-B940-C86BB32290B6}"/>
          </ac:spMkLst>
        </pc:spChg>
        <pc:grpChg chg="del mod">
          <ac:chgData name="sabrina naine" userId="d574f191acba1bda" providerId="LiveId" clId="{754F8AA8-0684-4B86-B397-8F3C4B0306A3}" dt="2024-11-18T17:14:56.335" v="6161" actId="478"/>
          <ac:grpSpMkLst>
            <pc:docMk/>
            <pc:sldMk cId="4012486533" sldId="282"/>
            <ac:grpSpMk id="12" creationId="{A280F4C3-E73F-0432-67C8-B415B0846CC8}"/>
          </ac:grpSpMkLst>
        </pc:grpChg>
        <pc:picChg chg="add mod">
          <ac:chgData name="sabrina naine" userId="d574f191acba1bda" providerId="LiveId" clId="{754F8AA8-0684-4B86-B397-8F3C4B0306A3}" dt="2024-11-25T14:35:25.636" v="13501" actId="1076"/>
          <ac:picMkLst>
            <pc:docMk/>
            <pc:sldMk cId="4012486533" sldId="282"/>
            <ac:picMk id="6" creationId="{AADA4C5B-9AC9-3CC6-85AE-94DDEBEC8ABD}"/>
          </ac:picMkLst>
        </pc:picChg>
        <pc:picChg chg="add del mod">
          <ac:chgData name="sabrina naine" userId="d574f191acba1bda" providerId="LiveId" clId="{754F8AA8-0684-4B86-B397-8F3C4B0306A3}" dt="2024-11-19T16:33:29.395" v="10120" actId="478"/>
          <ac:picMkLst>
            <pc:docMk/>
            <pc:sldMk cId="4012486533" sldId="282"/>
            <ac:picMk id="6" creationId="{E9E309E0-2C4E-2845-34CD-826BD66F8C01}"/>
          </ac:picMkLst>
        </pc:picChg>
        <pc:picChg chg="add del mod">
          <ac:chgData name="sabrina naine" userId="d574f191acba1bda" providerId="LiveId" clId="{754F8AA8-0684-4B86-B397-8F3C4B0306A3}" dt="2024-11-18T14:15:50.265" v="2311" actId="478"/>
          <ac:picMkLst>
            <pc:docMk/>
            <pc:sldMk cId="4012486533" sldId="282"/>
            <ac:picMk id="7" creationId="{374AA8DF-0483-2A3C-1FBD-A1FF42F42FC6}"/>
          </ac:picMkLst>
        </pc:picChg>
        <pc:picChg chg="add mod">
          <ac:chgData name="sabrina naine" userId="d574f191acba1bda" providerId="LiveId" clId="{754F8AA8-0684-4B86-B397-8F3C4B0306A3}" dt="2024-11-19T16:33:41.964" v="10126" actId="1076"/>
          <ac:picMkLst>
            <pc:docMk/>
            <pc:sldMk cId="4012486533" sldId="282"/>
            <ac:picMk id="7" creationId="{D2AE3FA3-8594-154E-4015-EFEA6E899349}"/>
          </ac:picMkLst>
        </pc:picChg>
        <pc:picChg chg="add del mod">
          <ac:chgData name="sabrina naine" userId="d574f191acba1bda" providerId="LiveId" clId="{754F8AA8-0684-4B86-B397-8F3C4B0306A3}" dt="2024-11-19T16:33:44.195" v="10127" actId="478"/>
          <ac:picMkLst>
            <pc:docMk/>
            <pc:sldMk cId="4012486533" sldId="282"/>
            <ac:picMk id="9" creationId="{87FBA944-E7AA-9920-F755-9BDB1767773E}"/>
          </ac:picMkLst>
        </pc:picChg>
        <pc:picChg chg="add del mod">
          <ac:chgData name="sabrina naine" userId="d574f191acba1bda" providerId="LiveId" clId="{754F8AA8-0684-4B86-B397-8F3C4B0306A3}" dt="2024-11-25T14:35:11.285" v="13498" actId="478"/>
          <ac:picMkLst>
            <pc:docMk/>
            <pc:sldMk cId="4012486533" sldId="282"/>
            <ac:picMk id="10" creationId="{11C87C93-4F6E-33E1-18CC-7A0C277EC7D3}"/>
          </ac:picMkLst>
        </pc:picChg>
        <pc:inkChg chg="add mod">
          <ac:chgData name="sabrina naine" userId="d574f191acba1bda" providerId="LiveId" clId="{754F8AA8-0684-4B86-B397-8F3C4B0306A3}" dt="2024-11-18T17:14:22.596" v="6159"/>
          <ac:inkMkLst>
            <pc:docMk/>
            <pc:sldMk cId="4012486533" sldId="282"/>
            <ac:inkMk id="10" creationId="{F9DA2D80-3A00-B248-47CA-79102D76BB47}"/>
          </ac:inkMkLst>
        </pc:inkChg>
        <pc:inkChg chg="add mod">
          <ac:chgData name="sabrina naine" userId="d574f191acba1bda" providerId="LiveId" clId="{754F8AA8-0684-4B86-B397-8F3C4B0306A3}" dt="2024-11-18T17:14:22.596" v="6159"/>
          <ac:inkMkLst>
            <pc:docMk/>
            <pc:sldMk cId="4012486533" sldId="282"/>
            <ac:inkMk id="11" creationId="{073B09EC-B012-53EF-1485-8344822F46FC}"/>
          </ac:inkMkLst>
        </pc:inkChg>
        <pc:inkChg chg="add del">
          <ac:chgData name="sabrina naine" userId="d574f191acba1bda" providerId="LiveId" clId="{754F8AA8-0684-4B86-B397-8F3C4B0306A3}" dt="2024-11-18T17:15:21.675" v="6165"/>
          <ac:inkMkLst>
            <pc:docMk/>
            <pc:sldMk cId="4012486533" sldId="282"/>
            <ac:inkMk id="13" creationId="{4646CC39-3181-75AB-F82E-9A6E74867DC9}"/>
          </ac:inkMkLst>
        </pc:inkChg>
        <pc:inkChg chg="add del">
          <ac:chgData name="sabrina naine" userId="d574f191acba1bda" providerId="LiveId" clId="{754F8AA8-0684-4B86-B397-8F3C4B0306A3}" dt="2024-11-18T17:15:22.319" v="6167"/>
          <ac:inkMkLst>
            <pc:docMk/>
            <pc:sldMk cId="4012486533" sldId="282"/>
            <ac:inkMk id="14" creationId="{27F3CC49-4EF8-D4A3-CDA5-48D13D1DF98E}"/>
          </ac:inkMkLst>
        </pc:inkChg>
        <pc:inkChg chg="add del">
          <ac:chgData name="sabrina naine" userId="d574f191acba1bda" providerId="LiveId" clId="{754F8AA8-0684-4B86-B397-8F3C4B0306A3}" dt="2024-11-18T17:15:21.675" v="6166"/>
          <ac:inkMkLst>
            <pc:docMk/>
            <pc:sldMk cId="4012486533" sldId="282"/>
            <ac:inkMk id="15" creationId="{B948FA57-7563-2CA2-4BB5-7B3C0E66F4D3}"/>
          </ac:inkMkLst>
        </pc:inkChg>
      </pc:sldChg>
      <pc:sldChg chg="addSp delSp modSp new mod">
        <pc:chgData name="sabrina naine" userId="d574f191acba1bda" providerId="LiveId" clId="{754F8AA8-0684-4B86-B397-8F3C4B0306A3}" dt="2024-11-25T14:41:03.349" v="13524" actId="1076"/>
        <pc:sldMkLst>
          <pc:docMk/>
          <pc:sldMk cId="155587133" sldId="283"/>
        </pc:sldMkLst>
        <pc:spChg chg="mod">
          <ac:chgData name="sabrina naine" userId="d574f191acba1bda" providerId="LiveId" clId="{754F8AA8-0684-4B86-B397-8F3C4B0306A3}" dt="2024-11-18T15:02:24.366" v="2538" actId="20577"/>
          <ac:spMkLst>
            <pc:docMk/>
            <pc:sldMk cId="155587133" sldId="283"/>
            <ac:spMk id="2" creationId="{A64B0842-8A3C-C4B7-F43F-9E1203ABEB65}"/>
          </ac:spMkLst>
        </pc:spChg>
        <pc:spChg chg="del">
          <ac:chgData name="sabrina naine" userId="d574f191acba1bda" providerId="LiveId" clId="{754F8AA8-0684-4B86-B397-8F3C4B0306A3}" dt="2024-11-18T15:02:28.572" v="2539" actId="22"/>
          <ac:spMkLst>
            <pc:docMk/>
            <pc:sldMk cId="155587133" sldId="283"/>
            <ac:spMk id="3" creationId="{626257CE-F8A9-75FF-259A-5C433F58D482}"/>
          </ac:spMkLst>
        </pc:spChg>
        <pc:spChg chg="mod">
          <ac:chgData name="sabrina naine" userId="d574f191acba1bda" providerId="LiveId" clId="{754F8AA8-0684-4B86-B397-8F3C4B0306A3}" dt="2024-11-19T17:17:48.215" v="10856" actId="20577"/>
          <ac:spMkLst>
            <pc:docMk/>
            <pc:sldMk cId="155587133" sldId="283"/>
            <ac:spMk id="4" creationId="{851ABD76-6297-3EEC-39CD-2CE443DE3127}"/>
          </ac:spMkLst>
        </pc:spChg>
        <pc:spChg chg="add mod">
          <ac:chgData name="sabrina naine" userId="d574f191acba1bda" providerId="LiveId" clId="{754F8AA8-0684-4B86-B397-8F3C4B0306A3}" dt="2024-11-20T14:15:10.331" v="11173" actId="1076"/>
          <ac:spMkLst>
            <pc:docMk/>
            <pc:sldMk cId="155587133" sldId="283"/>
            <ac:spMk id="8" creationId="{239DCB04-8453-33EB-25D6-D4C1D23135BB}"/>
          </ac:spMkLst>
        </pc:spChg>
        <pc:picChg chg="add mod">
          <ac:chgData name="sabrina naine" userId="d574f191acba1bda" providerId="LiveId" clId="{754F8AA8-0684-4B86-B397-8F3C4B0306A3}" dt="2024-11-19T17:13:39.974" v="10751" actId="1076"/>
          <ac:picMkLst>
            <pc:docMk/>
            <pc:sldMk cId="155587133" sldId="283"/>
            <ac:picMk id="5" creationId="{1A2A9808-2973-DD0E-26CF-0889B89E9060}"/>
          </ac:picMkLst>
        </pc:picChg>
        <pc:picChg chg="add del mod ord">
          <ac:chgData name="sabrina naine" userId="d574f191acba1bda" providerId="LiveId" clId="{754F8AA8-0684-4B86-B397-8F3C4B0306A3}" dt="2024-11-18T15:02:32.576" v="2540" actId="21"/>
          <ac:picMkLst>
            <pc:docMk/>
            <pc:sldMk cId="155587133" sldId="283"/>
            <ac:picMk id="6" creationId="{00D0DAAA-FA40-A9B5-174F-10E8613E66A3}"/>
          </ac:picMkLst>
        </pc:picChg>
        <pc:picChg chg="add del mod">
          <ac:chgData name="sabrina naine" userId="d574f191acba1bda" providerId="LiveId" clId="{754F8AA8-0684-4B86-B397-8F3C4B0306A3}" dt="2024-11-25T14:40:51.588" v="13519" actId="478"/>
          <ac:picMkLst>
            <pc:docMk/>
            <pc:sldMk cId="155587133" sldId="283"/>
            <ac:picMk id="6" creationId="{2E435414-0B11-9C89-F312-2F99E2CF21A6}"/>
          </ac:picMkLst>
        </pc:picChg>
        <pc:picChg chg="add del mod">
          <ac:chgData name="sabrina naine" userId="d574f191acba1bda" providerId="LiveId" clId="{754F8AA8-0684-4B86-B397-8F3C4B0306A3}" dt="2024-11-25T14:40:23.325" v="13515" actId="478"/>
          <ac:picMkLst>
            <pc:docMk/>
            <pc:sldMk cId="155587133" sldId="283"/>
            <ac:picMk id="7" creationId="{3AF99237-4EFD-20EF-B425-0A5DD55983C9}"/>
          </ac:picMkLst>
        </pc:picChg>
        <pc:picChg chg="add del mod">
          <ac:chgData name="sabrina naine" userId="d574f191acba1bda" providerId="LiveId" clId="{754F8AA8-0684-4B86-B397-8F3C4B0306A3}" dt="2024-11-18T15:04:02.906" v="2544" actId="478"/>
          <ac:picMkLst>
            <pc:docMk/>
            <pc:sldMk cId="155587133" sldId="283"/>
            <ac:picMk id="9" creationId="{00D0DAAA-FA40-A9B5-174F-10E8613E66A3}"/>
          </ac:picMkLst>
        </pc:picChg>
        <pc:picChg chg="add mod">
          <ac:chgData name="sabrina naine" userId="d574f191acba1bda" providerId="LiveId" clId="{754F8AA8-0684-4B86-B397-8F3C4B0306A3}" dt="2024-11-25T14:41:03.349" v="13524" actId="1076"/>
          <ac:picMkLst>
            <pc:docMk/>
            <pc:sldMk cId="155587133" sldId="283"/>
            <ac:picMk id="10" creationId="{3C81A2E1-D967-442E-FCB5-531FCB042BF3}"/>
          </ac:picMkLst>
        </pc:picChg>
        <pc:picChg chg="add del mod">
          <ac:chgData name="sabrina naine" userId="d574f191acba1bda" providerId="LiveId" clId="{754F8AA8-0684-4B86-B397-8F3C4B0306A3}" dt="2024-11-18T15:11:35.373" v="2584" actId="478"/>
          <ac:picMkLst>
            <pc:docMk/>
            <pc:sldMk cId="155587133" sldId="283"/>
            <ac:picMk id="11" creationId="{131B1951-EF8A-4710-7C34-768F8B38CFD7}"/>
          </ac:picMkLst>
        </pc:picChg>
        <pc:picChg chg="add del mod">
          <ac:chgData name="sabrina naine" userId="d574f191acba1bda" providerId="LiveId" clId="{754F8AA8-0684-4B86-B397-8F3C4B0306A3}" dt="2024-11-18T15:11:40.504" v="2587" actId="478"/>
          <ac:picMkLst>
            <pc:docMk/>
            <pc:sldMk cId="155587133" sldId="283"/>
            <ac:picMk id="13" creationId="{8C7F478F-1521-0413-453C-DF003B31C70B}"/>
          </ac:picMkLst>
        </pc:picChg>
        <pc:picChg chg="add del mod">
          <ac:chgData name="sabrina naine" userId="d574f191acba1bda" providerId="LiveId" clId="{754F8AA8-0684-4B86-B397-8F3C4B0306A3}" dt="2024-11-19T17:13:31.412" v="10746" actId="478"/>
          <ac:picMkLst>
            <pc:docMk/>
            <pc:sldMk cId="155587133" sldId="283"/>
            <ac:picMk id="15" creationId="{6DBE1A43-BC6A-7A89-7E46-02A47CEC601F}"/>
          </ac:picMkLst>
        </pc:picChg>
        <pc:picChg chg="add del mod">
          <ac:chgData name="sabrina naine" userId="d574f191acba1bda" providerId="LiveId" clId="{754F8AA8-0684-4B86-B397-8F3C4B0306A3}" dt="2024-11-19T17:14:01.188" v="10771" actId="478"/>
          <ac:picMkLst>
            <pc:docMk/>
            <pc:sldMk cId="155587133" sldId="283"/>
            <ac:picMk id="17" creationId="{8DB35B24-743C-FF61-3AAD-4009CB3A5CFA}"/>
          </ac:picMkLst>
        </pc:picChg>
      </pc:sldChg>
      <pc:sldChg chg="addSp delSp modSp new mod">
        <pc:chgData name="sabrina naine" userId="d574f191acba1bda" providerId="LiveId" clId="{754F8AA8-0684-4B86-B397-8F3C4B0306A3}" dt="2024-11-25T16:24:46.783" v="14455" actId="20577"/>
        <pc:sldMkLst>
          <pc:docMk/>
          <pc:sldMk cId="2111226473" sldId="284"/>
        </pc:sldMkLst>
        <pc:spChg chg="mod">
          <ac:chgData name="sabrina naine" userId="d574f191acba1bda" providerId="LiveId" clId="{754F8AA8-0684-4B86-B397-8F3C4B0306A3}" dt="2024-11-19T13:12:23.369" v="9322" actId="20577"/>
          <ac:spMkLst>
            <pc:docMk/>
            <pc:sldMk cId="2111226473" sldId="284"/>
            <ac:spMk id="2" creationId="{1DD7181B-0ECA-5F80-B44F-CD9A49FC50E0}"/>
          </ac:spMkLst>
        </pc:spChg>
        <pc:spChg chg="del">
          <ac:chgData name="sabrina naine" userId="d574f191acba1bda" providerId="LiveId" clId="{754F8AA8-0684-4B86-B397-8F3C4B0306A3}" dt="2024-11-18T15:54:45.133" v="2792" actId="22"/>
          <ac:spMkLst>
            <pc:docMk/>
            <pc:sldMk cId="2111226473" sldId="284"/>
            <ac:spMk id="3" creationId="{4E6A54A0-F447-FC41-9B25-9BC28B9C2B2A}"/>
          </ac:spMkLst>
        </pc:spChg>
        <pc:spChg chg="del">
          <ac:chgData name="sabrina naine" userId="d574f191acba1bda" providerId="LiveId" clId="{754F8AA8-0684-4B86-B397-8F3C4B0306A3}" dt="2024-11-18T15:45:35.703" v="2649" actId="22"/>
          <ac:spMkLst>
            <pc:docMk/>
            <pc:sldMk cId="2111226473" sldId="284"/>
            <ac:spMk id="4" creationId="{41E7063B-7ABA-1D88-C2C2-62E6597BAF78}"/>
          </ac:spMkLst>
        </pc:spChg>
        <pc:spChg chg="add del mod">
          <ac:chgData name="sabrina naine" userId="d574f191acba1bda" providerId="LiveId" clId="{754F8AA8-0684-4B86-B397-8F3C4B0306A3}" dt="2024-11-18T15:49:41.395" v="2664" actId="22"/>
          <ac:spMkLst>
            <pc:docMk/>
            <pc:sldMk cId="2111226473" sldId="284"/>
            <ac:spMk id="10" creationId="{4CE4108B-F618-1BFD-B5A8-7CF2D9F596FA}"/>
          </ac:spMkLst>
        </pc:spChg>
        <pc:spChg chg="add mod">
          <ac:chgData name="sabrina naine" userId="d574f191acba1bda" providerId="LiveId" clId="{754F8AA8-0684-4B86-B397-8F3C4B0306A3}" dt="2024-11-25T16:24:46.783" v="14455" actId="20577"/>
          <ac:spMkLst>
            <pc:docMk/>
            <pc:sldMk cId="2111226473" sldId="284"/>
            <ac:spMk id="15" creationId="{C6E28BFB-D911-E7BD-746A-4208A0670EBD}"/>
          </ac:spMkLst>
        </pc:spChg>
        <pc:spChg chg="add del mod">
          <ac:chgData name="sabrina naine" userId="d574f191acba1bda" providerId="LiveId" clId="{754F8AA8-0684-4B86-B397-8F3C4B0306A3}" dt="2024-11-18T15:55:46.043" v="2805" actId="478"/>
          <ac:spMkLst>
            <pc:docMk/>
            <pc:sldMk cId="2111226473" sldId="284"/>
            <ac:spMk id="22" creationId="{C2B9E2BE-8D43-7ECD-511A-3BF97E48BCA0}"/>
          </ac:spMkLst>
        </pc:spChg>
        <pc:picChg chg="add mod">
          <ac:chgData name="sabrina naine" userId="d574f191acba1bda" providerId="LiveId" clId="{754F8AA8-0684-4B86-B397-8F3C4B0306A3}" dt="2024-11-19T17:21:40.008" v="10865" actId="1076"/>
          <ac:picMkLst>
            <pc:docMk/>
            <pc:sldMk cId="2111226473" sldId="284"/>
            <ac:picMk id="4" creationId="{C6ED512E-F3FE-4238-C949-F0AF6E1D32DA}"/>
          </ac:picMkLst>
        </pc:picChg>
        <pc:picChg chg="add del mod">
          <ac:chgData name="sabrina naine" userId="d574f191acba1bda" providerId="LiveId" clId="{754F8AA8-0684-4B86-B397-8F3C4B0306A3}" dt="2024-11-18T15:55:24.184" v="2799" actId="21"/>
          <ac:picMkLst>
            <pc:docMk/>
            <pc:sldMk cId="2111226473" sldId="284"/>
            <ac:picMk id="6" creationId="{94639197-3296-5413-DC6A-42876C0092B0}"/>
          </ac:picMkLst>
        </pc:picChg>
        <pc:picChg chg="add mod">
          <ac:chgData name="sabrina naine" userId="d574f191acba1bda" providerId="LiveId" clId="{754F8AA8-0684-4B86-B397-8F3C4B0306A3}" dt="2024-11-19T17:25:25.542" v="10876" actId="1076"/>
          <ac:picMkLst>
            <pc:docMk/>
            <pc:sldMk cId="2111226473" sldId="284"/>
            <ac:picMk id="6" creationId="{F852F252-5228-E1B1-9426-FFF4BB9551AD}"/>
          </ac:picMkLst>
        </pc:picChg>
        <pc:picChg chg="add del mod ord">
          <ac:chgData name="sabrina naine" userId="d574f191acba1bda" providerId="LiveId" clId="{754F8AA8-0684-4B86-B397-8F3C4B0306A3}" dt="2024-11-18T15:45:44.226" v="2650" actId="21"/>
          <ac:picMkLst>
            <pc:docMk/>
            <pc:sldMk cId="2111226473" sldId="284"/>
            <ac:picMk id="8" creationId="{FC2F5D2B-845A-589F-A286-0B9D813D6619}"/>
          </ac:picMkLst>
        </pc:picChg>
        <pc:picChg chg="add del mod">
          <ac:chgData name="sabrina naine" userId="d574f191acba1bda" providerId="LiveId" clId="{754F8AA8-0684-4B86-B397-8F3C4B0306A3}" dt="2024-11-18T15:48:18.674" v="2656" actId="21"/>
          <ac:picMkLst>
            <pc:docMk/>
            <pc:sldMk cId="2111226473" sldId="284"/>
            <ac:picMk id="11" creationId="{FC2F5D2B-845A-589F-A286-0B9D813D6619}"/>
          </ac:picMkLst>
        </pc:picChg>
        <pc:picChg chg="add del mod ord">
          <ac:chgData name="sabrina naine" userId="d574f191acba1bda" providerId="LiveId" clId="{754F8AA8-0684-4B86-B397-8F3C4B0306A3}" dt="2024-11-18T15:49:50.724" v="2667" actId="21"/>
          <ac:picMkLst>
            <pc:docMk/>
            <pc:sldMk cId="2111226473" sldId="284"/>
            <ac:picMk id="13" creationId="{1183721D-9EFE-5E14-AF0C-1CA8E2C2DE58}"/>
          </ac:picMkLst>
        </pc:picChg>
        <pc:picChg chg="add del mod">
          <ac:chgData name="sabrina naine" userId="d574f191acba1bda" providerId="LiveId" clId="{754F8AA8-0684-4B86-B397-8F3C4B0306A3}" dt="2024-11-18T15:51:07.250" v="2750" actId="21"/>
          <ac:picMkLst>
            <pc:docMk/>
            <pc:sldMk cId="2111226473" sldId="284"/>
            <ac:picMk id="16" creationId="{1183721D-9EFE-5E14-AF0C-1CA8E2C2DE58}"/>
          </ac:picMkLst>
        </pc:picChg>
        <pc:picChg chg="add del mod ord">
          <ac:chgData name="sabrina naine" userId="d574f191acba1bda" providerId="LiveId" clId="{754F8AA8-0684-4B86-B397-8F3C4B0306A3}" dt="2024-11-18T15:55:25.976" v="2800" actId="478"/>
          <ac:picMkLst>
            <pc:docMk/>
            <pc:sldMk cId="2111226473" sldId="284"/>
            <ac:picMk id="18" creationId="{3419F7B8-EF5E-00DF-D1CE-00B15C6F611E}"/>
          </ac:picMkLst>
        </pc:picChg>
        <pc:picChg chg="add del mod">
          <ac:chgData name="sabrina naine" userId="d574f191acba1bda" providerId="LiveId" clId="{754F8AA8-0684-4B86-B397-8F3C4B0306A3}" dt="2024-11-19T17:25:15.836" v="10872" actId="478"/>
          <ac:picMkLst>
            <pc:docMk/>
            <pc:sldMk cId="2111226473" sldId="284"/>
            <ac:picMk id="20" creationId="{0709E94A-4A2D-C2A3-660F-97A847AAB58A}"/>
          </ac:picMkLst>
        </pc:picChg>
        <pc:picChg chg="add del mod">
          <ac:chgData name="sabrina naine" userId="d574f191acba1bda" providerId="LiveId" clId="{754F8AA8-0684-4B86-B397-8F3C4B0306A3}" dt="2024-11-19T17:21:31.616" v="10860" actId="478"/>
          <ac:picMkLst>
            <pc:docMk/>
            <pc:sldMk cId="2111226473" sldId="284"/>
            <ac:picMk id="23" creationId="{94639197-3296-5413-DC6A-42876C0092B0}"/>
          </ac:picMkLst>
        </pc:picChg>
      </pc:sldChg>
      <pc:sldChg chg="addSp delSp modSp add mod">
        <pc:chgData name="sabrina naine" userId="d574f191acba1bda" providerId="LiveId" clId="{754F8AA8-0684-4B86-B397-8F3C4B0306A3}" dt="2024-11-25T16:25:01.734" v="14487" actId="20577"/>
        <pc:sldMkLst>
          <pc:docMk/>
          <pc:sldMk cId="1244880288" sldId="285"/>
        </pc:sldMkLst>
        <pc:spChg chg="mod">
          <ac:chgData name="sabrina naine" userId="d574f191acba1bda" providerId="LiveId" clId="{754F8AA8-0684-4B86-B397-8F3C4B0306A3}" dt="2024-11-19T13:12:48.041" v="9377" actId="20577"/>
          <ac:spMkLst>
            <pc:docMk/>
            <pc:sldMk cId="1244880288" sldId="285"/>
            <ac:spMk id="2" creationId="{9F817F38-D0A3-DB72-237E-96B78CFDE40F}"/>
          </ac:spMkLst>
        </pc:spChg>
        <pc:spChg chg="del mod">
          <ac:chgData name="sabrina naine" userId="d574f191acba1bda" providerId="LiveId" clId="{754F8AA8-0684-4B86-B397-8F3C4B0306A3}" dt="2024-11-18T15:57:43.439" v="2882" actId="478"/>
          <ac:spMkLst>
            <pc:docMk/>
            <pc:sldMk cId="1244880288" sldId="285"/>
            <ac:spMk id="3" creationId="{4C4642CD-397C-8D01-F4FE-34ECE091F197}"/>
          </ac:spMkLst>
        </pc:spChg>
        <pc:spChg chg="mod">
          <ac:chgData name="sabrina naine" userId="d574f191acba1bda" providerId="LiveId" clId="{754F8AA8-0684-4B86-B397-8F3C4B0306A3}" dt="2024-11-25T16:25:01.734" v="14487" actId="20577"/>
          <ac:spMkLst>
            <pc:docMk/>
            <pc:sldMk cId="1244880288" sldId="285"/>
            <ac:spMk id="10" creationId="{2BCC03C7-ACFA-9956-E8B9-39041587D129}"/>
          </ac:spMkLst>
        </pc:spChg>
        <pc:picChg chg="add mod">
          <ac:chgData name="sabrina naine" userId="d574f191acba1bda" providerId="LiveId" clId="{754F8AA8-0684-4B86-B397-8F3C4B0306A3}" dt="2024-11-19T17:24:36.505" v="10871" actId="1076"/>
          <ac:picMkLst>
            <pc:docMk/>
            <pc:sldMk cId="1244880288" sldId="285"/>
            <ac:picMk id="4" creationId="{7D6DA4CC-FF69-3517-E371-98B59EC5B365}"/>
          </ac:picMkLst>
        </pc:picChg>
        <pc:picChg chg="add del mod">
          <ac:chgData name="sabrina naine" userId="d574f191acba1bda" providerId="LiveId" clId="{754F8AA8-0684-4B86-B397-8F3C4B0306A3}" dt="2024-11-19T17:26:04.271" v="10877" actId="478"/>
          <ac:picMkLst>
            <pc:docMk/>
            <pc:sldMk cId="1244880288" sldId="285"/>
            <ac:picMk id="5" creationId="{F5198EE9-2A5E-B9BE-C18C-C68B809F4458}"/>
          </ac:picMkLst>
        </pc:picChg>
        <pc:picChg chg="add mod">
          <ac:chgData name="sabrina naine" userId="d574f191acba1bda" providerId="LiveId" clId="{754F8AA8-0684-4B86-B397-8F3C4B0306A3}" dt="2024-11-25T14:47:25.046" v="13533" actId="1076"/>
          <ac:picMkLst>
            <pc:docMk/>
            <pc:sldMk cId="1244880288" sldId="285"/>
            <ac:picMk id="5" creationId="{FDDB8753-F64B-6020-7179-CD2B6AF23E42}"/>
          </ac:picMkLst>
        </pc:picChg>
        <pc:picChg chg="del">
          <ac:chgData name="sabrina naine" userId="d574f191acba1bda" providerId="LiveId" clId="{754F8AA8-0684-4B86-B397-8F3C4B0306A3}" dt="2024-11-18T15:48:27.633" v="2658" actId="478"/>
          <ac:picMkLst>
            <pc:docMk/>
            <pc:sldMk cId="1244880288" sldId="285"/>
            <ac:picMk id="6" creationId="{A1EDEFED-4A1E-E281-AD1D-E494EFB8C2BE}"/>
          </ac:picMkLst>
        </pc:picChg>
        <pc:picChg chg="add del mod">
          <ac:chgData name="sabrina naine" userId="d574f191acba1bda" providerId="LiveId" clId="{754F8AA8-0684-4B86-B397-8F3C4B0306A3}" dt="2024-11-25T14:44:42.137" v="13531" actId="478"/>
          <ac:picMkLst>
            <pc:docMk/>
            <pc:sldMk cId="1244880288" sldId="285"/>
            <ac:picMk id="7" creationId="{631735D5-6989-0C8F-3529-F621526ECA4D}"/>
          </ac:picMkLst>
        </pc:picChg>
        <pc:picChg chg="add del mod">
          <ac:chgData name="sabrina naine" userId="d574f191acba1bda" providerId="LiveId" clId="{754F8AA8-0684-4B86-B397-8F3C4B0306A3}" dt="2024-11-19T17:24:24.164" v="10866" actId="478"/>
          <ac:picMkLst>
            <pc:docMk/>
            <pc:sldMk cId="1244880288" sldId="285"/>
            <ac:picMk id="11" creationId="{FC2F5D2B-845A-589F-A286-0B9D813D6619}"/>
          </ac:picMkLst>
        </pc:picChg>
        <pc:picChg chg="add del mod">
          <ac:chgData name="sabrina naine" userId="d574f191acba1bda" providerId="LiveId" clId="{754F8AA8-0684-4B86-B397-8F3C4B0306A3}" dt="2024-11-18T15:57:02.653" v="2876" actId="478"/>
          <ac:picMkLst>
            <pc:docMk/>
            <pc:sldMk cId="1244880288" sldId="285"/>
            <ac:picMk id="16" creationId="{1183721D-9EFE-5E14-AF0C-1CA8E2C2DE58}"/>
          </ac:picMkLst>
        </pc:picChg>
      </pc:sldChg>
      <pc:sldChg chg="delSp modSp new del mod">
        <pc:chgData name="sabrina naine" userId="d574f191acba1bda" providerId="LiveId" clId="{754F8AA8-0684-4B86-B397-8F3C4B0306A3}" dt="2024-11-20T14:21:04.447" v="11319" actId="47"/>
        <pc:sldMkLst>
          <pc:docMk/>
          <pc:sldMk cId="311583185" sldId="286"/>
        </pc:sldMkLst>
        <pc:spChg chg="mod">
          <ac:chgData name="sabrina naine" userId="d574f191acba1bda" providerId="LiveId" clId="{754F8AA8-0684-4B86-B397-8F3C4B0306A3}" dt="2024-11-20T14:19:24.862" v="11317" actId="242"/>
          <ac:spMkLst>
            <pc:docMk/>
            <pc:sldMk cId="311583185" sldId="286"/>
            <ac:spMk id="2" creationId="{EAF2D69A-ED41-ACDD-BF57-B31DAD17B809}"/>
          </ac:spMkLst>
        </pc:spChg>
        <pc:spChg chg="del">
          <ac:chgData name="sabrina naine" userId="d574f191acba1bda" providerId="LiveId" clId="{754F8AA8-0684-4B86-B397-8F3C4B0306A3}" dt="2024-11-20T14:18:28.926" v="11310" actId="478"/>
          <ac:spMkLst>
            <pc:docMk/>
            <pc:sldMk cId="311583185" sldId="286"/>
            <ac:spMk id="3" creationId="{10E07783-5CED-9A98-2E54-A0C2D674A6AD}"/>
          </ac:spMkLst>
        </pc:spChg>
      </pc:sldChg>
      <pc:sldChg chg="new del">
        <pc:chgData name="sabrina naine" userId="d574f191acba1bda" providerId="LiveId" clId="{754F8AA8-0684-4B86-B397-8F3C4B0306A3}" dt="2024-11-20T14:05:19.472" v="11033" actId="47"/>
        <pc:sldMkLst>
          <pc:docMk/>
          <pc:sldMk cId="2643298381" sldId="286"/>
        </pc:sldMkLst>
      </pc:sldChg>
      <pc:sldChg chg="delSp modSp new mod">
        <pc:chgData name="sabrina naine" userId="d574f191acba1bda" providerId="LiveId" clId="{754F8AA8-0684-4B86-B397-8F3C4B0306A3}" dt="2024-11-20T14:21:56.853" v="11346" actId="14100"/>
        <pc:sldMkLst>
          <pc:docMk/>
          <pc:sldMk cId="1999176073" sldId="287"/>
        </pc:sldMkLst>
        <pc:spChg chg="mod">
          <ac:chgData name="sabrina naine" userId="d574f191acba1bda" providerId="LiveId" clId="{754F8AA8-0684-4B86-B397-8F3C4B0306A3}" dt="2024-11-20T14:21:56.853" v="11346" actId="14100"/>
          <ac:spMkLst>
            <pc:docMk/>
            <pc:sldMk cId="1999176073" sldId="287"/>
            <ac:spMk id="2" creationId="{52E3ECB1-2DE7-81F5-2179-0D99AB6D5FA6}"/>
          </ac:spMkLst>
        </pc:spChg>
        <pc:spChg chg="del">
          <ac:chgData name="sabrina naine" userId="d574f191acba1bda" providerId="LiveId" clId="{754F8AA8-0684-4B86-B397-8F3C4B0306A3}" dt="2024-11-20T14:21:12.910" v="11320" actId="478"/>
          <ac:spMkLst>
            <pc:docMk/>
            <pc:sldMk cId="1999176073" sldId="287"/>
            <ac:spMk id="3" creationId="{A1C4F093-7FD0-F9A0-A30D-D59170082A84}"/>
          </ac:spMkLst>
        </pc:spChg>
      </pc:sldChg>
      <pc:sldChg chg="modSp add mod ord">
        <pc:chgData name="sabrina naine" userId="d574f191acba1bda" providerId="LiveId" clId="{754F8AA8-0684-4B86-B397-8F3C4B0306A3}" dt="2024-11-20T14:26:52.712" v="11448" actId="20577"/>
        <pc:sldMkLst>
          <pc:docMk/>
          <pc:sldMk cId="853511672" sldId="288"/>
        </pc:sldMkLst>
        <pc:spChg chg="mod">
          <ac:chgData name="sabrina naine" userId="d574f191acba1bda" providerId="LiveId" clId="{754F8AA8-0684-4B86-B397-8F3C4B0306A3}" dt="2024-11-20T14:26:52.712" v="11448" actId="20577"/>
          <ac:spMkLst>
            <pc:docMk/>
            <pc:sldMk cId="853511672" sldId="288"/>
            <ac:spMk id="2" creationId="{D3DCA7BF-C8FA-7F3E-EF10-1F9D8E2AC881}"/>
          </ac:spMkLst>
        </pc:spChg>
      </pc:sldChg>
      <pc:sldChg chg="add del">
        <pc:chgData name="sabrina naine" userId="d574f191acba1bda" providerId="LiveId" clId="{754F8AA8-0684-4B86-B397-8F3C4B0306A3}" dt="2024-11-20T14:25:16.004" v="11356" actId="2890"/>
        <pc:sldMkLst>
          <pc:docMk/>
          <pc:sldMk cId="3301679316" sldId="288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648801319" sldId="289"/>
        </pc:sldMkLst>
      </pc:sldChg>
      <pc:sldChg chg="modSp add mod ord">
        <pc:chgData name="sabrina naine" userId="d574f191acba1bda" providerId="LiveId" clId="{754F8AA8-0684-4B86-B397-8F3C4B0306A3}" dt="2024-11-20T14:26:12.398" v="11386" actId="20577"/>
        <pc:sldMkLst>
          <pc:docMk/>
          <pc:sldMk cId="4024260263" sldId="289"/>
        </pc:sldMkLst>
        <pc:spChg chg="mod">
          <ac:chgData name="sabrina naine" userId="d574f191acba1bda" providerId="LiveId" clId="{754F8AA8-0684-4B86-B397-8F3C4B0306A3}" dt="2024-11-20T14:26:12.398" v="11386" actId="20577"/>
          <ac:spMkLst>
            <pc:docMk/>
            <pc:sldMk cId="4024260263" sldId="289"/>
            <ac:spMk id="2" creationId="{0A72E6D4-AC71-42D2-A45B-1BBE855453EC}"/>
          </ac:spMkLst>
        </pc:spChg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2625446992" sldId="290"/>
        </pc:sldMkLst>
      </pc:sldChg>
      <pc:sldChg chg="modSp add mod ord">
        <pc:chgData name="sabrina naine" userId="d574f191acba1bda" providerId="LiveId" clId="{754F8AA8-0684-4B86-B397-8F3C4B0306A3}" dt="2024-11-20T14:28:34.465" v="11460" actId="14100"/>
        <pc:sldMkLst>
          <pc:docMk/>
          <pc:sldMk cId="4286507722" sldId="290"/>
        </pc:sldMkLst>
        <pc:spChg chg="mod">
          <ac:chgData name="sabrina naine" userId="d574f191acba1bda" providerId="LiveId" clId="{754F8AA8-0684-4B86-B397-8F3C4B0306A3}" dt="2024-11-20T14:28:34.465" v="11460" actId="14100"/>
          <ac:spMkLst>
            <pc:docMk/>
            <pc:sldMk cId="4286507722" sldId="290"/>
            <ac:spMk id="2" creationId="{97A79120-2D56-C775-40D3-B78CC3165358}"/>
          </ac:spMkLst>
        </pc:spChg>
      </pc:sldChg>
      <pc:sldChg chg="modSp add mod ord">
        <pc:chgData name="sabrina naine" userId="d574f191acba1bda" providerId="LiveId" clId="{754F8AA8-0684-4B86-B397-8F3C4B0306A3}" dt="2024-11-20T14:39:50.393" v="11480" actId="20577"/>
        <pc:sldMkLst>
          <pc:docMk/>
          <pc:sldMk cId="190803178" sldId="291"/>
        </pc:sldMkLst>
        <pc:spChg chg="mod">
          <ac:chgData name="sabrina naine" userId="d574f191acba1bda" providerId="LiveId" clId="{754F8AA8-0684-4B86-B397-8F3C4B0306A3}" dt="2024-11-20T14:39:50.393" v="11480" actId="20577"/>
          <ac:spMkLst>
            <pc:docMk/>
            <pc:sldMk cId="190803178" sldId="291"/>
            <ac:spMk id="2" creationId="{F14B1BF3-D8A3-50D0-8134-387AE5EBB5F8}"/>
          </ac:spMkLst>
        </pc:spChg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3159859497" sldId="291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3849893723" sldId="292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235406471" sldId="293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52045356" sldId="294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2554677613" sldId="295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2196749508" sldId="296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799147258" sldId="297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2645614335" sldId="298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801657033" sldId="299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4176032381" sldId="300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2347900488" sldId="301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3102448989" sldId="302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4106433182" sldId="303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885557522" sldId="304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2095872152" sldId="305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3022067233" sldId="306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4261003358" sldId="307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795071595" sldId="308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3937535030" sldId="309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1192805859" sldId="310"/>
        </pc:sldMkLst>
      </pc:sldChg>
      <pc:sldChg chg="add del replId">
        <pc:chgData name="sabrina naine" userId="d574f191acba1bda" providerId="LiveId" clId="{754F8AA8-0684-4B86-B397-8F3C4B0306A3}" dt="2024-11-20T14:25:16.004" v="11356" actId="2890"/>
        <pc:sldMkLst>
          <pc:docMk/>
          <pc:sldMk cId="3943935800" sldId="311"/>
        </pc:sldMkLst>
      </pc:sldChg>
      <pc:sldMasterChg chg="addSp delSp modSp mod setBg modSldLayout">
        <pc:chgData name="sabrina naine" userId="d574f191acba1bda" providerId="LiveId" clId="{754F8AA8-0684-4B86-B397-8F3C4B0306A3}" dt="2024-11-19T12:31:49.291" v="9055" actId="255"/>
        <pc:sldMasterMkLst>
          <pc:docMk/>
          <pc:sldMasterMk cId="1514824718" sldId="2147483648"/>
        </pc:sldMasterMkLst>
        <pc:spChg chg="mod ord">
          <ac:chgData name="sabrina naine" userId="d574f191acba1bda" providerId="LiveId" clId="{754F8AA8-0684-4B86-B397-8F3C4B0306A3}" dt="2024-11-19T12:27:02.783" v="8987" actId="14861"/>
          <ac:spMkLst>
            <pc:docMk/>
            <pc:sldMasterMk cId="1514824718" sldId="2147483648"/>
            <ac:spMk id="2" creationId="{AE9A2511-3216-3D65-7A5A-ABA93421F2E6}"/>
          </ac:spMkLst>
        </pc:spChg>
        <pc:spChg chg="add del mod">
          <ac:chgData name="sabrina naine" userId="d574f191acba1bda" providerId="LiveId" clId="{754F8AA8-0684-4B86-B397-8F3C4B0306A3}" dt="2024-11-19T12:07:01.866" v="8343" actId="478"/>
          <ac:spMkLst>
            <pc:docMk/>
            <pc:sldMasterMk cId="1514824718" sldId="2147483648"/>
            <ac:spMk id="7" creationId="{09BD8991-F706-D0DB-F73F-9EBF73112A66}"/>
          </ac:spMkLst>
        </pc:spChg>
        <pc:spChg chg="add mod">
          <ac:chgData name="sabrina naine" userId="d574f191acba1bda" providerId="LiveId" clId="{754F8AA8-0684-4B86-B397-8F3C4B0306A3}" dt="2024-11-19T12:27:14.538" v="8990" actId="14861"/>
          <ac:spMkLst>
            <pc:docMk/>
            <pc:sldMasterMk cId="1514824718" sldId="2147483648"/>
            <ac:spMk id="8" creationId="{2F44DF40-8FA9-C7E9-3600-E5BC77968C6B}"/>
          </ac:spMkLst>
        </pc:spChg>
        <pc:sldLayoutChg chg="modSp mod setBg">
          <pc:chgData name="sabrina naine" userId="d574f191acba1bda" providerId="LiveId" clId="{754F8AA8-0684-4B86-B397-8F3C4B0306A3}" dt="2024-11-19T12:31:49.291" v="9055" actId="255"/>
          <pc:sldLayoutMkLst>
            <pc:docMk/>
            <pc:sldMasterMk cId="1514824718" sldId="2147483648"/>
            <pc:sldLayoutMk cId="2110197940" sldId="2147483650"/>
          </pc:sldLayoutMkLst>
          <pc:spChg chg="mod">
            <ac:chgData name="sabrina naine" userId="d574f191acba1bda" providerId="LiveId" clId="{754F8AA8-0684-4B86-B397-8F3C4B0306A3}" dt="2024-11-19T12:27:33.646" v="9010" actId="207"/>
            <ac:spMkLst>
              <pc:docMk/>
              <pc:sldMasterMk cId="1514824718" sldId="2147483648"/>
              <pc:sldLayoutMk cId="2110197940" sldId="2147483650"/>
              <ac:spMk id="2" creationId="{1AC61A31-D955-C0EE-B7CA-DB3FE3614C16}"/>
            </ac:spMkLst>
          </pc:spChg>
          <pc:spChg chg="mod">
            <ac:chgData name="sabrina naine" userId="d574f191acba1bda" providerId="LiveId" clId="{754F8AA8-0684-4B86-B397-8F3C4B0306A3}" dt="2024-11-19T12:31:49.291" v="9055" actId="255"/>
            <ac:spMkLst>
              <pc:docMk/>
              <pc:sldMasterMk cId="1514824718" sldId="2147483648"/>
              <pc:sldLayoutMk cId="2110197940" sldId="2147483650"/>
              <ac:spMk id="3" creationId="{11934E16-987A-8230-72DF-41048D1F0EC4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30FEF-07F6-4F6C-9B73-E06535BEFAA2}" type="doc">
      <dgm:prSet loTypeId="urn:microsoft.com/office/officeart/2005/8/layout/process3" loCatId="process" qsTypeId="urn:microsoft.com/office/officeart/2005/8/quickstyle/simple1" qsCatId="simple" csTypeId="urn:microsoft.com/office/officeart/2005/8/colors/accent5_4" csCatId="accent5" phldr="1"/>
      <dgm:spPr/>
    </dgm:pt>
    <dgm:pt modelId="{DB170CDB-DD49-4AFE-B269-66BCE4AAC153}">
      <dgm:prSet phldrT="[Texte]" custT="1"/>
      <dgm:spPr/>
      <dgm:t>
        <a:bodyPr/>
        <a:lstStyle/>
        <a:p>
          <a:r>
            <a:rPr lang="fr-FR" sz="1200" dirty="0"/>
            <a:t>Préparation des données</a:t>
          </a:r>
        </a:p>
      </dgm:t>
    </dgm:pt>
    <dgm:pt modelId="{1E60EDE3-6D0C-4627-94D4-8E48A852B243}" type="parTrans" cxnId="{C9CB6E8C-08B5-4206-9D3B-8AFD095BD189}">
      <dgm:prSet/>
      <dgm:spPr/>
      <dgm:t>
        <a:bodyPr/>
        <a:lstStyle/>
        <a:p>
          <a:endParaRPr lang="fr-FR"/>
        </a:p>
      </dgm:t>
    </dgm:pt>
    <dgm:pt modelId="{B4A39515-8600-479B-8530-689A552DA639}" type="sibTrans" cxnId="{C9CB6E8C-08B5-4206-9D3B-8AFD095BD189}">
      <dgm:prSet/>
      <dgm:spPr/>
      <dgm:t>
        <a:bodyPr/>
        <a:lstStyle/>
        <a:p>
          <a:endParaRPr lang="fr-FR"/>
        </a:p>
      </dgm:t>
    </dgm:pt>
    <dgm:pt modelId="{8D6B7F02-4A5E-4349-83E7-F0ECCB92F346}">
      <dgm:prSet phldrT="[Texte]" custT="1"/>
      <dgm:spPr/>
      <dgm:t>
        <a:bodyPr/>
        <a:lstStyle/>
        <a:p>
          <a:r>
            <a:rPr lang="fr-FR" sz="1200" dirty="0"/>
            <a:t>Analyse exploratoire</a:t>
          </a:r>
        </a:p>
      </dgm:t>
    </dgm:pt>
    <dgm:pt modelId="{5FC69278-38E1-453C-ADF2-A7EDAF5380C8}" type="parTrans" cxnId="{1A64A071-0B96-4A0B-88A8-FDCC6C21228E}">
      <dgm:prSet/>
      <dgm:spPr/>
      <dgm:t>
        <a:bodyPr/>
        <a:lstStyle/>
        <a:p>
          <a:endParaRPr lang="fr-FR"/>
        </a:p>
      </dgm:t>
    </dgm:pt>
    <dgm:pt modelId="{DB30928B-C294-452A-838A-B777A79EAF3A}" type="sibTrans" cxnId="{1A64A071-0B96-4A0B-88A8-FDCC6C21228E}">
      <dgm:prSet/>
      <dgm:spPr/>
      <dgm:t>
        <a:bodyPr/>
        <a:lstStyle/>
        <a:p>
          <a:endParaRPr lang="fr-FR"/>
        </a:p>
      </dgm:t>
    </dgm:pt>
    <dgm:pt modelId="{78B034C0-B2E1-4AC0-AB92-B605FD8529EE}">
      <dgm:prSet phldrT="[Texte]" custT="1"/>
      <dgm:spPr/>
      <dgm:t>
        <a:bodyPr/>
        <a:lstStyle/>
        <a:p>
          <a:r>
            <a:rPr lang="fr-FR" sz="1200" dirty="0"/>
            <a:t>Réduction des dimension</a:t>
          </a:r>
        </a:p>
      </dgm:t>
    </dgm:pt>
    <dgm:pt modelId="{3A01D138-E696-41C5-A2C7-CDE44AB643F7}" type="parTrans" cxnId="{4740C324-DA19-44F9-BD89-B111DD466B14}">
      <dgm:prSet/>
      <dgm:spPr/>
      <dgm:t>
        <a:bodyPr/>
        <a:lstStyle/>
        <a:p>
          <a:endParaRPr lang="fr-FR"/>
        </a:p>
      </dgm:t>
    </dgm:pt>
    <dgm:pt modelId="{EC416539-5027-4960-8312-DA337B43E1E3}" type="sibTrans" cxnId="{4740C324-DA19-44F9-BD89-B111DD466B14}">
      <dgm:prSet/>
      <dgm:spPr/>
      <dgm:t>
        <a:bodyPr/>
        <a:lstStyle/>
        <a:p>
          <a:endParaRPr lang="fr-FR"/>
        </a:p>
      </dgm:t>
    </dgm:pt>
    <dgm:pt modelId="{CF3F65F7-230D-4538-9E47-AA29996CF10F}">
      <dgm:prSet phldrT="[Texte]" custT="1"/>
      <dgm:spPr/>
      <dgm:t>
        <a:bodyPr/>
        <a:lstStyle/>
        <a:p>
          <a:r>
            <a:rPr lang="fr-FR" sz="1200" dirty="0"/>
            <a:t>Partitionner les données</a:t>
          </a:r>
        </a:p>
      </dgm:t>
    </dgm:pt>
    <dgm:pt modelId="{C1E0AAAB-712E-4440-AC32-AABD196AE22D}" type="parTrans" cxnId="{B7DC729C-8BEA-48EF-9B71-40F3AE46DEED}">
      <dgm:prSet/>
      <dgm:spPr/>
      <dgm:t>
        <a:bodyPr/>
        <a:lstStyle/>
        <a:p>
          <a:endParaRPr lang="fr-FR"/>
        </a:p>
      </dgm:t>
    </dgm:pt>
    <dgm:pt modelId="{B0EC478F-51BB-47C0-8E70-866F5645F98A}" type="sibTrans" cxnId="{B7DC729C-8BEA-48EF-9B71-40F3AE46DEED}">
      <dgm:prSet/>
      <dgm:spPr/>
      <dgm:t>
        <a:bodyPr/>
        <a:lstStyle/>
        <a:p>
          <a:endParaRPr lang="fr-FR"/>
        </a:p>
      </dgm:t>
    </dgm:pt>
    <dgm:pt modelId="{6C2B49FF-653F-46C1-9E12-3A2D519CF87C}">
      <dgm:prSet phldrT="[Texte]" custT="1"/>
      <dgm:spPr/>
      <dgm:t>
        <a:bodyPr/>
        <a:lstStyle/>
        <a:p>
          <a:r>
            <a:rPr lang="fr-FR" sz="1200" dirty="0"/>
            <a:t>Recommandations</a:t>
          </a:r>
        </a:p>
      </dgm:t>
    </dgm:pt>
    <dgm:pt modelId="{1C862B11-5EE8-487B-B496-EA5B1BDD523F}" type="parTrans" cxnId="{602F61F7-DFDC-4392-9767-21CEC00E5E29}">
      <dgm:prSet/>
      <dgm:spPr/>
      <dgm:t>
        <a:bodyPr/>
        <a:lstStyle/>
        <a:p>
          <a:endParaRPr lang="fr-FR"/>
        </a:p>
      </dgm:t>
    </dgm:pt>
    <dgm:pt modelId="{FBAD4378-C5B5-460C-97E1-CDE6E1AEAC54}" type="sibTrans" cxnId="{602F61F7-DFDC-4392-9767-21CEC00E5E29}">
      <dgm:prSet/>
      <dgm:spPr/>
      <dgm:t>
        <a:bodyPr/>
        <a:lstStyle/>
        <a:p>
          <a:endParaRPr lang="fr-FR"/>
        </a:p>
      </dgm:t>
    </dgm:pt>
    <dgm:pt modelId="{20E39429-E1C9-4FF3-8045-CA566C058FED}">
      <dgm:prSet phldrT="[Texte]" custT="1"/>
      <dgm:spPr/>
      <dgm:t>
        <a:bodyPr/>
        <a:lstStyle/>
        <a:p>
          <a:r>
            <a:rPr lang="fr-FR" sz="1200" dirty="0"/>
            <a:t>Nettoyage des données </a:t>
          </a:r>
        </a:p>
      </dgm:t>
    </dgm:pt>
    <dgm:pt modelId="{CB4108DE-3516-4F36-9A9F-D9909308F391}" type="parTrans" cxnId="{222C8AD4-8A9E-4B43-929D-CABCF903B37C}">
      <dgm:prSet/>
      <dgm:spPr/>
      <dgm:t>
        <a:bodyPr/>
        <a:lstStyle/>
        <a:p>
          <a:endParaRPr lang="fr-FR"/>
        </a:p>
      </dgm:t>
    </dgm:pt>
    <dgm:pt modelId="{FFFD2373-816E-4B58-9314-DE3467145955}" type="sibTrans" cxnId="{222C8AD4-8A9E-4B43-929D-CABCF903B37C}">
      <dgm:prSet/>
      <dgm:spPr/>
      <dgm:t>
        <a:bodyPr/>
        <a:lstStyle/>
        <a:p>
          <a:endParaRPr lang="fr-FR"/>
        </a:p>
      </dgm:t>
    </dgm:pt>
    <dgm:pt modelId="{5B7610AE-BA08-438E-8EBA-3286AE6D4FC2}">
      <dgm:prSet phldrT="[Texte]"/>
      <dgm:spPr/>
      <dgm:t>
        <a:bodyPr/>
        <a:lstStyle/>
        <a:p>
          <a:r>
            <a:rPr lang="fr-FR" dirty="0"/>
            <a:t>Analyse descriptive</a:t>
          </a:r>
        </a:p>
      </dgm:t>
    </dgm:pt>
    <dgm:pt modelId="{2FF7D284-9576-4FA5-8EF1-7BBE7A87A76E}" type="parTrans" cxnId="{BD654946-F9E2-44F7-9952-CFDAECD8B2ED}">
      <dgm:prSet/>
      <dgm:spPr/>
      <dgm:t>
        <a:bodyPr/>
        <a:lstStyle/>
        <a:p>
          <a:endParaRPr lang="fr-FR"/>
        </a:p>
      </dgm:t>
    </dgm:pt>
    <dgm:pt modelId="{318BA394-AE38-4906-ACB4-3C1290641A46}" type="sibTrans" cxnId="{BD654946-F9E2-44F7-9952-CFDAECD8B2ED}">
      <dgm:prSet/>
      <dgm:spPr/>
      <dgm:t>
        <a:bodyPr/>
        <a:lstStyle/>
        <a:p>
          <a:endParaRPr lang="fr-FR"/>
        </a:p>
      </dgm:t>
    </dgm:pt>
    <dgm:pt modelId="{2E484965-00B8-4F1C-9483-AB3AA8EBB787}">
      <dgm:prSet phldrT="[Texte]"/>
      <dgm:spPr/>
      <dgm:t>
        <a:bodyPr/>
        <a:lstStyle/>
        <a:p>
          <a:r>
            <a:rPr lang="fr-FR" dirty="0"/>
            <a:t>Fusion des différents fichiers</a:t>
          </a:r>
        </a:p>
      </dgm:t>
    </dgm:pt>
    <dgm:pt modelId="{CF65BBC4-E9C0-4A33-8609-DDF7F5EAD40C}" type="parTrans" cxnId="{D45F1A54-681F-4175-9751-981643F9B616}">
      <dgm:prSet/>
      <dgm:spPr/>
      <dgm:t>
        <a:bodyPr/>
        <a:lstStyle/>
        <a:p>
          <a:endParaRPr lang="fr-FR"/>
        </a:p>
      </dgm:t>
    </dgm:pt>
    <dgm:pt modelId="{660ED2F7-38A3-4005-B9EE-DC7525F4C6FC}" type="sibTrans" cxnId="{D45F1A54-681F-4175-9751-981643F9B616}">
      <dgm:prSet/>
      <dgm:spPr/>
      <dgm:t>
        <a:bodyPr/>
        <a:lstStyle/>
        <a:p>
          <a:endParaRPr lang="fr-FR"/>
        </a:p>
      </dgm:t>
    </dgm:pt>
    <dgm:pt modelId="{E10742E9-35AC-437D-9042-7B512C6A17DA}">
      <dgm:prSet phldrT="[Texte]"/>
      <dgm:spPr/>
      <dgm:t>
        <a:bodyPr/>
        <a:lstStyle/>
        <a:p>
          <a:r>
            <a:rPr lang="fr-FR" dirty="0"/>
            <a:t>Filtre pour sélectionner les pays </a:t>
          </a:r>
        </a:p>
      </dgm:t>
    </dgm:pt>
    <dgm:pt modelId="{DB326C85-194B-4B53-B09E-FD6E2165EF4A}" type="parTrans" cxnId="{F030A457-DC25-4FE7-AC55-F8D6CC5A845B}">
      <dgm:prSet/>
      <dgm:spPr/>
      <dgm:t>
        <a:bodyPr/>
        <a:lstStyle/>
        <a:p>
          <a:endParaRPr lang="fr-FR"/>
        </a:p>
      </dgm:t>
    </dgm:pt>
    <dgm:pt modelId="{84B692FB-6551-4CAD-9B4A-A2B674B218FF}" type="sibTrans" cxnId="{F030A457-DC25-4FE7-AC55-F8D6CC5A845B}">
      <dgm:prSet/>
      <dgm:spPr/>
      <dgm:t>
        <a:bodyPr/>
        <a:lstStyle/>
        <a:p>
          <a:endParaRPr lang="fr-FR"/>
        </a:p>
      </dgm:t>
    </dgm:pt>
    <dgm:pt modelId="{615C3725-449C-4668-9074-DCAAEAE46E48}">
      <dgm:prSet phldrT="[Texte]"/>
      <dgm:spPr/>
      <dgm:t>
        <a:bodyPr/>
        <a:lstStyle/>
        <a:p>
          <a:r>
            <a:rPr lang="fr-FR" dirty="0"/>
            <a:t>Imputer par la moyenne</a:t>
          </a:r>
        </a:p>
      </dgm:t>
    </dgm:pt>
    <dgm:pt modelId="{BBBD1439-6126-4713-9B73-7DE368125F59}" type="parTrans" cxnId="{53031460-5974-4A68-B634-4045D995F930}">
      <dgm:prSet/>
      <dgm:spPr/>
      <dgm:t>
        <a:bodyPr/>
        <a:lstStyle/>
        <a:p>
          <a:endParaRPr lang="fr-FR"/>
        </a:p>
      </dgm:t>
    </dgm:pt>
    <dgm:pt modelId="{6B782E34-DA61-4311-B5FE-B429A542D15B}" type="sibTrans" cxnId="{53031460-5974-4A68-B634-4045D995F930}">
      <dgm:prSet/>
      <dgm:spPr/>
      <dgm:t>
        <a:bodyPr/>
        <a:lstStyle/>
        <a:p>
          <a:endParaRPr lang="fr-FR"/>
        </a:p>
      </dgm:t>
    </dgm:pt>
    <dgm:pt modelId="{63DF487C-D860-42E2-ABD7-36DB19093693}">
      <dgm:prSet phldrT="[Texte]"/>
      <dgm:spPr/>
      <dgm:t>
        <a:bodyPr/>
        <a:lstStyle/>
        <a:p>
          <a:r>
            <a:rPr lang="fr-FR" dirty="0"/>
            <a:t>Distribution des variables</a:t>
          </a:r>
        </a:p>
      </dgm:t>
    </dgm:pt>
    <dgm:pt modelId="{EBE54BCA-7A88-410A-A770-889EF4C33641}" type="parTrans" cxnId="{FBC9B7DC-FDD6-42BE-B534-1239B08039C4}">
      <dgm:prSet/>
      <dgm:spPr/>
      <dgm:t>
        <a:bodyPr/>
        <a:lstStyle/>
        <a:p>
          <a:endParaRPr lang="fr-FR"/>
        </a:p>
      </dgm:t>
    </dgm:pt>
    <dgm:pt modelId="{AE796EEB-D4DF-4A94-BAE1-B4A20EE86661}" type="sibTrans" cxnId="{FBC9B7DC-FDD6-42BE-B534-1239B08039C4}">
      <dgm:prSet/>
      <dgm:spPr/>
      <dgm:t>
        <a:bodyPr/>
        <a:lstStyle/>
        <a:p>
          <a:endParaRPr lang="fr-FR"/>
        </a:p>
      </dgm:t>
    </dgm:pt>
    <dgm:pt modelId="{263CE07B-D60F-454F-8EC3-3A97EFCA14F1}">
      <dgm:prSet phldrT="[Texte]"/>
      <dgm:spPr/>
      <dgm:t>
        <a:bodyPr/>
        <a:lstStyle/>
        <a:p>
          <a:r>
            <a:rPr lang="fr-FR" dirty="0"/>
            <a:t>Top 10 et flop 10 des pays par variable</a:t>
          </a:r>
        </a:p>
      </dgm:t>
    </dgm:pt>
    <dgm:pt modelId="{1E0841E5-7D06-42FC-8B7C-D3E8BA9DC705}" type="parTrans" cxnId="{48FF8F32-CE85-4533-A602-862FB323E503}">
      <dgm:prSet/>
      <dgm:spPr/>
      <dgm:t>
        <a:bodyPr/>
        <a:lstStyle/>
        <a:p>
          <a:endParaRPr lang="fr-FR"/>
        </a:p>
      </dgm:t>
    </dgm:pt>
    <dgm:pt modelId="{6A107C8C-F838-446C-8D60-53F602399433}" type="sibTrans" cxnId="{48FF8F32-CE85-4533-A602-862FB323E503}">
      <dgm:prSet/>
      <dgm:spPr/>
      <dgm:t>
        <a:bodyPr/>
        <a:lstStyle/>
        <a:p>
          <a:endParaRPr lang="fr-FR"/>
        </a:p>
      </dgm:t>
    </dgm:pt>
    <dgm:pt modelId="{E0B72CE5-B2C6-4492-B89E-61C3DAC90D42}">
      <dgm:prSet phldrT="[Texte]"/>
      <dgm:spPr/>
      <dgm:t>
        <a:bodyPr/>
        <a:lstStyle/>
        <a:p>
          <a:r>
            <a:rPr lang="fr-FR" dirty="0"/>
            <a:t>Identification des outliers</a:t>
          </a:r>
        </a:p>
      </dgm:t>
    </dgm:pt>
    <dgm:pt modelId="{FD1A72A1-130C-49AD-9BCB-175A538AB6CC}" type="parTrans" cxnId="{FD8F7475-8599-4622-ABDF-512857009846}">
      <dgm:prSet/>
      <dgm:spPr/>
      <dgm:t>
        <a:bodyPr/>
        <a:lstStyle/>
        <a:p>
          <a:endParaRPr lang="fr-FR"/>
        </a:p>
      </dgm:t>
    </dgm:pt>
    <dgm:pt modelId="{2AE94975-8F1F-4227-947C-0BE7525FE2D3}" type="sibTrans" cxnId="{FD8F7475-8599-4622-ABDF-512857009846}">
      <dgm:prSet/>
      <dgm:spPr/>
      <dgm:t>
        <a:bodyPr/>
        <a:lstStyle/>
        <a:p>
          <a:endParaRPr lang="fr-FR"/>
        </a:p>
      </dgm:t>
    </dgm:pt>
    <dgm:pt modelId="{01FC8037-149D-4853-832C-8CE9A2815DB0}">
      <dgm:prSet phldrT="[Texte]"/>
      <dgm:spPr/>
      <dgm:t>
        <a:bodyPr/>
        <a:lstStyle/>
        <a:p>
          <a:r>
            <a:rPr lang="fr-FR" dirty="0"/>
            <a:t>Analyse des corrélations</a:t>
          </a:r>
        </a:p>
      </dgm:t>
    </dgm:pt>
    <dgm:pt modelId="{A4772DE0-4FD1-402D-A800-6D5216C67511}" type="parTrans" cxnId="{63D1BDD2-5872-4DE4-99FE-4A0973CE10A8}">
      <dgm:prSet/>
      <dgm:spPr/>
      <dgm:t>
        <a:bodyPr/>
        <a:lstStyle/>
        <a:p>
          <a:endParaRPr lang="fr-FR"/>
        </a:p>
      </dgm:t>
    </dgm:pt>
    <dgm:pt modelId="{E7E6B3A8-8F5C-44CA-8C02-681B88431822}" type="sibTrans" cxnId="{63D1BDD2-5872-4DE4-99FE-4A0973CE10A8}">
      <dgm:prSet/>
      <dgm:spPr/>
      <dgm:t>
        <a:bodyPr/>
        <a:lstStyle/>
        <a:p>
          <a:endParaRPr lang="fr-FR"/>
        </a:p>
      </dgm:t>
    </dgm:pt>
    <dgm:pt modelId="{82AB65ED-D06E-4E73-B342-7C5E5AE2907A}">
      <dgm:prSet phldrT="[Texte]"/>
      <dgm:spPr/>
      <dgm:t>
        <a:bodyPr/>
        <a:lstStyle/>
        <a:p>
          <a:r>
            <a:rPr lang="fr-FR" dirty="0"/>
            <a:t>Déterminer le nombre de composantes</a:t>
          </a:r>
        </a:p>
      </dgm:t>
    </dgm:pt>
    <dgm:pt modelId="{74397B2D-2188-4831-8754-DC1FDA22618A}" type="parTrans" cxnId="{11A56E53-0981-4DAC-B923-37770BAF0ECE}">
      <dgm:prSet/>
      <dgm:spPr/>
      <dgm:t>
        <a:bodyPr/>
        <a:lstStyle/>
        <a:p>
          <a:endParaRPr lang="fr-FR"/>
        </a:p>
      </dgm:t>
    </dgm:pt>
    <dgm:pt modelId="{1C2B1607-A3D6-4339-8D20-B4F71D968216}" type="sibTrans" cxnId="{11A56E53-0981-4DAC-B923-37770BAF0ECE}">
      <dgm:prSet/>
      <dgm:spPr/>
      <dgm:t>
        <a:bodyPr/>
        <a:lstStyle/>
        <a:p>
          <a:endParaRPr lang="fr-FR"/>
        </a:p>
      </dgm:t>
    </dgm:pt>
    <dgm:pt modelId="{1D1F5B25-7F61-45A1-9B9F-8AD968F7E0E2}">
      <dgm:prSet phldrT="[Texte]"/>
      <dgm:spPr/>
      <dgm:t>
        <a:bodyPr/>
        <a:lstStyle/>
        <a:p>
          <a:r>
            <a:rPr lang="fr-FR" dirty="0"/>
            <a:t>Projection des variables</a:t>
          </a:r>
        </a:p>
      </dgm:t>
    </dgm:pt>
    <dgm:pt modelId="{550812D0-CDD9-4767-B032-A93755A21732}" type="parTrans" cxnId="{F5C8A1A7-364F-404D-89E3-4E5F29257060}">
      <dgm:prSet/>
      <dgm:spPr/>
      <dgm:t>
        <a:bodyPr/>
        <a:lstStyle/>
        <a:p>
          <a:endParaRPr lang="fr-FR"/>
        </a:p>
      </dgm:t>
    </dgm:pt>
    <dgm:pt modelId="{3837991A-7FBB-4B20-8010-1C934D880A2E}" type="sibTrans" cxnId="{F5C8A1A7-364F-404D-89E3-4E5F29257060}">
      <dgm:prSet/>
      <dgm:spPr/>
      <dgm:t>
        <a:bodyPr/>
        <a:lstStyle/>
        <a:p>
          <a:endParaRPr lang="fr-FR"/>
        </a:p>
      </dgm:t>
    </dgm:pt>
    <dgm:pt modelId="{FED0D58D-EAB0-439B-A655-E7C743A1E96E}">
      <dgm:prSet phldrT="[Texte]"/>
      <dgm:spPr/>
      <dgm:t>
        <a:bodyPr/>
        <a:lstStyle/>
        <a:p>
          <a:r>
            <a:rPr lang="fr-FR" dirty="0"/>
            <a:t>Projection des individus</a:t>
          </a:r>
        </a:p>
      </dgm:t>
    </dgm:pt>
    <dgm:pt modelId="{4568BEC7-8CEC-4DB2-B9F6-61763CA13FE6}" type="parTrans" cxnId="{48697C3C-E884-4ECC-8B40-8478DD63D19E}">
      <dgm:prSet/>
      <dgm:spPr/>
      <dgm:t>
        <a:bodyPr/>
        <a:lstStyle/>
        <a:p>
          <a:endParaRPr lang="fr-FR"/>
        </a:p>
      </dgm:t>
    </dgm:pt>
    <dgm:pt modelId="{FCB5ED1C-B0BE-4640-B5FA-DBF727A3DAAF}" type="sibTrans" cxnId="{48697C3C-E884-4ECC-8B40-8478DD63D19E}">
      <dgm:prSet/>
      <dgm:spPr/>
      <dgm:t>
        <a:bodyPr/>
        <a:lstStyle/>
        <a:p>
          <a:endParaRPr lang="fr-FR"/>
        </a:p>
      </dgm:t>
    </dgm:pt>
    <dgm:pt modelId="{06C23635-E1CB-43F8-8743-AE48250B5363}">
      <dgm:prSet phldrT="[Texte]"/>
      <dgm:spPr/>
      <dgm:t>
        <a:bodyPr/>
        <a:lstStyle/>
        <a:p>
          <a:r>
            <a:rPr lang="fr-FR" dirty="0"/>
            <a:t>Regroupement des pays</a:t>
          </a:r>
        </a:p>
      </dgm:t>
    </dgm:pt>
    <dgm:pt modelId="{4F32AD85-7BBC-4DBD-94A5-99BADFB1CE5C}" type="parTrans" cxnId="{AE618FBD-F546-42B2-8A4F-EE8C0FD766F9}">
      <dgm:prSet/>
      <dgm:spPr/>
      <dgm:t>
        <a:bodyPr/>
        <a:lstStyle/>
        <a:p>
          <a:endParaRPr lang="fr-FR"/>
        </a:p>
      </dgm:t>
    </dgm:pt>
    <dgm:pt modelId="{3B4ADA40-9F07-41DA-961E-154A08F35D1E}" type="sibTrans" cxnId="{AE618FBD-F546-42B2-8A4F-EE8C0FD766F9}">
      <dgm:prSet/>
      <dgm:spPr/>
      <dgm:t>
        <a:bodyPr/>
        <a:lstStyle/>
        <a:p>
          <a:endParaRPr lang="fr-FR"/>
        </a:p>
      </dgm:t>
    </dgm:pt>
    <dgm:pt modelId="{563CCEB4-D2A3-4B11-82AC-CFAA26FCB766}">
      <dgm:prSet phldrT="[Texte]"/>
      <dgm:spPr/>
      <dgm:t>
        <a:bodyPr/>
        <a:lstStyle/>
        <a:p>
          <a:r>
            <a:rPr lang="fr-FR" dirty="0"/>
            <a:t>Clusters recommandés</a:t>
          </a:r>
        </a:p>
      </dgm:t>
    </dgm:pt>
    <dgm:pt modelId="{6340A9B5-C42C-4B56-9710-EB896851FAFF}" type="parTrans" cxnId="{35B727D3-9477-473B-84A8-9338AA1167C7}">
      <dgm:prSet/>
      <dgm:spPr/>
      <dgm:t>
        <a:bodyPr/>
        <a:lstStyle/>
        <a:p>
          <a:endParaRPr lang="fr-FR"/>
        </a:p>
      </dgm:t>
    </dgm:pt>
    <dgm:pt modelId="{698A26E3-F4D2-48C3-9242-BB54270C6DA7}" type="sibTrans" cxnId="{35B727D3-9477-473B-84A8-9338AA1167C7}">
      <dgm:prSet/>
      <dgm:spPr/>
      <dgm:t>
        <a:bodyPr/>
        <a:lstStyle/>
        <a:p>
          <a:endParaRPr lang="fr-FR"/>
        </a:p>
      </dgm:t>
    </dgm:pt>
    <dgm:pt modelId="{00F3B002-31A7-433A-AAA9-21809EC932C3}">
      <dgm:prSet phldrT="[Texte]"/>
      <dgm:spPr/>
      <dgm:t>
        <a:bodyPr/>
        <a:lstStyle/>
        <a:p>
          <a:r>
            <a:rPr lang="fr-FR" dirty="0"/>
            <a:t>Sélection de l’algorithme le plus performant</a:t>
          </a:r>
        </a:p>
      </dgm:t>
    </dgm:pt>
    <dgm:pt modelId="{3FAF3B14-D4CC-4D60-9011-9575A0B196A8}" type="parTrans" cxnId="{1EE4193B-CDFD-4121-AF51-C127AD20A686}">
      <dgm:prSet/>
      <dgm:spPr/>
      <dgm:t>
        <a:bodyPr/>
        <a:lstStyle/>
        <a:p>
          <a:endParaRPr lang="fr-FR"/>
        </a:p>
      </dgm:t>
    </dgm:pt>
    <dgm:pt modelId="{D564E920-5ED0-40EC-A900-D21E84314C2D}" type="sibTrans" cxnId="{1EE4193B-CDFD-4121-AF51-C127AD20A686}">
      <dgm:prSet/>
      <dgm:spPr/>
      <dgm:t>
        <a:bodyPr/>
        <a:lstStyle/>
        <a:p>
          <a:endParaRPr lang="fr-FR"/>
        </a:p>
      </dgm:t>
    </dgm:pt>
    <dgm:pt modelId="{5A01ED00-5CC7-4AC0-8424-D48DAC2A74AF}">
      <dgm:prSet phldrT="[Texte]"/>
      <dgm:spPr/>
      <dgm:t>
        <a:bodyPr/>
        <a:lstStyle/>
        <a:p>
          <a:r>
            <a:rPr lang="fr-FR" dirty="0"/>
            <a:t>valeurs nulles et imputation des valeurs à 0</a:t>
          </a:r>
        </a:p>
      </dgm:t>
    </dgm:pt>
    <dgm:pt modelId="{2384AE9C-D1A5-4B11-BA99-F2104B1308F8}" type="parTrans" cxnId="{A6123153-0FCE-42DA-8226-22B7EEC1F4BB}">
      <dgm:prSet/>
      <dgm:spPr/>
      <dgm:t>
        <a:bodyPr/>
        <a:lstStyle/>
        <a:p>
          <a:endParaRPr lang="fr-FR"/>
        </a:p>
      </dgm:t>
    </dgm:pt>
    <dgm:pt modelId="{3485D0D9-4E76-4D9F-A3D9-A5B12E9EE30D}" type="sibTrans" cxnId="{A6123153-0FCE-42DA-8226-22B7EEC1F4BB}">
      <dgm:prSet/>
      <dgm:spPr/>
      <dgm:t>
        <a:bodyPr/>
        <a:lstStyle/>
        <a:p>
          <a:endParaRPr lang="fr-FR"/>
        </a:p>
      </dgm:t>
    </dgm:pt>
    <dgm:pt modelId="{0FF2D113-4BA5-4BDF-A28F-BC4131E7B3E8}">
      <dgm:prSet phldrT="[Texte]"/>
      <dgm:spPr/>
      <dgm:t>
        <a:bodyPr/>
        <a:lstStyle/>
        <a:p>
          <a:endParaRPr lang="fr-FR" dirty="0"/>
        </a:p>
      </dgm:t>
    </dgm:pt>
    <dgm:pt modelId="{8FAC5ED7-7A52-49DA-B6EA-944064842449}" type="parTrans" cxnId="{EEFDBC06-D5F6-4D5F-8C26-842308B88F38}">
      <dgm:prSet/>
      <dgm:spPr/>
      <dgm:t>
        <a:bodyPr/>
        <a:lstStyle/>
        <a:p>
          <a:endParaRPr lang="fr-FR"/>
        </a:p>
      </dgm:t>
    </dgm:pt>
    <dgm:pt modelId="{83DE951C-4F28-4309-B9B2-5665FCCFAD33}" type="sibTrans" cxnId="{EEFDBC06-D5F6-4D5F-8C26-842308B88F38}">
      <dgm:prSet/>
      <dgm:spPr/>
      <dgm:t>
        <a:bodyPr/>
        <a:lstStyle/>
        <a:p>
          <a:endParaRPr lang="fr-FR"/>
        </a:p>
      </dgm:t>
    </dgm:pt>
    <dgm:pt modelId="{1DAAFAC6-56A5-411D-9584-B9E6C04028D6}">
      <dgm:prSet phldrT="[Texte]"/>
      <dgm:spPr/>
      <dgm:t>
        <a:bodyPr/>
        <a:lstStyle/>
        <a:p>
          <a:endParaRPr lang="fr-FR" dirty="0"/>
        </a:p>
      </dgm:t>
    </dgm:pt>
    <dgm:pt modelId="{963FF1F4-E36A-4380-9D14-CF268A2DA9D7}" type="parTrans" cxnId="{F593DAD8-9975-484D-BD9A-4AA2FBC3666E}">
      <dgm:prSet/>
      <dgm:spPr/>
      <dgm:t>
        <a:bodyPr/>
        <a:lstStyle/>
        <a:p>
          <a:endParaRPr lang="fr-FR"/>
        </a:p>
      </dgm:t>
    </dgm:pt>
    <dgm:pt modelId="{CBCF17A6-B2D6-41E8-84BD-EC94F33761E7}" type="sibTrans" cxnId="{F593DAD8-9975-484D-BD9A-4AA2FBC3666E}">
      <dgm:prSet/>
      <dgm:spPr/>
      <dgm:t>
        <a:bodyPr/>
        <a:lstStyle/>
        <a:p>
          <a:endParaRPr lang="fr-FR"/>
        </a:p>
      </dgm:t>
    </dgm:pt>
    <dgm:pt modelId="{154A8DE5-2E7D-428C-8AD7-48EADFE876D0}">
      <dgm:prSet phldrT="[Texte]"/>
      <dgm:spPr/>
      <dgm:t>
        <a:bodyPr/>
        <a:lstStyle/>
        <a:p>
          <a:endParaRPr lang="fr-FR" dirty="0"/>
        </a:p>
      </dgm:t>
    </dgm:pt>
    <dgm:pt modelId="{DE99EE41-B994-448C-BBCF-9740DBA5FA10}" type="parTrans" cxnId="{4FC69044-890E-45E8-9AA7-199D13EB695A}">
      <dgm:prSet/>
      <dgm:spPr/>
      <dgm:t>
        <a:bodyPr/>
        <a:lstStyle/>
        <a:p>
          <a:endParaRPr lang="fr-FR"/>
        </a:p>
      </dgm:t>
    </dgm:pt>
    <dgm:pt modelId="{512DB71C-9528-4937-9433-63DD0F2859F1}" type="sibTrans" cxnId="{4FC69044-890E-45E8-9AA7-199D13EB695A}">
      <dgm:prSet/>
      <dgm:spPr/>
      <dgm:t>
        <a:bodyPr/>
        <a:lstStyle/>
        <a:p>
          <a:endParaRPr lang="fr-FR"/>
        </a:p>
      </dgm:t>
    </dgm:pt>
    <dgm:pt modelId="{286234B0-D98C-47C6-990F-5FA692D95419}">
      <dgm:prSet phldrT="[Texte]"/>
      <dgm:spPr/>
      <dgm:t>
        <a:bodyPr/>
        <a:lstStyle/>
        <a:p>
          <a:endParaRPr lang="fr-FR" dirty="0"/>
        </a:p>
      </dgm:t>
    </dgm:pt>
    <dgm:pt modelId="{492A62A8-A83B-41F7-BB64-37BA9E8D641C}" type="parTrans" cxnId="{E25A5CBA-E058-4336-A00B-3347F291DC62}">
      <dgm:prSet/>
      <dgm:spPr/>
      <dgm:t>
        <a:bodyPr/>
        <a:lstStyle/>
        <a:p>
          <a:endParaRPr lang="fr-FR"/>
        </a:p>
      </dgm:t>
    </dgm:pt>
    <dgm:pt modelId="{C0D71464-0C30-4C11-8167-BDC0CF5A9C1D}" type="sibTrans" cxnId="{E25A5CBA-E058-4336-A00B-3347F291DC62}">
      <dgm:prSet/>
      <dgm:spPr/>
      <dgm:t>
        <a:bodyPr/>
        <a:lstStyle/>
        <a:p>
          <a:endParaRPr lang="fr-FR"/>
        </a:p>
      </dgm:t>
    </dgm:pt>
    <dgm:pt modelId="{75D0C913-0EA3-468F-A859-D155B28BE26E}">
      <dgm:prSet phldrT="[Texte]"/>
      <dgm:spPr/>
      <dgm:t>
        <a:bodyPr/>
        <a:lstStyle/>
        <a:p>
          <a:endParaRPr lang="fr-FR" dirty="0"/>
        </a:p>
      </dgm:t>
    </dgm:pt>
    <dgm:pt modelId="{76D60FF8-A8A6-4AFF-87D9-8845503DC968}" type="parTrans" cxnId="{B9936B5C-96B3-428C-9C31-ED428A154C2A}">
      <dgm:prSet/>
      <dgm:spPr/>
      <dgm:t>
        <a:bodyPr/>
        <a:lstStyle/>
        <a:p>
          <a:endParaRPr lang="fr-FR"/>
        </a:p>
      </dgm:t>
    </dgm:pt>
    <dgm:pt modelId="{B11B50CA-6C8E-4E16-B213-403722E6DD1A}" type="sibTrans" cxnId="{B9936B5C-96B3-428C-9C31-ED428A154C2A}">
      <dgm:prSet/>
      <dgm:spPr/>
      <dgm:t>
        <a:bodyPr/>
        <a:lstStyle/>
        <a:p>
          <a:endParaRPr lang="fr-FR"/>
        </a:p>
      </dgm:t>
    </dgm:pt>
    <dgm:pt modelId="{8DB664C1-38C3-485C-B6E2-318FB2A8425D}">
      <dgm:prSet phldrT="[Texte]"/>
      <dgm:spPr/>
      <dgm:t>
        <a:bodyPr/>
        <a:lstStyle/>
        <a:p>
          <a:endParaRPr lang="fr-FR" dirty="0"/>
        </a:p>
      </dgm:t>
    </dgm:pt>
    <dgm:pt modelId="{AF95B06C-DA8F-44EF-8B6C-45E51DD39F6A}" type="parTrans" cxnId="{82FF0C84-D19E-4B21-B412-79A7C0708074}">
      <dgm:prSet/>
      <dgm:spPr/>
      <dgm:t>
        <a:bodyPr/>
        <a:lstStyle/>
        <a:p>
          <a:endParaRPr lang="fr-FR"/>
        </a:p>
      </dgm:t>
    </dgm:pt>
    <dgm:pt modelId="{01E72D3C-5EA9-4C3E-984E-BC4CB1B0F366}" type="sibTrans" cxnId="{82FF0C84-D19E-4B21-B412-79A7C0708074}">
      <dgm:prSet/>
      <dgm:spPr/>
      <dgm:t>
        <a:bodyPr/>
        <a:lstStyle/>
        <a:p>
          <a:endParaRPr lang="fr-FR"/>
        </a:p>
      </dgm:t>
    </dgm:pt>
    <dgm:pt modelId="{CFEFEA49-3C3E-4EA4-8418-DEDD62473372}">
      <dgm:prSet phldrT="[Texte]"/>
      <dgm:spPr/>
      <dgm:t>
        <a:bodyPr/>
        <a:lstStyle/>
        <a:p>
          <a:endParaRPr lang="fr-FR" dirty="0"/>
        </a:p>
      </dgm:t>
    </dgm:pt>
    <dgm:pt modelId="{013FA050-0676-4100-AAC7-A60F077912AE}" type="parTrans" cxnId="{84DD6F96-FC7E-4813-94F9-5B95AAD3E77C}">
      <dgm:prSet/>
      <dgm:spPr/>
      <dgm:t>
        <a:bodyPr/>
        <a:lstStyle/>
        <a:p>
          <a:endParaRPr lang="fr-FR"/>
        </a:p>
      </dgm:t>
    </dgm:pt>
    <dgm:pt modelId="{E08D7E16-8DDD-4962-832D-1418816F849C}" type="sibTrans" cxnId="{84DD6F96-FC7E-4813-94F9-5B95AAD3E77C}">
      <dgm:prSet/>
      <dgm:spPr/>
      <dgm:t>
        <a:bodyPr/>
        <a:lstStyle/>
        <a:p>
          <a:endParaRPr lang="fr-FR"/>
        </a:p>
      </dgm:t>
    </dgm:pt>
    <dgm:pt modelId="{92FC5163-F498-4AD2-A426-F2A470B5500C}">
      <dgm:prSet phldrT="[Texte]"/>
      <dgm:spPr/>
      <dgm:t>
        <a:bodyPr/>
        <a:lstStyle/>
        <a:p>
          <a:r>
            <a:rPr lang="fr-FR" dirty="0"/>
            <a:t>Classification ascendante hiérarchique</a:t>
          </a:r>
        </a:p>
      </dgm:t>
    </dgm:pt>
    <dgm:pt modelId="{D67E0A33-D13D-4AA2-8334-F410AAFB172F}" type="parTrans" cxnId="{F9F07597-C2F3-4CFB-AF5E-7A261A762D9B}">
      <dgm:prSet/>
      <dgm:spPr/>
      <dgm:t>
        <a:bodyPr/>
        <a:lstStyle/>
        <a:p>
          <a:endParaRPr lang="fr-FR"/>
        </a:p>
      </dgm:t>
    </dgm:pt>
    <dgm:pt modelId="{0CBE92C6-8B4C-435D-B51E-5960A98F1CF2}" type="sibTrans" cxnId="{F9F07597-C2F3-4CFB-AF5E-7A261A762D9B}">
      <dgm:prSet/>
      <dgm:spPr/>
      <dgm:t>
        <a:bodyPr/>
        <a:lstStyle/>
        <a:p>
          <a:endParaRPr lang="fr-FR"/>
        </a:p>
      </dgm:t>
    </dgm:pt>
    <dgm:pt modelId="{C702CCC5-E75C-432E-AE31-A446A3237383}">
      <dgm:prSet phldrT="[Texte]"/>
      <dgm:spPr/>
      <dgm:t>
        <a:bodyPr/>
        <a:lstStyle/>
        <a:p>
          <a:endParaRPr lang="fr-FR" dirty="0"/>
        </a:p>
      </dgm:t>
    </dgm:pt>
    <dgm:pt modelId="{FDA81A94-3DE6-4845-BF81-C13D34EC3C8B}" type="parTrans" cxnId="{8C4D1F19-0667-4657-8060-3AF8377B2962}">
      <dgm:prSet/>
      <dgm:spPr/>
      <dgm:t>
        <a:bodyPr/>
        <a:lstStyle/>
        <a:p>
          <a:endParaRPr lang="fr-FR"/>
        </a:p>
      </dgm:t>
    </dgm:pt>
    <dgm:pt modelId="{811CB7CE-D5E7-45C0-A83B-1B9B942DBB80}" type="sibTrans" cxnId="{8C4D1F19-0667-4657-8060-3AF8377B2962}">
      <dgm:prSet/>
      <dgm:spPr/>
      <dgm:t>
        <a:bodyPr/>
        <a:lstStyle/>
        <a:p>
          <a:endParaRPr lang="fr-FR"/>
        </a:p>
      </dgm:t>
    </dgm:pt>
    <dgm:pt modelId="{C76F17D8-774B-4D86-9288-AB243130AA05}">
      <dgm:prSet phldrT="[Texte]"/>
      <dgm:spPr/>
      <dgm:t>
        <a:bodyPr/>
        <a:lstStyle/>
        <a:p>
          <a:r>
            <a:rPr lang="fr-FR" dirty="0"/>
            <a:t> Kmeans</a:t>
          </a:r>
        </a:p>
      </dgm:t>
    </dgm:pt>
    <dgm:pt modelId="{BDA46EE2-53E5-4F68-970D-2380C86409D7}" type="parTrans" cxnId="{D2254064-589A-45B9-B6E5-F53974BB1F13}">
      <dgm:prSet/>
      <dgm:spPr/>
      <dgm:t>
        <a:bodyPr/>
        <a:lstStyle/>
        <a:p>
          <a:endParaRPr lang="fr-FR"/>
        </a:p>
      </dgm:t>
    </dgm:pt>
    <dgm:pt modelId="{EA7F0C11-BF7A-4C15-8B39-CCDB95333933}" type="sibTrans" cxnId="{D2254064-589A-45B9-B6E5-F53974BB1F13}">
      <dgm:prSet/>
      <dgm:spPr/>
      <dgm:t>
        <a:bodyPr/>
        <a:lstStyle/>
        <a:p>
          <a:endParaRPr lang="fr-FR"/>
        </a:p>
      </dgm:t>
    </dgm:pt>
    <dgm:pt modelId="{2074B891-47C0-4911-95F1-D7AD0B45DC07}">
      <dgm:prSet phldrT="[Texte]"/>
      <dgm:spPr/>
      <dgm:t>
        <a:bodyPr/>
        <a:lstStyle/>
        <a:p>
          <a:endParaRPr lang="fr-FR" dirty="0"/>
        </a:p>
      </dgm:t>
    </dgm:pt>
    <dgm:pt modelId="{9AA155CD-8FC1-407D-BE2A-84D53FA1BB9C}" type="parTrans" cxnId="{AF01E551-8197-4074-ADFC-F3B002CCD764}">
      <dgm:prSet/>
      <dgm:spPr/>
      <dgm:t>
        <a:bodyPr/>
        <a:lstStyle/>
        <a:p>
          <a:endParaRPr lang="fr-FR"/>
        </a:p>
      </dgm:t>
    </dgm:pt>
    <dgm:pt modelId="{96B8ACD8-16D6-4E08-815C-45EB70CC8636}" type="sibTrans" cxnId="{AF01E551-8197-4074-ADFC-F3B002CCD764}">
      <dgm:prSet/>
      <dgm:spPr/>
      <dgm:t>
        <a:bodyPr/>
        <a:lstStyle/>
        <a:p>
          <a:endParaRPr lang="fr-FR"/>
        </a:p>
      </dgm:t>
    </dgm:pt>
    <dgm:pt modelId="{7109DCC5-23E9-4607-BC59-62A3D3B962BC}">
      <dgm:prSet phldrT="[Texte]"/>
      <dgm:spPr/>
      <dgm:t>
        <a:bodyPr/>
        <a:lstStyle/>
        <a:p>
          <a:endParaRPr lang="fr-FR" dirty="0"/>
        </a:p>
      </dgm:t>
    </dgm:pt>
    <dgm:pt modelId="{84AA2C9D-E514-4DBF-A1FD-2ADA3016E5EA}" type="parTrans" cxnId="{652C974B-7B71-4236-994B-FFF263CC74CB}">
      <dgm:prSet/>
      <dgm:spPr/>
      <dgm:t>
        <a:bodyPr/>
        <a:lstStyle/>
        <a:p>
          <a:endParaRPr lang="fr-FR"/>
        </a:p>
      </dgm:t>
    </dgm:pt>
    <dgm:pt modelId="{B1F54A9B-CA6B-443D-9873-343400DFA15C}" type="sibTrans" cxnId="{652C974B-7B71-4236-994B-FFF263CC74CB}">
      <dgm:prSet/>
      <dgm:spPr/>
      <dgm:t>
        <a:bodyPr/>
        <a:lstStyle/>
        <a:p>
          <a:endParaRPr lang="fr-FR"/>
        </a:p>
      </dgm:t>
    </dgm:pt>
    <dgm:pt modelId="{2B68F7E4-415E-4D88-9ADC-BD1DD193B5E4}">
      <dgm:prSet phldrT="[Texte]"/>
      <dgm:spPr/>
      <dgm:t>
        <a:bodyPr/>
        <a:lstStyle/>
        <a:p>
          <a:r>
            <a:rPr lang="fr-FR" dirty="0"/>
            <a:t>Vérification des doublons</a:t>
          </a:r>
        </a:p>
      </dgm:t>
    </dgm:pt>
    <dgm:pt modelId="{7293A71D-28B1-444C-A5E4-93D8C707314A}" type="parTrans" cxnId="{9281ACAE-BD02-4790-9354-848A4F9FFB5D}">
      <dgm:prSet/>
      <dgm:spPr/>
      <dgm:t>
        <a:bodyPr/>
        <a:lstStyle/>
        <a:p>
          <a:endParaRPr lang="fr-FR"/>
        </a:p>
      </dgm:t>
    </dgm:pt>
    <dgm:pt modelId="{CC16B493-0B16-4904-8E24-16F942901D70}" type="sibTrans" cxnId="{9281ACAE-BD02-4790-9354-848A4F9FFB5D}">
      <dgm:prSet/>
      <dgm:spPr/>
      <dgm:t>
        <a:bodyPr/>
        <a:lstStyle/>
        <a:p>
          <a:endParaRPr lang="fr-FR"/>
        </a:p>
      </dgm:t>
    </dgm:pt>
    <dgm:pt modelId="{0DBB82AC-3940-421D-B43F-B1C4970CB335}">
      <dgm:prSet phldrT="[Texte]"/>
      <dgm:spPr/>
      <dgm:t>
        <a:bodyPr/>
        <a:lstStyle/>
        <a:p>
          <a:endParaRPr lang="fr-FR" dirty="0"/>
        </a:p>
      </dgm:t>
    </dgm:pt>
    <dgm:pt modelId="{A5848DA3-ADDA-446D-A5CD-334C514A0F9D}" type="parTrans" cxnId="{F48B3CD1-9D11-4AA9-833F-26ECB18BC16E}">
      <dgm:prSet/>
      <dgm:spPr/>
      <dgm:t>
        <a:bodyPr/>
        <a:lstStyle/>
        <a:p>
          <a:endParaRPr lang="fr-FR"/>
        </a:p>
      </dgm:t>
    </dgm:pt>
    <dgm:pt modelId="{92B297A0-F37F-4824-B025-0B06BA48A4AE}" type="sibTrans" cxnId="{F48B3CD1-9D11-4AA9-833F-26ECB18BC16E}">
      <dgm:prSet/>
      <dgm:spPr/>
      <dgm:t>
        <a:bodyPr/>
        <a:lstStyle/>
        <a:p>
          <a:endParaRPr lang="fr-FR"/>
        </a:p>
      </dgm:t>
    </dgm:pt>
    <dgm:pt modelId="{580EFC1B-2C6A-42F1-9D0E-6281DB3F5D6B}">
      <dgm:prSet phldrT="[Texte]"/>
      <dgm:spPr/>
      <dgm:t>
        <a:bodyPr/>
        <a:lstStyle/>
        <a:p>
          <a:endParaRPr lang="fr-FR" dirty="0"/>
        </a:p>
      </dgm:t>
    </dgm:pt>
    <dgm:pt modelId="{BBF5C0A2-5B62-472D-A101-953E3FEE98FA}" type="parTrans" cxnId="{F7F02F21-4165-4FF9-BC01-856B8B3F5FEE}">
      <dgm:prSet/>
      <dgm:spPr/>
      <dgm:t>
        <a:bodyPr/>
        <a:lstStyle/>
        <a:p>
          <a:endParaRPr lang="fr-FR"/>
        </a:p>
      </dgm:t>
    </dgm:pt>
    <dgm:pt modelId="{370AC3FF-50B9-4C64-A825-13546F7A761B}" type="sibTrans" cxnId="{F7F02F21-4165-4FF9-BC01-856B8B3F5FEE}">
      <dgm:prSet/>
      <dgm:spPr/>
      <dgm:t>
        <a:bodyPr/>
        <a:lstStyle/>
        <a:p>
          <a:endParaRPr lang="fr-FR"/>
        </a:p>
      </dgm:t>
    </dgm:pt>
    <dgm:pt modelId="{FCC3CD58-384E-46C6-B4FE-F715BB2D3145}">
      <dgm:prSet phldrT="[Texte]"/>
      <dgm:spPr/>
      <dgm:t>
        <a:bodyPr/>
        <a:lstStyle/>
        <a:p>
          <a:endParaRPr lang="fr-FR" dirty="0"/>
        </a:p>
      </dgm:t>
    </dgm:pt>
    <dgm:pt modelId="{DA94F5B8-31EE-4F1D-8E2D-E0D77EA1A64F}" type="parTrans" cxnId="{6BB650BB-4E65-4978-A76B-30ECF652ECA0}">
      <dgm:prSet/>
      <dgm:spPr/>
      <dgm:t>
        <a:bodyPr/>
        <a:lstStyle/>
        <a:p>
          <a:endParaRPr lang="fr-FR"/>
        </a:p>
      </dgm:t>
    </dgm:pt>
    <dgm:pt modelId="{1BD7D71B-E02F-4F4F-948A-CF62BC31B3B3}" type="sibTrans" cxnId="{6BB650BB-4E65-4978-A76B-30ECF652ECA0}">
      <dgm:prSet/>
      <dgm:spPr/>
      <dgm:t>
        <a:bodyPr/>
        <a:lstStyle/>
        <a:p>
          <a:endParaRPr lang="fr-FR"/>
        </a:p>
      </dgm:t>
    </dgm:pt>
    <dgm:pt modelId="{05FD3F22-D685-4404-A59C-2A4931949188}" type="pres">
      <dgm:prSet presAssocID="{8EB30FEF-07F6-4F6C-9B73-E06535BEFAA2}" presName="linearFlow" presStyleCnt="0">
        <dgm:presLayoutVars>
          <dgm:dir/>
          <dgm:animLvl val="lvl"/>
          <dgm:resizeHandles val="exact"/>
        </dgm:presLayoutVars>
      </dgm:prSet>
      <dgm:spPr/>
    </dgm:pt>
    <dgm:pt modelId="{70FA1BEC-56C6-4517-9398-B5B8A2625880}" type="pres">
      <dgm:prSet presAssocID="{20E39429-E1C9-4FF3-8045-CA566C058FED}" presName="composite" presStyleCnt="0"/>
      <dgm:spPr/>
    </dgm:pt>
    <dgm:pt modelId="{FC75DE2D-5061-4CF1-BEA1-783947F02E7C}" type="pres">
      <dgm:prSet presAssocID="{20E39429-E1C9-4FF3-8045-CA566C058FED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3AA9DBD-CF21-49F8-9762-385C561A3B16}" type="pres">
      <dgm:prSet presAssocID="{20E39429-E1C9-4FF3-8045-CA566C058FED}" presName="parSh" presStyleLbl="node1" presStyleIdx="0" presStyleCnt="6"/>
      <dgm:spPr/>
    </dgm:pt>
    <dgm:pt modelId="{1E66A396-9DC0-43BD-8C1E-E067D5765439}" type="pres">
      <dgm:prSet presAssocID="{20E39429-E1C9-4FF3-8045-CA566C058FED}" presName="desTx" presStyleLbl="fgAcc1" presStyleIdx="0" presStyleCnt="6">
        <dgm:presLayoutVars>
          <dgm:bulletEnabled val="1"/>
        </dgm:presLayoutVars>
      </dgm:prSet>
      <dgm:spPr/>
    </dgm:pt>
    <dgm:pt modelId="{9DB6CF1C-F70A-4DFE-BAEA-BCD7F51EA5C1}" type="pres">
      <dgm:prSet presAssocID="{FFFD2373-816E-4B58-9314-DE3467145955}" presName="sibTrans" presStyleLbl="sibTrans2D1" presStyleIdx="0" presStyleCnt="5"/>
      <dgm:spPr/>
    </dgm:pt>
    <dgm:pt modelId="{626F5B4B-9B08-42C2-BDEB-01287B0C4E1B}" type="pres">
      <dgm:prSet presAssocID="{FFFD2373-816E-4B58-9314-DE3467145955}" presName="connTx" presStyleLbl="sibTrans2D1" presStyleIdx="0" presStyleCnt="5"/>
      <dgm:spPr/>
    </dgm:pt>
    <dgm:pt modelId="{0A9F75C0-F88F-4C45-A96C-FFB274CB2E24}" type="pres">
      <dgm:prSet presAssocID="{DB170CDB-DD49-4AFE-B269-66BCE4AAC153}" presName="composite" presStyleCnt="0"/>
      <dgm:spPr/>
    </dgm:pt>
    <dgm:pt modelId="{878640B7-1105-437A-B1C5-BD418C9F67C6}" type="pres">
      <dgm:prSet presAssocID="{DB170CDB-DD49-4AFE-B269-66BCE4AAC153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C677E-0B59-4763-810A-926256313311}" type="pres">
      <dgm:prSet presAssocID="{DB170CDB-DD49-4AFE-B269-66BCE4AAC153}" presName="parSh" presStyleLbl="node1" presStyleIdx="1" presStyleCnt="6"/>
      <dgm:spPr/>
    </dgm:pt>
    <dgm:pt modelId="{A5D85136-1F33-4625-B7CD-55198996B176}" type="pres">
      <dgm:prSet presAssocID="{DB170CDB-DD49-4AFE-B269-66BCE4AAC153}" presName="desTx" presStyleLbl="fgAcc1" presStyleIdx="1" presStyleCnt="6">
        <dgm:presLayoutVars>
          <dgm:bulletEnabled val="1"/>
        </dgm:presLayoutVars>
      </dgm:prSet>
      <dgm:spPr/>
    </dgm:pt>
    <dgm:pt modelId="{4B7998E0-09BD-42CE-89F1-20CB80253834}" type="pres">
      <dgm:prSet presAssocID="{B4A39515-8600-479B-8530-689A552DA639}" presName="sibTrans" presStyleLbl="sibTrans2D1" presStyleIdx="1" presStyleCnt="5"/>
      <dgm:spPr/>
    </dgm:pt>
    <dgm:pt modelId="{48B90FF5-3D84-4AFD-82EA-95135E436859}" type="pres">
      <dgm:prSet presAssocID="{B4A39515-8600-479B-8530-689A552DA639}" presName="connTx" presStyleLbl="sibTrans2D1" presStyleIdx="1" presStyleCnt="5"/>
      <dgm:spPr/>
    </dgm:pt>
    <dgm:pt modelId="{C0ED437F-45EA-445F-8FA6-40F953AEB242}" type="pres">
      <dgm:prSet presAssocID="{8D6B7F02-4A5E-4349-83E7-F0ECCB92F346}" presName="composite" presStyleCnt="0"/>
      <dgm:spPr/>
    </dgm:pt>
    <dgm:pt modelId="{468A1281-089A-4E55-B2CE-71781ACA16A6}" type="pres">
      <dgm:prSet presAssocID="{8D6B7F02-4A5E-4349-83E7-F0ECCB92F346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06F8E93-8A63-49A7-997B-0E137A547AE9}" type="pres">
      <dgm:prSet presAssocID="{8D6B7F02-4A5E-4349-83E7-F0ECCB92F346}" presName="parSh" presStyleLbl="node1" presStyleIdx="2" presStyleCnt="6"/>
      <dgm:spPr/>
    </dgm:pt>
    <dgm:pt modelId="{73D01937-4A42-4DE5-B6C7-13F27B72FD67}" type="pres">
      <dgm:prSet presAssocID="{8D6B7F02-4A5E-4349-83E7-F0ECCB92F346}" presName="desTx" presStyleLbl="fgAcc1" presStyleIdx="2" presStyleCnt="6">
        <dgm:presLayoutVars>
          <dgm:bulletEnabled val="1"/>
        </dgm:presLayoutVars>
      </dgm:prSet>
      <dgm:spPr/>
    </dgm:pt>
    <dgm:pt modelId="{D2AB14D3-F7CA-4805-B066-36F3EB3F8480}" type="pres">
      <dgm:prSet presAssocID="{DB30928B-C294-452A-838A-B777A79EAF3A}" presName="sibTrans" presStyleLbl="sibTrans2D1" presStyleIdx="2" presStyleCnt="5"/>
      <dgm:spPr/>
    </dgm:pt>
    <dgm:pt modelId="{D05C045F-B8B4-4D78-88BF-F75DF0B9E056}" type="pres">
      <dgm:prSet presAssocID="{DB30928B-C294-452A-838A-B777A79EAF3A}" presName="connTx" presStyleLbl="sibTrans2D1" presStyleIdx="2" presStyleCnt="5"/>
      <dgm:spPr/>
    </dgm:pt>
    <dgm:pt modelId="{7368B5AE-25EC-4481-9A95-B6E33D7F1639}" type="pres">
      <dgm:prSet presAssocID="{78B034C0-B2E1-4AC0-AB92-B605FD8529EE}" presName="composite" presStyleCnt="0"/>
      <dgm:spPr/>
    </dgm:pt>
    <dgm:pt modelId="{273986E3-DA7C-41E3-894C-0361EE620513}" type="pres">
      <dgm:prSet presAssocID="{78B034C0-B2E1-4AC0-AB92-B605FD8529E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4976F4E-2372-4A33-B30D-0B79001936F0}" type="pres">
      <dgm:prSet presAssocID="{78B034C0-B2E1-4AC0-AB92-B605FD8529EE}" presName="parSh" presStyleLbl="node1" presStyleIdx="3" presStyleCnt="6"/>
      <dgm:spPr/>
    </dgm:pt>
    <dgm:pt modelId="{4F4F3D35-BDDA-4B51-B0B4-A1BF6C88E1DF}" type="pres">
      <dgm:prSet presAssocID="{78B034C0-B2E1-4AC0-AB92-B605FD8529EE}" presName="desTx" presStyleLbl="fgAcc1" presStyleIdx="3" presStyleCnt="6">
        <dgm:presLayoutVars>
          <dgm:bulletEnabled val="1"/>
        </dgm:presLayoutVars>
      </dgm:prSet>
      <dgm:spPr/>
    </dgm:pt>
    <dgm:pt modelId="{341925FB-BD00-4947-96C3-510A9621CBF7}" type="pres">
      <dgm:prSet presAssocID="{EC416539-5027-4960-8312-DA337B43E1E3}" presName="sibTrans" presStyleLbl="sibTrans2D1" presStyleIdx="3" presStyleCnt="5"/>
      <dgm:spPr/>
    </dgm:pt>
    <dgm:pt modelId="{54F1D331-41A9-4F1F-9DA5-5BEFA77CF33E}" type="pres">
      <dgm:prSet presAssocID="{EC416539-5027-4960-8312-DA337B43E1E3}" presName="connTx" presStyleLbl="sibTrans2D1" presStyleIdx="3" presStyleCnt="5"/>
      <dgm:spPr/>
    </dgm:pt>
    <dgm:pt modelId="{2A264EED-403D-409C-8353-C67838B8C8EE}" type="pres">
      <dgm:prSet presAssocID="{CF3F65F7-230D-4538-9E47-AA29996CF10F}" presName="composite" presStyleCnt="0"/>
      <dgm:spPr/>
    </dgm:pt>
    <dgm:pt modelId="{9558B868-4D49-432D-B0D2-691677813778}" type="pres">
      <dgm:prSet presAssocID="{CF3F65F7-230D-4538-9E47-AA29996CF10F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12362F8-25C2-458D-A929-61275238CC5A}" type="pres">
      <dgm:prSet presAssocID="{CF3F65F7-230D-4538-9E47-AA29996CF10F}" presName="parSh" presStyleLbl="node1" presStyleIdx="4" presStyleCnt="6"/>
      <dgm:spPr/>
    </dgm:pt>
    <dgm:pt modelId="{2E2A96B4-66F6-4269-A1AA-509E85371124}" type="pres">
      <dgm:prSet presAssocID="{CF3F65F7-230D-4538-9E47-AA29996CF10F}" presName="desTx" presStyleLbl="fgAcc1" presStyleIdx="4" presStyleCnt="6">
        <dgm:presLayoutVars>
          <dgm:bulletEnabled val="1"/>
        </dgm:presLayoutVars>
      </dgm:prSet>
      <dgm:spPr/>
    </dgm:pt>
    <dgm:pt modelId="{AF34314E-ED15-4E0A-953B-03F62AF8F839}" type="pres">
      <dgm:prSet presAssocID="{B0EC478F-51BB-47C0-8E70-866F5645F98A}" presName="sibTrans" presStyleLbl="sibTrans2D1" presStyleIdx="4" presStyleCnt="5"/>
      <dgm:spPr/>
    </dgm:pt>
    <dgm:pt modelId="{F6A8EFB1-EED5-452A-9163-B118E73762F3}" type="pres">
      <dgm:prSet presAssocID="{B0EC478F-51BB-47C0-8E70-866F5645F98A}" presName="connTx" presStyleLbl="sibTrans2D1" presStyleIdx="4" presStyleCnt="5"/>
      <dgm:spPr/>
    </dgm:pt>
    <dgm:pt modelId="{C8932524-4FF7-448E-BD7E-C3CB0BCDAEF6}" type="pres">
      <dgm:prSet presAssocID="{6C2B49FF-653F-46C1-9E12-3A2D519CF87C}" presName="composite" presStyleCnt="0"/>
      <dgm:spPr/>
    </dgm:pt>
    <dgm:pt modelId="{15903C20-093E-4B33-9157-CCECF713BBA5}" type="pres">
      <dgm:prSet presAssocID="{6C2B49FF-653F-46C1-9E12-3A2D519CF87C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2C9A5AD-2E8A-4382-8EB0-D9C544F8AF9B}" type="pres">
      <dgm:prSet presAssocID="{6C2B49FF-653F-46C1-9E12-3A2D519CF87C}" presName="parSh" presStyleLbl="node1" presStyleIdx="5" presStyleCnt="6" custScaleX="116145"/>
      <dgm:spPr/>
    </dgm:pt>
    <dgm:pt modelId="{A64840EC-F3E5-4945-8207-F1F51A980B16}" type="pres">
      <dgm:prSet presAssocID="{6C2B49FF-653F-46C1-9E12-3A2D519CF87C}" presName="desTx" presStyleLbl="fgAcc1" presStyleIdx="5" presStyleCnt="6" custScaleX="102826">
        <dgm:presLayoutVars>
          <dgm:bulletEnabled val="1"/>
        </dgm:presLayoutVars>
      </dgm:prSet>
      <dgm:spPr/>
    </dgm:pt>
  </dgm:ptLst>
  <dgm:cxnLst>
    <dgm:cxn modelId="{98D70902-F0C1-4EF4-96C1-1F3200BC83E3}" type="presOf" srcId="{DB170CDB-DD49-4AFE-B269-66BCE4AAC153}" destId="{878640B7-1105-437A-B1C5-BD418C9F67C6}" srcOrd="0" destOrd="0" presId="urn:microsoft.com/office/officeart/2005/8/layout/process3"/>
    <dgm:cxn modelId="{EEFDBC06-D5F6-4D5F-8C26-842308B88F38}" srcId="{DB170CDB-DD49-4AFE-B269-66BCE4AAC153}" destId="{0FF2D113-4BA5-4BDF-A28F-BC4131E7B3E8}" srcOrd="1" destOrd="0" parTransId="{8FAC5ED7-7A52-49DA-B6EA-944064842449}" sibTransId="{83DE951C-4F28-4309-B9B2-5665FCCFAD33}"/>
    <dgm:cxn modelId="{69BCCB07-7AFE-4C6E-9D0A-388B4882FFAD}" type="presOf" srcId="{B0EC478F-51BB-47C0-8E70-866F5645F98A}" destId="{F6A8EFB1-EED5-452A-9163-B118E73762F3}" srcOrd="1" destOrd="0" presId="urn:microsoft.com/office/officeart/2005/8/layout/process3"/>
    <dgm:cxn modelId="{E541E70C-D3DC-4580-A7B1-34315206EB94}" type="presOf" srcId="{01FC8037-149D-4853-832C-8CE9A2815DB0}" destId="{73D01937-4A42-4DE5-B6C7-13F27B72FD67}" srcOrd="0" destOrd="6" presId="urn:microsoft.com/office/officeart/2005/8/layout/process3"/>
    <dgm:cxn modelId="{15C4CF0D-9429-43A1-945A-A24447B83079}" type="presOf" srcId="{78B034C0-B2E1-4AC0-AB92-B605FD8529EE}" destId="{84976F4E-2372-4A33-B30D-0B79001936F0}" srcOrd="1" destOrd="0" presId="urn:microsoft.com/office/officeart/2005/8/layout/process3"/>
    <dgm:cxn modelId="{9520CC17-035C-45EC-A37C-3C88B2258F3D}" type="presOf" srcId="{CF3F65F7-230D-4538-9E47-AA29996CF10F}" destId="{F12362F8-25C2-458D-A929-61275238CC5A}" srcOrd="1" destOrd="0" presId="urn:microsoft.com/office/officeart/2005/8/layout/process3"/>
    <dgm:cxn modelId="{8C4D1F19-0667-4657-8060-3AF8377B2962}" srcId="{CF3F65F7-230D-4538-9E47-AA29996CF10F}" destId="{C702CCC5-E75C-432E-AE31-A446A3237383}" srcOrd="1" destOrd="0" parTransId="{FDA81A94-3DE6-4845-BF81-C13D34EC3C8B}" sibTransId="{811CB7CE-D5E7-45C0-A83B-1B9B942DBB80}"/>
    <dgm:cxn modelId="{F7F02F21-4165-4FF9-BC01-856B8B3F5FEE}" srcId="{20E39429-E1C9-4FF3-8045-CA566C058FED}" destId="{580EFC1B-2C6A-42F1-9D0E-6281DB3F5D6B}" srcOrd="5" destOrd="0" parTransId="{BBF5C0A2-5B62-472D-A101-953E3FEE98FA}" sibTransId="{370AC3FF-50B9-4C64-A825-13546F7A761B}"/>
    <dgm:cxn modelId="{B3890A22-F87C-4353-814E-76DD412CEE36}" type="presOf" srcId="{FFFD2373-816E-4B58-9314-DE3467145955}" destId="{626F5B4B-9B08-42C2-BDEB-01287B0C4E1B}" srcOrd="1" destOrd="0" presId="urn:microsoft.com/office/officeart/2005/8/layout/process3"/>
    <dgm:cxn modelId="{11E78924-C000-4B96-A1AF-07411C07B2C6}" type="presOf" srcId="{563CCEB4-D2A3-4B11-82AC-CFAA26FCB766}" destId="{A64840EC-F3E5-4945-8207-F1F51A980B16}" srcOrd="0" destOrd="0" presId="urn:microsoft.com/office/officeart/2005/8/layout/process3"/>
    <dgm:cxn modelId="{4740C324-DA19-44F9-BD89-B111DD466B14}" srcId="{8EB30FEF-07F6-4F6C-9B73-E06535BEFAA2}" destId="{78B034C0-B2E1-4AC0-AB92-B605FD8529EE}" srcOrd="3" destOrd="0" parTransId="{3A01D138-E696-41C5-A2C7-CDE44AB643F7}" sibTransId="{EC416539-5027-4960-8312-DA337B43E1E3}"/>
    <dgm:cxn modelId="{6583BF27-CCB8-4765-B11E-6D479CEE508E}" type="presOf" srcId="{154A8DE5-2E7D-428C-8AD7-48EADFE876D0}" destId="{73D01937-4A42-4DE5-B6C7-13F27B72FD67}" srcOrd="0" destOrd="1" presId="urn:microsoft.com/office/officeart/2005/8/layout/process3"/>
    <dgm:cxn modelId="{9EF03B2A-8BC7-45C7-8044-D3FDA6976971}" type="presOf" srcId="{20E39429-E1C9-4FF3-8045-CA566C058FED}" destId="{73AA9DBD-CF21-49F8-9762-385C561A3B16}" srcOrd="1" destOrd="0" presId="urn:microsoft.com/office/officeart/2005/8/layout/process3"/>
    <dgm:cxn modelId="{1546EC2E-E0AD-4A6F-AC9B-C3433AEE8712}" type="presOf" srcId="{DB30928B-C294-452A-838A-B777A79EAF3A}" destId="{D05C045F-B8B4-4D78-88BF-F75DF0B9E056}" srcOrd="1" destOrd="0" presId="urn:microsoft.com/office/officeart/2005/8/layout/process3"/>
    <dgm:cxn modelId="{48FF8F32-CE85-4533-A602-862FB323E503}" srcId="{8D6B7F02-4A5E-4349-83E7-F0ECCB92F346}" destId="{263CE07B-D60F-454F-8EC3-3A97EFCA14F1}" srcOrd="2" destOrd="0" parTransId="{1E0841E5-7D06-42FC-8B7C-D3E8BA9DC705}" sibTransId="{6A107C8C-F838-446C-8D60-53F602399433}"/>
    <dgm:cxn modelId="{27E3E538-2C02-4017-92E2-898B9F5BE07E}" type="presOf" srcId="{2E484965-00B8-4F1C-9483-AB3AA8EBB787}" destId="{A5D85136-1F33-4625-B7CD-55198996B176}" srcOrd="0" destOrd="0" presId="urn:microsoft.com/office/officeart/2005/8/layout/process3"/>
    <dgm:cxn modelId="{5BF76139-2FDA-462C-AE11-B4CBF6FB6159}" type="presOf" srcId="{B4A39515-8600-479B-8530-689A552DA639}" destId="{4B7998E0-09BD-42CE-89F1-20CB80253834}" srcOrd="0" destOrd="0" presId="urn:microsoft.com/office/officeart/2005/8/layout/process3"/>
    <dgm:cxn modelId="{1EE4193B-CDFD-4121-AF51-C127AD20A686}" srcId="{6C2B49FF-653F-46C1-9E12-3A2D519CF87C}" destId="{00F3B002-31A7-433A-AAA9-21809EC932C3}" srcOrd="2" destOrd="0" parTransId="{3FAF3B14-D4CC-4D60-9011-9575A0B196A8}" sibTransId="{D564E920-5ED0-40EC-A900-D21E84314C2D}"/>
    <dgm:cxn modelId="{48697C3C-E884-4ECC-8B40-8478DD63D19E}" srcId="{78B034C0-B2E1-4AC0-AB92-B605FD8529EE}" destId="{FED0D58D-EAB0-439B-A655-E7C743A1E96E}" srcOrd="4" destOrd="0" parTransId="{4568BEC7-8CEC-4DB2-B9F6-61763CA13FE6}" sibTransId="{FCB5ED1C-B0BE-4640-B5FA-DBF727A3DAAF}"/>
    <dgm:cxn modelId="{9AD8FC3C-1207-4F82-A474-002A5109925A}" type="presOf" srcId="{06C23635-E1CB-43F8-8743-AE48250B5363}" destId="{2E2A96B4-66F6-4269-A1AA-509E85371124}" srcOrd="0" destOrd="0" presId="urn:microsoft.com/office/officeart/2005/8/layout/process3"/>
    <dgm:cxn modelId="{D9F58B3D-FC15-44D9-9800-E718FF1FCF68}" type="presOf" srcId="{DB170CDB-DD49-4AFE-B269-66BCE4AAC153}" destId="{E72C677E-0B59-4763-810A-926256313311}" srcOrd="1" destOrd="0" presId="urn:microsoft.com/office/officeart/2005/8/layout/process3"/>
    <dgm:cxn modelId="{B9936B5C-96B3-428C-9C31-ED428A154C2A}" srcId="{8D6B7F02-4A5E-4349-83E7-F0ECCB92F346}" destId="{75D0C913-0EA3-468F-A859-D155B28BE26E}" srcOrd="5" destOrd="0" parTransId="{76D60FF8-A8A6-4AFF-87D9-8845503DC968}" sibTransId="{B11B50CA-6C8E-4E16-B213-403722E6DD1A}"/>
    <dgm:cxn modelId="{9987ED5E-C874-4267-86D8-12EB71AA5C0C}" type="presOf" srcId="{FED0D58D-EAB0-439B-A655-E7C743A1E96E}" destId="{4F4F3D35-BDDA-4B51-B0B4-A1BF6C88E1DF}" srcOrd="0" destOrd="4" presId="urn:microsoft.com/office/officeart/2005/8/layout/process3"/>
    <dgm:cxn modelId="{02498B5F-91B8-4BFC-A380-E843265EA47B}" type="presOf" srcId="{63DF487C-D860-42E2-ABD7-36DB19093693}" destId="{73D01937-4A42-4DE5-B6C7-13F27B72FD67}" srcOrd="0" destOrd="0" presId="urn:microsoft.com/office/officeart/2005/8/layout/process3"/>
    <dgm:cxn modelId="{53031460-5974-4A68-B634-4045D995F930}" srcId="{DB170CDB-DD49-4AFE-B269-66BCE4AAC153}" destId="{615C3725-449C-4668-9074-DCAAEAE46E48}" srcOrd="4" destOrd="0" parTransId="{BBBD1439-6126-4713-9B73-7DE368125F59}" sibTransId="{6B782E34-DA61-4311-B5FE-B429A542D15B}"/>
    <dgm:cxn modelId="{4D853562-A854-4A7C-973F-9717AF02C1C9}" type="presOf" srcId="{1D1F5B25-7F61-45A1-9B9F-8AD968F7E0E2}" destId="{4F4F3D35-BDDA-4B51-B0B4-A1BF6C88E1DF}" srcOrd="0" destOrd="2" presId="urn:microsoft.com/office/officeart/2005/8/layout/process3"/>
    <dgm:cxn modelId="{A4E09042-90B6-489D-ACAC-F6CB766C123B}" type="presOf" srcId="{6C2B49FF-653F-46C1-9E12-3A2D519CF87C}" destId="{92C9A5AD-2E8A-4382-8EB0-D9C544F8AF9B}" srcOrd="1" destOrd="0" presId="urn:microsoft.com/office/officeart/2005/8/layout/process3"/>
    <dgm:cxn modelId="{D2254064-589A-45B9-B6E5-F53974BB1F13}" srcId="{CF3F65F7-230D-4538-9E47-AA29996CF10F}" destId="{C76F17D8-774B-4D86-9288-AB243130AA05}" srcOrd="4" destOrd="0" parTransId="{BDA46EE2-53E5-4F68-970D-2380C86409D7}" sibTransId="{EA7F0C11-BF7A-4C15-8B39-CCDB95333933}"/>
    <dgm:cxn modelId="{4FC69044-890E-45E8-9AA7-199D13EB695A}" srcId="{8D6B7F02-4A5E-4349-83E7-F0ECCB92F346}" destId="{154A8DE5-2E7D-428C-8AD7-48EADFE876D0}" srcOrd="1" destOrd="0" parTransId="{DE99EE41-B994-448C-BBCF-9740DBA5FA10}" sibTransId="{512DB71C-9528-4937-9433-63DD0F2859F1}"/>
    <dgm:cxn modelId="{64243646-8FEF-4EB0-9768-D596EF1CF620}" type="presOf" srcId="{580EFC1B-2C6A-42F1-9D0E-6281DB3F5D6B}" destId="{1E66A396-9DC0-43BD-8C1E-E067D5765439}" srcOrd="0" destOrd="5" presId="urn:microsoft.com/office/officeart/2005/8/layout/process3"/>
    <dgm:cxn modelId="{BD654946-F9E2-44F7-9952-CFDAECD8B2ED}" srcId="{20E39429-E1C9-4FF3-8045-CA566C058FED}" destId="{5B7610AE-BA08-438E-8EBA-3286AE6D4FC2}" srcOrd="0" destOrd="0" parTransId="{2FF7D284-9576-4FA5-8EF1-7BBE7A87A76E}" sibTransId="{318BA394-AE38-4906-ACB4-3C1290641A46}"/>
    <dgm:cxn modelId="{847EFD46-4645-432D-B722-E795CBE211AD}" type="presOf" srcId="{8D6B7F02-4A5E-4349-83E7-F0ECCB92F346}" destId="{306F8E93-8A63-49A7-997B-0E137A547AE9}" srcOrd="1" destOrd="0" presId="urn:microsoft.com/office/officeart/2005/8/layout/process3"/>
    <dgm:cxn modelId="{D8156A6A-0452-4075-907D-2F4655C83303}" type="presOf" srcId="{75D0C913-0EA3-468F-A859-D155B28BE26E}" destId="{73D01937-4A42-4DE5-B6C7-13F27B72FD67}" srcOrd="0" destOrd="5" presId="urn:microsoft.com/office/officeart/2005/8/layout/process3"/>
    <dgm:cxn modelId="{652C974B-7B71-4236-994B-FFF263CC74CB}" srcId="{20E39429-E1C9-4FF3-8045-CA566C058FED}" destId="{7109DCC5-23E9-4607-BC59-62A3D3B962BC}" srcOrd="1" destOrd="0" parTransId="{84AA2C9D-E514-4DBF-A1FD-2ADA3016E5EA}" sibTransId="{B1F54A9B-CA6B-443D-9873-343400DFA15C}"/>
    <dgm:cxn modelId="{E1291A4C-14AA-48A4-993C-4EA0C13B1BC7}" type="presOf" srcId="{7109DCC5-23E9-4607-BC59-62A3D3B962BC}" destId="{1E66A396-9DC0-43BD-8C1E-E067D5765439}" srcOrd="0" destOrd="1" presId="urn:microsoft.com/office/officeart/2005/8/layout/process3"/>
    <dgm:cxn modelId="{9374766F-50C7-4747-B78D-92586614743E}" type="presOf" srcId="{6C2B49FF-653F-46C1-9E12-3A2D519CF87C}" destId="{15903C20-093E-4B33-9157-CCECF713BBA5}" srcOrd="0" destOrd="0" presId="urn:microsoft.com/office/officeart/2005/8/layout/process3"/>
    <dgm:cxn modelId="{1A64A071-0B96-4A0B-88A8-FDCC6C21228E}" srcId="{8EB30FEF-07F6-4F6C-9B73-E06535BEFAA2}" destId="{8D6B7F02-4A5E-4349-83E7-F0ECCB92F346}" srcOrd="2" destOrd="0" parTransId="{5FC69278-38E1-453C-ADF2-A7EDAF5380C8}" sibTransId="{DB30928B-C294-452A-838A-B777A79EAF3A}"/>
    <dgm:cxn modelId="{AF01E551-8197-4074-ADFC-F3B002CCD764}" srcId="{CF3F65F7-230D-4538-9E47-AA29996CF10F}" destId="{2074B891-47C0-4911-95F1-D7AD0B45DC07}" srcOrd="3" destOrd="0" parTransId="{9AA155CD-8FC1-407D-BE2A-84D53FA1BB9C}" sibTransId="{96B8ACD8-16D6-4E08-815C-45EB70CC8636}"/>
    <dgm:cxn modelId="{2AAE6072-562F-48DA-BFC6-8FFFE18EF271}" type="presOf" srcId="{0FF2D113-4BA5-4BDF-A28F-BC4131E7B3E8}" destId="{A5D85136-1F33-4625-B7CD-55198996B176}" srcOrd="0" destOrd="1" presId="urn:microsoft.com/office/officeart/2005/8/layout/process3"/>
    <dgm:cxn modelId="{3C5EB452-A981-4BD3-BA6A-55DA5CA5B3C1}" type="presOf" srcId="{92FC5163-F498-4AD2-A426-F2A470B5500C}" destId="{2E2A96B4-66F6-4269-A1AA-509E85371124}" srcOrd="0" destOrd="2" presId="urn:microsoft.com/office/officeart/2005/8/layout/process3"/>
    <dgm:cxn modelId="{A6123153-0FCE-42DA-8226-22B7EEC1F4BB}" srcId="{20E39429-E1C9-4FF3-8045-CA566C058FED}" destId="{5A01ED00-5CC7-4AC0-8424-D48DAC2A74AF}" srcOrd="4" destOrd="0" parTransId="{2384AE9C-D1A5-4B11-BA99-F2104B1308F8}" sibTransId="{3485D0D9-4E76-4D9F-A3D9-A5B12E9EE30D}"/>
    <dgm:cxn modelId="{11A56E53-0981-4DAC-B923-37770BAF0ECE}" srcId="{78B034C0-B2E1-4AC0-AB92-B605FD8529EE}" destId="{82AB65ED-D06E-4E73-B342-7C5E5AE2907A}" srcOrd="0" destOrd="0" parTransId="{74397B2D-2188-4831-8754-DC1FDA22618A}" sibTransId="{1C2B1607-A3D6-4339-8D20-B4F71D968216}"/>
    <dgm:cxn modelId="{D45F1A54-681F-4175-9751-981643F9B616}" srcId="{DB170CDB-DD49-4AFE-B269-66BCE4AAC153}" destId="{2E484965-00B8-4F1C-9483-AB3AA8EBB787}" srcOrd="0" destOrd="0" parTransId="{CF65BBC4-E9C0-4A33-8609-DDF7F5EAD40C}" sibTransId="{660ED2F7-38A3-4005-B9EE-DC7525F4C6FC}"/>
    <dgm:cxn modelId="{0B508B54-5403-4EED-AEEC-6DD9E31A1A96}" type="presOf" srcId="{8D6B7F02-4A5E-4349-83E7-F0ECCB92F346}" destId="{468A1281-089A-4E55-B2CE-71781ACA16A6}" srcOrd="0" destOrd="0" presId="urn:microsoft.com/office/officeart/2005/8/layout/process3"/>
    <dgm:cxn modelId="{FD8F7475-8599-4622-ABDF-512857009846}" srcId="{8D6B7F02-4A5E-4349-83E7-F0ECCB92F346}" destId="{E0B72CE5-B2C6-4492-B89E-61C3DAC90D42}" srcOrd="4" destOrd="0" parTransId="{FD1A72A1-130C-49AD-9BCB-175A538AB6CC}" sibTransId="{2AE94975-8F1F-4227-947C-0BE7525FE2D3}"/>
    <dgm:cxn modelId="{F030A457-DC25-4FE7-AC55-F8D6CC5A845B}" srcId="{DB170CDB-DD49-4AFE-B269-66BCE4AAC153}" destId="{E10742E9-35AC-437D-9042-7B512C6A17DA}" srcOrd="2" destOrd="0" parTransId="{DB326C85-194B-4B53-B09E-FD6E2165EF4A}" sibTransId="{84B692FB-6551-4CAD-9B4A-A2B674B218FF}"/>
    <dgm:cxn modelId="{68C7847C-BB14-49E6-A940-AF0E783AE220}" type="presOf" srcId="{1DAAFAC6-56A5-411D-9584-B9E6C04028D6}" destId="{A5D85136-1F33-4625-B7CD-55198996B176}" srcOrd="0" destOrd="3" presId="urn:microsoft.com/office/officeart/2005/8/layout/process3"/>
    <dgm:cxn modelId="{91E9927F-4118-4693-8987-27E1678A7298}" type="presOf" srcId="{DB30928B-C294-452A-838A-B777A79EAF3A}" destId="{D2AB14D3-F7CA-4805-B066-36F3EB3F8480}" srcOrd="0" destOrd="0" presId="urn:microsoft.com/office/officeart/2005/8/layout/process3"/>
    <dgm:cxn modelId="{0AAD7880-2A54-47B5-AC40-638FBDD5F0D9}" type="presOf" srcId="{20E39429-E1C9-4FF3-8045-CA566C058FED}" destId="{FC75DE2D-5061-4CF1-BEA1-783947F02E7C}" srcOrd="0" destOrd="0" presId="urn:microsoft.com/office/officeart/2005/8/layout/process3"/>
    <dgm:cxn modelId="{82FF0C84-D19E-4B21-B412-79A7C0708074}" srcId="{78B034C0-B2E1-4AC0-AB92-B605FD8529EE}" destId="{8DB664C1-38C3-485C-B6E2-318FB2A8425D}" srcOrd="1" destOrd="0" parTransId="{AF95B06C-DA8F-44EF-8B6C-45E51DD39F6A}" sibTransId="{01E72D3C-5EA9-4C3E-984E-BC4CB1B0F366}"/>
    <dgm:cxn modelId="{E91A6187-E2BB-438E-986E-BCF61FDF5966}" type="presOf" srcId="{FFFD2373-816E-4B58-9314-DE3467145955}" destId="{9DB6CF1C-F70A-4DFE-BAEA-BCD7F51EA5C1}" srcOrd="0" destOrd="0" presId="urn:microsoft.com/office/officeart/2005/8/layout/process3"/>
    <dgm:cxn modelId="{8CE5588B-3BCF-4D97-8CEF-D2A093BFF680}" type="presOf" srcId="{615C3725-449C-4668-9074-DCAAEAE46E48}" destId="{A5D85136-1F33-4625-B7CD-55198996B176}" srcOrd="0" destOrd="4" presId="urn:microsoft.com/office/officeart/2005/8/layout/process3"/>
    <dgm:cxn modelId="{C9CB6E8C-08B5-4206-9D3B-8AFD095BD189}" srcId="{8EB30FEF-07F6-4F6C-9B73-E06535BEFAA2}" destId="{DB170CDB-DD49-4AFE-B269-66BCE4AAC153}" srcOrd="1" destOrd="0" parTransId="{1E60EDE3-6D0C-4627-94D4-8E48A852B243}" sibTransId="{B4A39515-8600-479B-8530-689A552DA639}"/>
    <dgm:cxn modelId="{23F58D8D-DCC2-4F6A-B186-CCC1684C131D}" type="presOf" srcId="{B4A39515-8600-479B-8530-689A552DA639}" destId="{48B90FF5-3D84-4AFD-82EA-95135E436859}" srcOrd="1" destOrd="0" presId="urn:microsoft.com/office/officeart/2005/8/layout/process3"/>
    <dgm:cxn modelId="{CF35248E-0051-4FB3-80ED-B4970F01F2C8}" type="presOf" srcId="{2074B891-47C0-4911-95F1-D7AD0B45DC07}" destId="{2E2A96B4-66F6-4269-A1AA-509E85371124}" srcOrd="0" destOrd="3" presId="urn:microsoft.com/office/officeart/2005/8/layout/process3"/>
    <dgm:cxn modelId="{91680292-1686-4F34-9AB2-4E97E180E43E}" type="presOf" srcId="{263CE07B-D60F-454F-8EC3-3A97EFCA14F1}" destId="{73D01937-4A42-4DE5-B6C7-13F27B72FD67}" srcOrd="0" destOrd="2" presId="urn:microsoft.com/office/officeart/2005/8/layout/process3"/>
    <dgm:cxn modelId="{A9186894-1336-460B-B221-3E703E4057A1}" type="presOf" srcId="{E0B72CE5-B2C6-4492-B89E-61C3DAC90D42}" destId="{73D01937-4A42-4DE5-B6C7-13F27B72FD67}" srcOrd="0" destOrd="4" presId="urn:microsoft.com/office/officeart/2005/8/layout/process3"/>
    <dgm:cxn modelId="{84DD6F96-FC7E-4813-94F9-5B95AAD3E77C}" srcId="{78B034C0-B2E1-4AC0-AB92-B605FD8529EE}" destId="{CFEFEA49-3C3E-4EA4-8418-DEDD62473372}" srcOrd="3" destOrd="0" parTransId="{013FA050-0676-4100-AAC7-A60F077912AE}" sibTransId="{E08D7E16-8DDD-4962-832D-1418816F849C}"/>
    <dgm:cxn modelId="{F6E77E96-DE37-441C-8AAF-98FA70197593}" type="presOf" srcId="{2B68F7E4-415E-4D88-9ADC-BD1DD193B5E4}" destId="{1E66A396-9DC0-43BD-8C1E-E067D5765439}" srcOrd="0" destOrd="2" presId="urn:microsoft.com/office/officeart/2005/8/layout/process3"/>
    <dgm:cxn modelId="{F9F07597-C2F3-4CFB-AF5E-7A261A762D9B}" srcId="{CF3F65F7-230D-4538-9E47-AA29996CF10F}" destId="{92FC5163-F498-4AD2-A426-F2A470B5500C}" srcOrd="2" destOrd="0" parTransId="{D67E0A33-D13D-4AA2-8334-F410AAFB172F}" sibTransId="{0CBE92C6-8B4C-435D-B51E-5960A98F1CF2}"/>
    <dgm:cxn modelId="{6DE5F397-103B-40AD-9469-E09FCC345010}" type="presOf" srcId="{C702CCC5-E75C-432E-AE31-A446A3237383}" destId="{2E2A96B4-66F6-4269-A1AA-509E85371124}" srcOrd="0" destOrd="1" presId="urn:microsoft.com/office/officeart/2005/8/layout/process3"/>
    <dgm:cxn modelId="{B7DC729C-8BEA-48EF-9B71-40F3AE46DEED}" srcId="{8EB30FEF-07F6-4F6C-9B73-E06535BEFAA2}" destId="{CF3F65F7-230D-4538-9E47-AA29996CF10F}" srcOrd="4" destOrd="0" parTransId="{C1E0AAAB-712E-4440-AC32-AABD196AE22D}" sibTransId="{B0EC478F-51BB-47C0-8E70-866F5645F98A}"/>
    <dgm:cxn modelId="{B20E05A1-657E-4169-AF74-4986D02B08DD}" type="presOf" srcId="{78B034C0-B2E1-4AC0-AB92-B605FD8529EE}" destId="{273986E3-DA7C-41E3-894C-0361EE620513}" srcOrd="0" destOrd="0" presId="urn:microsoft.com/office/officeart/2005/8/layout/process3"/>
    <dgm:cxn modelId="{9BC575A6-A38B-4EF5-A00B-10D00041DC08}" type="presOf" srcId="{5B7610AE-BA08-438E-8EBA-3286AE6D4FC2}" destId="{1E66A396-9DC0-43BD-8C1E-E067D5765439}" srcOrd="0" destOrd="0" presId="urn:microsoft.com/office/officeart/2005/8/layout/process3"/>
    <dgm:cxn modelId="{F5C8A1A7-364F-404D-89E3-4E5F29257060}" srcId="{78B034C0-B2E1-4AC0-AB92-B605FD8529EE}" destId="{1D1F5B25-7F61-45A1-9B9F-8AD968F7E0E2}" srcOrd="2" destOrd="0" parTransId="{550812D0-CDD9-4767-B032-A93755A21732}" sibTransId="{3837991A-7FBB-4B20-8010-1C934D880A2E}"/>
    <dgm:cxn modelId="{E6EEBAAC-4EC9-49B9-A7BB-6FB769053C88}" type="presOf" srcId="{82AB65ED-D06E-4E73-B342-7C5E5AE2907A}" destId="{4F4F3D35-BDDA-4B51-B0B4-A1BF6C88E1DF}" srcOrd="0" destOrd="0" presId="urn:microsoft.com/office/officeart/2005/8/layout/process3"/>
    <dgm:cxn modelId="{9281ACAE-BD02-4790-9354-848A4F9FFB5D}" srcId="{20E39429-E1C9-4FF3-8045-CA566C058FED}" destId="{2B68F7E4-415E-4D88-9ADC-BD1DD193B5E4}" srcOrd="2" destOrd="0" parTransId="{7293A71D-28B1-444C-A5E4-93D8C707314A}" sibTransId="{CC16B493-0B16-4904-8E24-16F942901D70}"/>
    <dgm:cxn modelId="{F88E77B1-A758-45B7-8B10-88FD0705E6F9}" type="presOf" srcId="{CF3F65F7-230D-4538-9E47-AA29996CF10F}" destId="{9558B868-4D49-432D-B0D2-691677813778}" srcOrd="0" destOrd="0" presId="urn:microsoft.com/office/officeart/2005/8/layout/process3"/>
    <dgm:cxn modelId="{59D7F0B2-069C-4A78-A679-374CD2FD3C8D}" type="presOf" srcId="{B0EC478F-51BB-47C0-8E70-866F5645F98A}" destId="{AF34314E-ED15-4E0A-953B-03F62AF8F839}" srcOrd="0" destOrd="0" presId="urn:microsoft.com/office/officeart/2005/8/layout/process3"/>
    <dgm:cxn modelId="{BD2504B3-DDED-461B-876B-ED300DD2FC6D}" type="presOf" srcId="{E10742E9-35AC-437D-9042-7B512C6A17DA}" destId="{A5D85136-1F33-4625-B7CD-55198996B176}" srcOrd="0" destOrd="2" presId="urn:microsoft.com/office/officeart/2005/8/layout/process3"/>
    <dgm:cxn modelId="{E25A5CBA-E058-4336-A00B-3347F291DC62}" srcId="{8D6B7F02-4A5E-4349-83E7-F0ECCB92F346}" destId="{286234B0-D98C-47C6-990F-5FA692D95419}" srcOrd="3" destOrd="0" parTransId="{492A62A8-A83B-41F7-BB64-37BA9E8D641C}" sibTransId="{C0D71464-0C30-4C11-8167-BDC0CF5A9C1D}"/>
    <dgm:cxn modelId="{6BB650BB-4E65-4978-A76B-30ECF652ECA0}" srcId="{6C2B49FF-653F-46C1-9E12-3A2D519CF87C}" destId="{FCC3CD58-384E-46C6-B4FE-F715BB2D3145}" srcOrd="1" destOrd="0" parTransId="{DA94F5B8-31EE-4F1D-8E2D-E0D77EA1A64F}" sibTransId="{1BD7D71B-E02F-4F4F-948A-CF62BC31B3B3}"/>
    <dgm:cxn modelId="{AE618FBD-F546-42B2-8A4F-EE8C0FD766F9}" srcId="{CF3F65F7-230D-4538-9E47-AA29996CF10F}" destId="{06C23635-E1CB-43F8-8743-AE48250B5363}" srcOrd="0" destOrd="0" parTransId="{4F32AD85-7BBC-4DBD-94A5-99BADFB1CE5C}" sibTransId="{3B4ADA40-9F07-41DA-961E-154A08F35D1E}"/>
    <dgm:cxn modelId="{82CCA9C6-0AD0-4688-AB45-9DFADDCA2433}" type="presOf" srcId="{FCC3CD58-384E-46C6-B4FE-F715BB2D3145}" destId="{A64840EC-F3E5-4945-8207-F1F51A980B16}" srcOrd="0" destOrd="1" presId="urn:microsoft.com/office/officeart/2005/8/layout/process3"/>
    <dgm:cxn modelId="{B2B403CE-328D-43D6-BB68-8353FD0FA009}" type="presOf" srcId="{286234B0-D98C-47C6-990F-5FA692D95419}" destId="{73D01937-4A42-4DE5-B6C7-13F27B72FD67}" srcOrd="0" destOrd="3" presId="urn:microsoft.com/office/officeart/2005/8/layout/process3"/>
    <dgm:cxn modelId="{500B9CD0-B3C4-4D96-897E-D9A386BC7B8A}" type="presOf" srcId="{CFEFEA49-3C3E-4EA4-8418-DEDD62473372}" destId="{4F4F3D35-BDDA-4B51-B0B4-A1BF6C88E1DF}" srcOrd="0" destOrd="3" presId="urn:microsoft.com/office/officeart/2005/8/layout/process3"/>
    <dgm:cxn modelId="{F48B3CD1-9D11-4AA9-833F-26ECB18BC16E}" srcId="{20E39429-E1C9-4FF3-8045-CA566C058FED}" destId="{0DBB82AC-3940-421D-B43F-B1C4970CB335}" srcOrd="3" destOrd="0" parTransId="{A5848DA3-ADDA-446D-A5CD-334C514A0F9D}" sibTransId="{92B297A0-F37F-4824-B025-0B06BA48A4AE}"/>
    <dgm:cxn modelId="{63D1BDD2-5872-4DE4-99FE-4A0973CE10A8}" srcId="{8D6B7F02-4A5E-4349-83E7-F0ECCB92F346}" destId="{01FC8037-149D-4853-832C-8CE9A2815DB0}" srcOrd="6" destOrd="0" parTransId="{A4772DE0-4FD1-402D-A800-6D5216C67511}" sibTransId="{E7E6B3A8-8F5C-44CA-8C02-681B88431822}"/>
    <dgm:cxn modelId="{35B727D3-9477-473B-84A8-9338AA1167C7}" srcId="{6C2B49FF-653F-46C1-9E12-3A2D519CF87C}" destId="{563CCEB4-D2A3-4B11-82AC-CFAA26FCB766}" srcOrd="0" destOrd="0" parTransId="{6340A9B5-C42C-4B56-9710-EB896851FAFF}" sibTransId="{698A26E3-F4D2-48C3-9242-BB54270C6DA7}"/>
    <dgm:cxn modelId="{222C8AD4-8A9E-4B43-929D-CABCF903B37C}" srcId="{8EB30FEF-07F6-4F6C-9B73-E06535BEFAA2}" destId="{20E39429-E1C9-4FF3-8045-CA566C058FED}" srcOrd="0" destOrd="0" parTransId="{CB4108DE-3516-4F36-9A9F-D9909308F391}" sibTransId="{FFFD2373-816E-4B58-9314-DE3467145955}"/>
    <dgm:cxn modelId="{E75E2BD8-95CD-4F9D-8D7B-400903F6F8C8}" type="presOf" srcId="{C76F17D8-774B-4D86-9288-AB243130AA05}" destId="{2E2A96B4-66F6-4269-A1AA-509E85371124}" srcOrd="0" destOrd="4" presId="urn:microsoft.com/office/officeart/2005/8/layout/process3"/>
    <dgm:cxn modelId="{F593DAD8-9975-484D-BD9A-4AA2FBC3666E}" srcId="{DB170CDB-DD49-4AFE-B269-66BCE4AAC153}" destId="{1DAAFAC6-56A5-411D-9584-B9E6C04028D6}" srcOrd="3" destOrd="0" parTransId="{963FF1F4-E36A-4380-9D14-CF268A2DA9D7}" sibTransId="{CBCF17A6-B2D6-41E8-84BD-EC94F33761E7}"/>
    <dgm:cxn modelId="{561117D9-A558-47DD-A857-3E209420DA0C}" type="presOf" srcId="{8DB664C1-38C3-485C-B6E2-318FB2A8425D}" destId="{4F4F3D35-BDDA-4B51-B0B4-A1BF6C88E1DF}" srcOrd="0" destOrd="1" presId="urn:microsoft.com/office/officeart/2005/8/layout/process3"/>
    <dgm:cxn modelId="{FBC9B7DC-FDD6-42BE-B534-1239B08039C4}" srcId="{8D6B7F02-4A5E-4349-83E7-F0ECCB92F346}" destId="{63DF487C-D860-42E2-ABD7-36DB19093693}" srcOrd="0" destOrd="0" parTransId="{EBE54BCA-7A88-410A-A770-889EF4C33641}" sibTransId="{AE796EEB-D4DF-4A94-BAE1-B4A20EE86661}"/>
    <dgm:cxn modelId="{856A20EA-8C33-49D6-A5D0-D186BEF21692}" type="presOf" srcId="{EC416539-5027-4960-8312-DA337B43E1E3}" destId="{341925FB-BD00-4947-96C3-510A9621CBF7}" srcOrd="0" destOrd="0" presId="urn:microsoft.com/office/officeart/2005/8/layout/process3"/>
    <dgm:cxn modelId="{91319FEB-9A7B-4721-914D-9730811987DE}" type="presOf" srcId="{EC416539-5027-4960-8312-DA337B43E1E3}" destId="{54F1D331-41A9-4F1F-9DA5-5BEFA77CF33E}" srcOrd="1" destOrd="0" presId="urn:microsoft.com/office/officeart/2005/8/layout/process3"/>
    <dgm:cxn modelId="{D818F3EF-947E-4B9E-8BB9-9158135E82CF}" type="presOf" srcId="{5A01ED00-5CC7-4AC0-8424-D48DAC2A74AF}" destId="{1E66A396-9DC0-43BD-8C1E-E067D5765439}" srcOrd="0" destOrd="4" presId="urn:microsoft.com/office/officeart/2005/8/layout/process3"/>
    <dgm:cxn modelId="{6D0557F2-7098-435A-8AD8-5F53296161DF}" type="presOf" srcId="{0DBB82AC-3940-421D-B43F-B1C4970CB335}" destId="{1E66A396-9DC0-43BD-8C1E-E067D5765439}" srcOrd="0" destOrd="3" presId="urn:microsoft.com/office/officeart/2005/8/layout/process3"/>
    <dgm:cxn modelId="{AA77D1F2-CC21-4EB5-A908-30F9C48907D0}" type="presOf" srcId="{00F3B002-31A7-433A-AAA9-21809EC932C3}" destId="{A64840EC-F3E5-4945-8207-F1F51A980B16}" srcOrd="0" destOrd="2" presId="urn:microsoft.com/office/officeart/2005/8/layout/process3"/>
    <dgm:cxn modelId="{602F61F7-DFDC-4392-9767-21CEC00E5E29}" srcId="{8EB30FEF-07F6-4F6C-9B73-E06535BEFAA2}" destId="{6C2B49FF-653F-46C1-9E12-3A2D519CF87C}" srcOrd="5" destOrd="0" parTransId="{1C862B11-5EE8-487B-B496-EA5B1BDD523F}" sibTransId="{FBAD4378-C5B5-460C-97E1-CDE6E1AEAC54}"/>
    <dgm:cxn modelId="{0FC0B8F9-3588-44C2-A5E6-D19B8891573C}" type="presOf" srcId="{8EB30FEF-07F6-4F6C-9B73-E06535BEFAA2}" destId="{05FD3F22-D685-4404-A59C-2A4931949188}" srcOrd="0" destOrd="0" presId="urn:microsoft.com/office/officeart/2005/8/layout/process3"/>
    <dgm:cxn modelId="{65A35265-E94E-473D-9A29-88329B9C6122}" type="presParOf" srcId="{05FD3F22-D685-4404-A59C-2A4931949188}" destId="{70FA1BEC-56C6-4517-9398-B5B8A2625880}" srcOrd="0" destOrd="0" presId="urn:microsoft.com/office/officeart/2005/8/layout/process3"/>
    <dgm:cxn modelId="{845071C8-6A37-4496-A3BD-3064459A0EF3}" type="presParOf" srcId="{70FA1BEC-56C6-4517-9398-B5B8A2625880}" destId="{FC75DE2D-5061-4CF1-BEA1-783947F02E7C}" srcOrd="0" destOrd="0" presId="urn:microsoft.com/office/officeart/2005/8/layout/process3"/>
    <dgm:cxn modelId="{950B17C8-A0F8-4FBC-82D5-CB628C696C96}" type="presParOf" srcId="{70FA1BEC-56C6-4517-9398-B5B8A2625880}" destId="{73AA9DBD-CF21-49F8-9762-385C561A3B16}" srcOrd="1" destOrd="0" presId="urn:microsoft.com/office/officeart/2005/8/layout/process3"/>
    <dgm:cxn modelId="{C7BB2F9F-65CC-4DDB-89D5-B3A8017A8DFD}" type="presParOf" srcId="{70FA1BEC-56C6-4517-9398-B5B8A2625880}" destId="{1E66A396-9DC0-43BD-8C1E-E067D5765439}" srcOrd="2" destOrd="0" presId="urn:microsoft.com/office/officeart/2005/8/layout/process3"/>
    <dgm:cxn modelId="{6374E068-75FD-450D-8366-6EF405416447}" type="presParOf" srcId="{05FD3F22-D685-4404-A59C-2A4931949188}" destId="{9DB6CF1C-F70A-4DFE-BAEA-BCD7F51EA5C1}" srcOrd="1" destOrd="0" presId="urn:microsoft.com/office/officeart/2005/8/layout/process3"/>
    <dgm:cxn modelId="{D783348B-7CC8-46CF-94C5-DF83EEE14DDA}" type="presParOf" srcId="{9DB6CF1C-F70A-4DFE-BAEA-BCD7F51EA5C1}" destId="{626F5B4B-9B08-42C2-BDEB-01287B0C4E1B}" srcOrd="0" destOrd="0" presId="urn:microsoft.com/office/officeart/2005/8/layout/process3"/>
    <dgm:cxn modelId="{F2C32D4A-608B-4C36-B337-FE5461FEDEDA}" type="presParOf" srcId="{05FD3F22-D685-4404-A59C-2A4931949188}" destId="{0A9F75C0-F88F-4C45-A96C-FFB274CB2E24}" srcOrd="2" destOrd="0" presId="urn:microsoft.com/office/officeart/2005/8/layout/process3"/>
    <dgm:cxn modelId="{D1940856-AEAF-4C8E-88AA-E2101AD38F87}" type="presParOf" srcId="{0A9F75C0-F88F-4C45-A96C-FFB274CB2E24}" destId="{878640B7-1105-437A-B1C5-BD418C9F67C6}" srcOrd="0" destOrd="0" presId="urn:microsoft.com/office/officeart/2005/8/layout/process3"/>
    <dgm:cxn modelId="{3D1C3BB7-09CE-4742-B258-73818ED04BB8}" type="presParOf" srcId="{0A9F75C0-F88F-4C45-A96C-FFB274CB2E24}" destId="{E72C677E-0B59-4763-810A-926256313311}" srcOrd="1" destOrd="0" presId="urn:microsoft.com/office/officeart/2005/8/layout/process3"/>
    <dgm:cxn modelId="{272C41E6-2DE2-4B92-B57F-119631284861}" type="presParOf" srcId="{0A9F75C0-F88F-4C45-A96C-FFB274CB2E24}" destId="{A5D85136-1F33-4625-B7CD-55198996B176}" srcOrd="2" destOrd="0" presId="urn:microsoft.com/office/officeart/2005/8/layout/process3"/>
    <dgm:cxn modelId="{705E6DD7-07C3-40CD-9D12-A88A6B0B6C1E}" type="presParOf" srcId="{05FD3F22-D685-4404-A59C-2A4931949188}" destId="{4B7998E0-09BD-42CE-89F1-20CB80253834}" srcOrd="3" destOrd="0" presId="urn:microsoft.com/office/officeart/2005/8/layout/process3"/>
    <dgm:cxn modelId="{E3AEA0BE-0527-4C41-93B4-4C04CBCAC01F}" type="presParOf" srcId="{4B7998E0-09BD-42CE-89F1-20CB80253834}" destId="{48B90FF5-3D84-4AFD-82EA-95135E436859}" srcOrd="0" destOrd="0" presId="urn:microsoft.com/office/officeart/2005/8/layout/process3"/>
    <dgm:cxn modelId="{EED88861-DA44-4CC7-A320-5603F878F778}" type="presParOf" srcId="{05FD3F22-D685-4404-A59C-2A4931949188}" destId="{C0ED437F-45EA-445F-8FA6-40F953AEB242}" srcOrd="4" destOrd="0" presId="urn:microsoft.com/office/officeart/2005/8/layout/process3"/>
    <dgm:cxn modelId="{ACB9A6F6-3EBD-419A-905B-3FAEB0EA3600}" type="presParOf" srcId="{C0ED437F-45EA-445F-8FA6-40F953AEB242}" destId="{468A1281-089A-4E55-B2CE-71781ACA16A6}" srcOrd="0" destOrd="0" presId="urn:microsoft.com/office/officeart/2005/8/layout/process3"/>
    <dgm:cxn modelId="{9994A8EC-862A-448E-ADAE-D7D58B6BDD90}" type="presParOf" srcId="{C0ED437F-45EA-445F-8FA6-40F953AEB242}" destId="{306F8E93-8A63-49A7-997B-0E137A547AE9}" srcOrd="1" destOrd="0" presId="urn:microsoft.com/office/officeart/2005/8/layout/process3"/>
    <dgm:cxn modelId="{CB8823E2-2415-4E6A-A546-5AD1E8249172}" type="presParOf" srcId="{C0ED437F-45EA-445F-8FA6-40F953AEB242}" destId="{73D01937-4A42-4DE5-B6C7-13F27B72FD67}" srcOrd="2" destOrd="0" presId="urn:microsoft.com/office/officeart/2005/8/layout/process3"/>
    <dgm:cxn modelId="{E407A2AD-03AE-4F3A-8956-5C4FA20B24C1}" type="presParOf" srcId="{05FD3F22-D685-4404-A59C-2A4931949188}" destId="{D2AB14D3-F7CA-4805-B066-36F3EB3F8480}" srcOrd="5" destOrd="0" presId="urn:microsoft.com/office/officeart/2005/8/layout/process3"/>
    <dgm:cxn modelId="{6A01B719-2F2C-49D9-927B-8BC7444B5558}" type="presParOf" srcId="{D2AB14D3-F7CA-4805-B066-36F3EB3F8480}" destId="{D05C045F-B8B4-4D78-88BF-F75DF0B9E056}" srcOrd="0" destOrd="0" presId="urn:microsoft.com/office/officeart/2005/8/layout/process3"/>
    <dgm:cxn modelId="{DED5AC0A-CCE3-47B0-AE01-C2A372081F86}" type="presParOf" srcId="{05FD3F22-D685-4404-A59C-2A4931949188}" destId="{7368B5AE-25EC-4481-9A95-B6E33D7F1639}" srcOrd="6" destOrd="0" presId="urn:microsoft.com/office/officeart/2005/8/layout/process3"/>
    <dgm:cxn modelId="{0917F917-27D2-462D-8A77-D1ADC2BDA4FA}" type="presParOf" srcId="{7368B5AE-25EC-4481-9A95-B6E33D7F1639}" destId="{273986E3-DA7C-41E3-894C-0361EE620513}" srcOrd="0" destOrd="0" presId="urn:microsoft.com/office/officeart/2005/8/layout/process3"/>
    <dgm:cxn modelId="{27A6C264-E8D1-4F2F-AC94-C212E84FBD82}" type="presParOf" srcId="{7368B5AE-25EC-4481-9A95-B6E33D7F1639}" destId="{84976F4E-2372-4A33-B30D-0B79001936F0}" srcOrd="1" destOrd="0" presId="urn:microsoft.com/office/officeart/2005/8/layout/process3"/>
    <dgm:cxn modelId="{D2AD05F8-B0F0-4155-AF11-B0237F9C1496}" type="presParOf" srcId="{7368B5AE-25EC-4481-9A95-B6E33D7F1639}" destId="{4F4F3D35-BDDA-4B51-B0B4-A1BF6C88E1DF}" srcOrd="2" destOrd="0" presId="urn:microsoft.com/office/officeart/2005/8/layout/process3"/>
    <dgm:cxn modelId="{E9C7F248-DFC3-41CE-A2B7-8C2E4C265205}" type="presParOf" srcId="{05FD3F22-D685-4404-A59C-2A4931949188}" destId="{341925FB-BD00-4947-96C3-510A9621CBF7}" srcOrd="7" destOrd="0" presId="urn:microsoft.com/office/officeart/2005/8/layout/process3"/>
    <dgm:cxn modelId="{8646364D-4734-4527-847D-F78C79FA048A}" type="presParOf" srcId="{341925FB-BD00-4947-96C3-510A9621CBF7}" destId="{54F1D331-41A9-4F1F-9DA5-5BEFA77CF33E}" srcOrd="0" destOrd="0" presId="urn:microsoft.com/office/officeart/2005/8/layout/process3"/>
    <dgm:cxn modelId="{984B47D3-8EDF-4AE6-A9C5-1B058B713BF2}" type="presParOf" srcId="{05FD3F22-D685-4404-A59C-2A4931949188}" destId="{2A264EED-403D-409C-8353-C67838B8C8EE}" srcOrd="8" destOrd="0" presId="urn:microsoft.com/office/officeart/2005/8/layout/process3"/>
    <dgm:cxn modelId="{1F29F30C-F9C3-4F88-A62A-FC37ED3A13F1}" type="presParOf" srcId="{2A264EED-403D-409C-8353-C67838B8C8EE}" destId="{9558B868-4D49-432D-B0D2-691677813778}" srcOrd="0" destOrd="0" presId="urn:microsoft.com/office/officeart/2005/8/layout/process3"/>
    <dgm:cxn modelId="{CD3828B8-D3F1-4937-A5D3-88C2D742D9F0}" type="presParOf" srcId="{2A264EED-403D-409C-8353-C67838B8C8EE}" destId="{F12362F8-25C2-458D-A929-61275238CC5A}" srcOrd="1" destOrd="0" presId="urn:microsoft.com/office/officeart/2005/8/layout/process3"/>
    <dgm:cxn modelId="{683C04B7-9574-4A5E-A57A-EFA781839638}" type="presParOf" srcId="{2A264EED-403D-409C-8353-C67838B8C8EE}" destId="{2E2A96B4-66F6-4269-A1AA-509E85371124}" srcOrd="2" destOrd="0" presId="urn:microsoft.com/office/officeart/2005/8/layout/process3"/>
    <dgm:cxn modelId="{88B0D411-2709-4D68-8A62-EF520ED7FECE}" type="presParOf" srcId="{05FD3F22-D685-4404-A59C-2A4931949188}" destId="{AF34314E-ED15-4E0A-953B-03F62AF8F839}" srcOrd="9" destOrd="0" presId="urn:microsoft.com/office/officeart/2005/8/layout/process3"/>
    <dgm:cxn modelId="{F836E777-6D14-497D-A90F-AD4D667BD714}" type="presParOf" srcId="{AF34314E-ED15-4E0A-953B-03F62AF8F839}" destId="{F6A8EFB1-EED5-452A-9163-B118E73762F3}" srcOrd="0" destOrd="0" presId="urn:microsoft.com/office/officeart/2005/8/layout/process3"/>
    <dgm:cxn modelId="{5B21306E-7DC5-4AA1-9D5B-A7184E6BAD55}" type="presParOf" srcId="{05FD3F22-D685-4404-A59C-2A4931949188}" destId="{C8932524-4FF7-448E-BD7E-C3CB0BCDAEF6}" srcOrd="10" destOrd="0" presId="urn:microsoft.com/office/officeart/2005/8/layout/process3"/>
    <dgm:cxn modelId="{93502AF5-FE42-4D53-B7B8-FCEC2207263C}" type="presParOf" srcId="{C8932524-4FF7-448E-BD7E-C3CB0BCDAEF6}" destId="{15903C20-093E-4B33-9157-CCECF713BBA5}" srcOrd="0" destOrd="0" presId="urn:microsoft.com/office/officeart/2005/8/layout/process3"/>
    <dgm:cxn modelId="{374611D0-9F28-4F17-B6EF-9B3CDE1D7E69}" type="presParOf" srcId="{C8932524-4FF7-448E-BD7E-C3CB0BCDAEF6}" destId="{92C9A5AD-2E8A-4382-8EB0-D9C544F8AF9B}" srcOrd="1" destOrd="0" presId="urn:microsoft.com/office/officeart/2005/8/layout/process3"/>
    <dgm:cxn modelId="{18ABD048-689E-466E-9154-9C0FD9C5ED58}" type="presParOf" srcId="{C8932524-4FF7-448E-BD7E-C3CB0BCDAEF6}" destId="{A64840EC-F3E5-4945-8207-F1F51A980B1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A9DBD-CF21-49F8-9762-385C561A3B16}">
      <dsp:nvSpPr>
        <dsp:cNvPr id="0" name=""/>
        <dsp:cNvSpPr/>
      </dsp:nvSpPr>
      <dsp:spPr>
        <a:xfrm>
          <a:off x="8792" y="821900"/>
          <a:ext cx="1182156" cy="70197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Nettoyage des données </a:t>
          </a:r>
        </a:p>
      </dsp:txBody>
      <dsp:txXfrm>
        <a:off x="8792" y="821900"/>
        <a:ext cx="1182156" cy="467985"/>
      </dsp:txXfrm>
    </dsp:sp>
    <dsp:sp modelId="{1E66A396-9DC0-43BD-8C1E-E067D5765439}">
      <dsp:nvSpPr>
        <dsp:cNvPr id="0" name=""/>
        <dsp:cNvSpPr/>
      </dsp:nvSpPr>
      <dsp:spPr>
        <a:xfrm>
          <a:off x="250920" y="1289886"/>
          <a:ext cx="1182156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Analyse descriptive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Vérification des doublons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valeurs nulles et imputation des valeurs à 0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</dsp:txBody>
      <dsp:txXfrm>
        <a:off x="285544" y="1324510"/>
        <a:ext cx="1112908" cy="2187952"/>
      </dsp:txXfrm>
    </dsp:sp>
    <dsp:sp modelId="{9DB6CF1C-F70A-4DFE-BAEA-BCD7F51EA5C1}">
      <dsp:nvSpPr>
        <dsp:cNvPr id="0" name=""/>
        <dsp:cNvSpPr/>
      </dsp:nvSpPr>
      <dsp:spPr>
        <a:xfrm>
          <a:off x="1370159" y="908732"/>
          <a:ext cx="379926" cy="29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370159" y="967596"/>
        <a:ext cx="291629" cy="176594"/>
      </dsp:txXfrm>
    </dsp:sp>
    <dsp:sp modelId="{E72C677E-0B59-4763-810A-926256313311}">
      <dsp:nvSpPr>
        <dsp:cNvPr id="0" name=""/>
        <dsp:cNvSpPr/>
      </dsp:nvSpPr>
      <dsp:spPr>
        <a:xfrm>
          <a:off x="1907791" y="821900"/>
          <a:ext cx="1182156" cy="70197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des données</a:t>
          </a:r>
        </a:p>
      </dsp:txBody>
      <dsp:txXfrm>
        <a:off x="1907791" y="821900"/>
        <a:ext cx="1182156" cy="467985"/>
      </dsp:txXfrm>
    </dsp:sp>
    <dsp:sp modelId="{A5D85136-1F33-4625-B7CD-55198996B176}">
      <dsp:nvSpPr>
        <dsp:cNvPr id="0" name=""/>
        <dsp:cNvSpPr/>
      </dsp:nvSpPr>
      <dsp:spPr>
        <a:xfrm>
          <a:off x="2149920" y="1289886"/>
          <a:ext cx="1182156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Fusion des différents fichiers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Filtre pour sélectionner les pays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Imputer par la moyenne</a:t>
          </a:r>
        </a:p>
      </dsp:txBody>
      <dsp:txXfrm>
        <a:off x="2184544" y="1324510"/>
        <a:ext cx="1112908" cy="2187952"/>
      </dsp:txXfrm>
    </dsp:sp>
    <dsp:sp modelId="{4B7998E0-09BD-42CE-89F1-20CB80253834}">
      <dsp:nvSpPr>
        <dsp:cNvPr id="0" name=""/>
        <dsp:cNvSpPr/>
      </dsp:nvSpPr>
      <dsp:spPr>
        <a:xfrm>
          <a:off x="3269159" y="908732"/>
          <a:ext cx="379926" cy="29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3269159" y="967596"/>
        <a:ext cx="291629" cy="176594"/>
      </dsp:txXfrm>
    </dsp:sp>
    <dsp:sp modelId="{306F8E93-8A63-49A7-997B-0E137A547AE9}">
      <dsp:nvSpPr>
        <dsp:cNvPr id="0" name=""/>
        <dsp:cNvSpPr/>
      </dsp:nvSpPr>
      <dsp:spPr>
        <a:xfrm>
          <a:off x="3806791" y="821900"/>
          <a:ext cx="1182156" cy="70197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Analyse exploratoire</a:t>
          </a:r>
        </a:p>
      </dsp:txBody>
      <dsp:txXfrm>
        <a:off x="3806791" y="821900"/>
        <a:ext cx="1182156" cy="467985"/>
      </dsp:txXfrm>
    </dsp:sp>
    <dsp:sp modelId="{73D01937-4A42-4DE5-B6C7-13F27B72FD67}">
      <dsp:nvSpPr>
        <dsp:cNvPr id="0" name=""/>
        <dsp:cNvSpPr/>
      </dsp:nvSpPr>
      <dsp:spPr>
        <a:xfrm>
          <a:off x="4048919" y="1289886"/>
          <a:ext cx="1182156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Distribution des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Top 10 et flop 10 des pays par variable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Identification des outliers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Analyse des corrélations</a:t>
          </a:r>
        </a:p>
      </dsp:txBody>
      <dsp:txXfrm>
        <a:off x="4083543" y="1324510"/>
        <a:ext cx="1112908" cy="2187952"/>
      </dsp:txXfrm>
    </dsp:sp>
    <dsp:sp modelId="{D2AB14D3-F7CA-4805-B066-36F3EB3F8480}">
      <dsp:nvSpPr>
        <dsp:cNvPr id="0" name=""/>
        <dsp:cNvSpPr/>
      </dsp:nvSpPr>
      <dsp:spPr>
        <a:xfrm>
          <a:off x="5168158" y="908732"/>
          <a:ext cx="379926" cy="29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5168158" y="967596"/>
        <a:ext cx="291629" cy="176594"/>
      </dsp:txXfrm>
    </dsp:sp>
    <dsp:sp modelId="{84976F4E-2372-4A33-B30D-0B79001936F0}">
      <dsp:nvSpPr>
        <dsp:cNvPr id="0" name=""/>
        <dsp:cNvSpPr/>
      </dsp:nvSpPr>
      <dsp:spPr>
        <a:xfrm>
          <a:off x="5705790" y="821900"/>
          <a:ext cx="1182156" cy="70197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334258"/>
            <a:satOff val="8955"/>
            <a:lumOff val="39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Réduction des dimension</a:t>
          </a:r>
        </a:p>
      </dsp:txBody>
      <dsp:txXfrm>
        <a:off x="5705790" y="821900"/>
        <a:ext cx="1182156" cy="467985"/>
      </dsp:txXfrm>
    </dsp:sp>
    <dsp:sp modelId="{4F4F3D35-BDDA-4B51-B0B4-A1BF6C88E1DF}">
      <dsp:nvSpPr>
        <dsp:cNvPr id="0" name=""/>
        <dsp:cNvSpPr/>
      </dsp:nvSpPr>
      <dsp:spPr>
        <a:xfrm>
          <a:off x="5947919" y="1289886"/>
          <a:ext cx="1182156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Déterminer le nombre de composantes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Projection des variables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Projection des individus</a:t>
          </a:r>
        </a:p>
      </dsp:txBody>
      <dsp:txXfrm>
        <a:off x="5982543" y="1324510"/>
        <a:ext cx="1112908" cy="2187952"/>
      </dsp:txXfrm>
    </dsp:sp>
    <dsp:sp modelId="{341925FB-BD00-4947-96C3-510A9621CBF7}">
      <dsp:nvSpPr>
        <dsp:cNvPr id="0" name=""/>
        <dsp:cNvSpPr/>
      </dsp:nvSpPr>
      <dsp:spPr>
        <a:xfrm>
          <a:off x="7067158" y="908732"/>
          <a:ext cx="379926" cy="29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80732"/>
            <a:satOff val="-2572"/>
            <a:lumOff val="22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7067158" y="967596"/>
        <a:ext cx="291629" cy="176594"/>
      </dsp:txXfrm>
    </dsp:sp>
    <dsp:sp modelId="{F12362F8-25C2-458D-A929-61275238CC5A}">
      <dsp:nvSpPr>
        <dsp:cNvPr id="0" name=""/>
        <dsp:cNvSpPr/>
      </dsp:nvSpPr>
      <dsp:spPr>
        <a:xfrm>
          <a:off x="7604790" y="821900"/>
          <a:ext cx="1182156" cy="70197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Partitionner les données</a:t>
          </a:r>
        </a:p>
      </dsp:txBody>
      <dsp:txXfrm>
        <a:off x="7604790" y="821900"/>
        <a:ext cx="1182156" cy="467985"/>
      </dsp:txXfrm>
    </dsp:sp>
    <dsp:sp modelId="{2E2A96B4-66F6-4269-A1AA-509E85371124}">
      <dsp:nvSpPr>
        <dsp:cNvPr id="0" name=""/>
        <dsp:cNvSpPr/>
      </dsp:nvSpPr>
      <dsp:spPr>
        <a:xfrm>
          <a:off x="7846918" y="1289886"/>
          <a:ext cx="1182156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Regroupement des pays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Classification ascendante hiérarchique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 Kmeans</a:t>
          </a:r>
        </a:p>
      </dsp:txBody>
      <dsp:txXfrm>
        <a:off x="7881542" y="1324510"/>
        <a:ext cx="1112908" cy="2187952"/>
      </dsp:txXfrm>
    </dsp:sp>
    <dsp:sp modelId="{AF34314E-ED15-4E0A-953B-03F62AF8F839}">
      <dsp:nvSpPr>
        <dsp:cNvPr id="0" name=""/>
        <dsp:cNvSpPr/>
      </dsp:nvSpPr>
      <dsp:spPr>
        <a:xfrm>
          <a:off x="8966157" y="908732"/>
          <a:ext cx="379926" cy="29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0366"/>
            <a:satOff val="-1286"/>
            <a:lumOff val="111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8966157" y="967596"/>
        <a:ext cx="291629" cy="176594"/>
      </dsp:txXfrm>
    </dsp:sp>
    <dsp:sp modelId="{92C9A5AD-2E8A-4382-8EB0-D9C544F8AF9B}">
      <dsp:nvSpPr>
        <dsp:cNvPr id="0" name=""/>
        <dsp:cNvSpPr/>
      </dsp:nvSpPr>
      <dsp:spPr>
        <a:xfrm>
          <a:off x="9503790" y="821900"/>
          <a:ext cx="1373015" cy="70197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1419"/>
            <a:satOff val="2985"/>
            <a:lumOff val="131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Recommandations</a:t>
          </a:r>
        </a:p>
      </dsp:txBody>
      <dsp:txXfrm>
        <a:off x="9503790" y="821900"/>
        <a:ext cx="1373015" cy="467985"/>
      </dsp:txXfrm>
    </dsp:sp>
    <dsp:sp modelId="{A64840EC-F3E5-4945-8207-F1F51A980B16}">
      <dsp:nvSpPr>
        <dsp:cNvPr id="0" name=""/>
        <dsp:cNvSpPr/>
      </dsp:nvSpPr>
      <dsp:spPr>
        <a:xfrm>
          <a:off x="9824644" y="1289886"/>
          <a:ext cx="1215564" cy="225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50000"/>
              <a:hueOff val="111419"/>
              <a:satOff val="2985"/>
              <a:lumOff val="1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Clusters recommandés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Sélection de l’algorithme le plus performant</a:t>
          </a:r>
        </a:p>
      </dsp:txBody>
      <dsp:txXfrm>
        <a:off x="9860247" y="1325489"/>
        <a:ext cx="1144358" cy="2185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70C8811-A83D-6620-B59F-3D06894B3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9975F0-60D5-BAED-6D79-C8B5E7E0A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C87E-4AD8-453A-BDCA-4655AD18DB4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D6A406-0F85-DBF2-BE8A-7B449554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11BC35-7A20-D067-84BE-BB4C59EC3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5445B-013F-4358-B681-8693A63AC2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9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D4F9-79F1-A5D9-5EFD-0C44BE43C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6E05A6-0D41-F918-A81D-B6FDC6B3F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C9C0C-3224-28CA-CBA3-B2F868BB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F76AD-6E45-EFE2-0A73-D51CC2C1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CB4CC4-1EF1-5314-EC37-9189FB35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5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DDFF2-D27F-7428-037F-60C80219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5C17EA-EF27-FB10-03A5-E22687F3E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D6B25-E1A2-0273-AE1A-6F58F927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926A5-DEFD-B1B2-9582-4A609FE7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00FEB-EA42-9B1B-BEF1-8EB5024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95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156CAA-BEED-63F3-8307-BE3A3B121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EE0C87-3D3F-1C7D-E0F6-1178B5846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F1CE1-63F7-4ADF-E9F4-861E675A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8A8623-D8C9-535F-A2C9-10C7390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6D8F52-7129-43AE-0E46-E0972364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42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>
          <a:gsLst>
            <a:gs pos="0">
              <a:srgbClr val="B8CBD0">
                <a:alpha val="50000"/>
              </a:srgbClr>
            </a:gs>
            <a:gs pos="35000">
              <a:srgbClr val="709CA7">
                <a:alpha val="50000"/>
              </a:srgbClr>
            </a:gs>
            <a:gs pos="65000">
              <a:srgbClr val="B8CBD0">
                <a:alpha val="50000"/>
              </a:srgbClr>
            </a:gs>
            <a:gs pos="100000">
              <a:srgbClr val="709CA7">
                <a:alpha val="50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61A31-D955-C0EE-B7CA-DB3FE3614C1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44D59">
              <a:alpha val="30000"/>
            </a:srgbClr>
          </a:solidFill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34E16-987A-8230-72DF-41048D1F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1B965-4A6C-23EE-B59F-E0812EF7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E9536B-639E-7A06-9626-060648CA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BE63A5-639F-CEAA-BDCB-AFCAB022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019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CDC15-325B-1880-CED9-E90AED44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2EA6B-3CB3-A6C2-58F1-BEE243C3A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D4A12-CEF3-BD4C-DBBD-CDA1FDD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D0096-EEC6-C832-4AF7-1E708A0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2C4F54-A4D0-C74F-ABA1-E9773F82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09946-23F4-75E4-92ED-E3C671CE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AF3E3-44E9-E3F2-66B6-0506FA8D3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4676C8-A44E-C2DD-96EE-BB699CF33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CC6737-4523-8FA5-7FA8-9CC3302E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3AA889-846F-46E0-6D00-201D39A1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722506-EC7D-7ABF-6AF9-321E25B9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50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4BAA2-E60A-E652-6394-7C3DDA1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2350D1-F89A-5E7B-1DBE-02118A06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05969A-10FC-D5B2-CDB4-7940EC486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0E0839-3879-0876-C46E-86F9920E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F9534B-D924-0DD4-7C1A-8728760F8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AFA1B7-863E-B064-087F-61C4BD18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BC3C98-65A3-FF27-207C-A351B553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F5C7F2-7916-B8B3-C0A2-4F46FBFA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41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85959-B165-0BCE-3999-4171F8AD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79D3D4-382B-183B-CE68-275C0127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FBE24-F39F-AF0F-3617-86C69B10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E47A98-A3FB-04B4-D94A-3575C7B3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385597-7C0E-56BD-F658-1135BEE7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C80D6E-983E-1818-BCCC-3AD1635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56D24E-63C6-DD95-7B7B-85102D43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12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CE98A1-FEB9-E5A5-F5F6-AF712E7C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2E61A-2853-1F33-90BE-8DE7FC88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C4971-4A09-C477-62B3-553B0B12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70B23A-E2D3-6335-A28E-4EDFB1C5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09F654-D7FD-8DA5-3681-E594B8E0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46B31-368A-113E-5ED0-F22C91EC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7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09A01-6222-85BB-51E1-2A33BDF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838106-AFE0-39C2-6CAB-33DBFEF87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26EA9B-4CC4-CABB-E7B8-D393BEE4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10225-8E04-9D74-0403-01BEB5A3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B5A75-E960-7A2B-D9A1-B0FB2EF5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DBA199-F753-39F4-2CDE-5BCBECA3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6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8CBD0">
                <a:alpha val="50000"/>
              </a:srgbClr>
            </a:gs>
            <a:gs pos="35000">
              <a:srgbClr val="709CA7">
                <a:alpha val="50000"/>
              </a:srgbClr>
            </a:gs>
            <a:gs pos="65000">
              <a:srgbClr val="B8CBD0">
                <a:alpha val="50000"/>
              </a:srgbClr>
            </a:gs>
            <a:gs pos="100000">
              <a:srgbClr val="709CA7">
                <a:alpha val="50000"/>
              </a:srgb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F4B76B-4397-1330-A704-238F1EAA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286A3-FDE7-0462-A8AC-F5A2524F7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C7CB-6EDE-48F2-8367-09BC2D43B2B6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D27B9-48B6-1637-3AEE-F8E99A015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E32A3-F6C5-9EDA-9BFA-4D5DBC71C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FCA9-5FA3-4225-AE98-3D88D4AC77AF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9A2511-3216-3D65-7A5A-ABA93421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1121"/>
            <a:ext cx="9962146" cy="1325563"/>
          </a:xfrm>
          <a:prstGeom prst="rect">
            <a:avLst/>
          </a:prstGeom>
          <a:solidFill>
            <a:srgbClr val="344D59">
              <a:alpha val="3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titre 1">
            <a:extLst>
              <a:ext uri="{FF2B5EF4-FFF2-40B4-BE49-F238E27FC236}">
                <a16:creationId xmlns:a16="http://schemas.microsoft.com/office/drawing/2014/main" id="{2F44DF40-8FA9-C7E9-3600-E5BC77968C6B}"/>
              </a:ext>
            </a:extLst>
          </p:cNvPr>
          <p:cNvSpPr txBox="1">
            <a:spLocks/>
          </p:cNvSpPr>
          <p:nvPr userDrawn="1"/>
        </p:nvSpPr>
        <p:spPr>
          <a:xfrm>
            <a:off x="10087277" y="211121"/>
            <a:ext cx="2104723" cy="1325563"/>
          </a:xfrm>
          <a:prstGeom prst="rect">
            <a:avLst/>
          </a:prstGeom>
          <a:solidFill>
            <a:srgbClr val="344D5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82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89341-5848-1B8E-BBB8-A510BBD3F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600200"/>
            <a:ext cx="9904396" cy="182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fr-FR" sz="5400" dirty="0"/>
              <a:t>Réaliser une étude de marché avec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3F175F-3BC2-B415-8332-2BDAD8AB5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Cibler les pays potentiels pour un développement à l’international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51103D4-C68E-197E-F652-3E52FCEA805E}"/>
              </a:ext>
            </a:extLst>
          </p:cNvPr>
          <p:cNvSpPr txBox="1">
            <a:spLocks/>
          </p:cNvSpPr>
          <p:nvPr/>
        </p:nvSpPr>
        <p:spPr>
          <a:xfrm>
            <a:off x="10010273" y="1600200"/>
            <a:ext cx="2181725" cy="1828800"/>
          </a:xfrm>
          <a:prstGeom prst="rect">
            <a:avLst/>
          </a:prstGeom>
          <a:solidFill>
            <a:srgbClr val="344D5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8CAE13-2B3A-FF56-AF63-6FD1CE9B9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0" y="5142384"/>
            <a:ext cx="1518583" cy="1494188"/>
          </a:xfrm>
          <a:prstGeom prst="rect">
            <a:avLst/>
          </a:prstGeom>
          <a:ln>
            <a:solidFill>
              <a:srgbClr val="DA4C28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B57F760-58E4-F686-E6B2-13EEDDA59BF0}"/>
              </a:ext>
            </a:extLst>
          </p:cNvPr>
          <p:cNvSpPr txBox="1"/>
          <p:nvPr/>
        </p:nvSpPr>
        <p:spPr>
          <a:xfrm>
            <a:off x="338787" y="6378845"/>
            <a:ext cx="127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solidFill>
                  <a:srgbClr val="DA4C2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poule qui chante </a:t>
            </a:r>
          </a:p>
        </p:txBody>
      </p:sp>
    </p:spTree>
    <p:extLst>
      <p:ext uri="{BB962C8B-B14F-4D97-AF65-F5344CB8AC3E}">
        <p14:creationId xmlns:p14="http://schemas.microsoft.com/office/powerpoint/2010/main" val="142175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89295-03B0-29B8-E15B-7785530C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90284-063A-7F4D-ACF1-9EE8DFB0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Visualisation des corrélations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31C760E-AEA4-F827-A595-6DD74D5305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5064" y="2175456"/>
            <a:ext cx="5181600" cy="3651674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65E485-4836-D134-A50D-53DCD5953024}"/>
              </a:ext>
            </a:extLst>
          </p:cNvPr>
          <p:cNvSpPr txBox="1"/>
          <p:nvPr/>
        </p:nvSpPr>
        <p:spPr>
          <a:xfrm>
            <a:off x="1373582" y="1779807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Nuages de points avec outliers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D3E2CC-0072-74F1-6B86-47B626AC3C79}"/>
              </a:ext>
            </a:extLst>
          </p:cNvPr>
          <p:cNvSpPr txBox="1"/>
          <p:nvPr/>
        </p:nvSpPr>
        <p:spPr>
          <a:xfrm>
            <a:off x="7133924" y="1767615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Nuages de points sans outliers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1388D25-C54D-77B3-F51E-84037A3197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36947"/>
            <a:ext cx="5181600" cy="3728694"/>
          </a:xfrm>
        </p:spPr>
      </p:pic>
    </p:spTree>
    <p:extLst>
      <p:ext uri="{BB962C8B-B14F-4D97-AF65-F5344CB8AC3E}">
        <p14:creationId xmlns:p14="http://schemas.microsoft.com/office/powerpoint/2010/main" val="15589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AC1C-D6E2-6AD2-7D02-50300814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2E6D4-AC71-42D2-A45B-1BBE85545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0446"/>
            <a:ext cx="12192000" cy="1942353"/>
          </a:xfrm>
        </p:spPr>
        <p:txBody>
          <a:bodyPr anchor="ctr"/>
          <a:lstStyle/>
          <a:p>
            <a:r>
              <a:rPr lang="fr-FR" dirty="0"/>
              <a:t>Analyse en composantes principales</a:t>
            </a:r>
          </a:p>
        </p:txBody>
      </p:sp>
    </p:spTree>
    <p:extLst>
      <p:ext uri="{BB962C8B-B14F-4D97-AF65-F5344CB8AC3E}">
        <p14:creationId xmlns:p14="http://schemas.microsoft.com/office/powerpoint/2010/main" val="402426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EAA98-F7FE-482D-3BF5-DAB823FF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C74DA-CAD1-DC21-F51A-FA78A11F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Déterminer le nombre de composantes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BEA4962B-1570-214C-22F5-B13568826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004" y="2984927"/>
            <a:ext cx="4810796" cy="2591162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F62ECE-9C45-846D-B355-8D608BC3B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0398" y="5809613"/>
            <a:ext cx="5181600" cy="648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Éboulis des valeurs propres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méthode du coude 3 dimensions sont suffisantes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6E84B7B8-01F5-3D86-6E8A-4CE54013D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98" y="1770208"/>
            <a:ext cx="5181600" cy="3805881"/>
          </a:xfrm>
          <a:prstGeom prst="rect">
            <a:avLst/>
          </a:prstGeom>
        </p:spPr>
      </p:pic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0920C87B-B6D6-32C2-CC3C-C40E8DF2F61D}"/>
              </a:ext>
            </a:extLst>
          </p:cNvPr>
          <p:cNvSpPr txBox="1">
            <a:spLocks/>
          </p:cNvSpPr>
          <p:nvPr/>
        </p:nvSpPr>
        <p:spPr>
          <a:xfrm>
            <a:off x="6543004" y="5809612"/>
            <a:ext cx="4246916" cy="648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Méthode de Kaiser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valeurs propres &gt;1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31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BB-5C16-7E88-62CD-B7201A3C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2C97F-2A11-75D2-A17C-A392156D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Cercle de corrélation 1</a:t>
            </a:r>
            <a:r>
              <a:rPr lang="fr-FR" baseline="30000" dirty="0"/>
              <a:t>er</a:t>
            </a:r>
            <a:r>
              <a:rPr lang="fr-FR" dirty="0"/>
              <a:t> plan factoriel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75C5ECE9-126E-B9B4-10B2-44C984C3D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875" y="5862789"/>
            <a:ext cx="5181600" cy="793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: sépare les pays plus développés aux pays les moins développées</a:t>
            </a:r>
          </a:p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F2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: Sépare les pays les plus peuplés aux pays les plus stables</a:t>
            </a:r>
          </a:p>
        </p:txBody>
      </p:sp>
      <p:pic>
        <p:nvPicPr>
          <p:cNvPr id="18" name="Espace réservé du contenu 10">
            <a:extLst>
              <a:ext uri="{FF2B5EF4-FFF2-40B4-BE49-F238E27FC236}">
                <a16:creationId xmlns:a16="http://schemas.microsoft.com/office/drawing/2014/main" id="{DFCF80D3-FA6A-E0B0-C93F-72A3472F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18" y="1630007"/>
            <a:ext cx="5181600" cy="40273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4DE3666-539C-7C9C-D3BB-F73F8E3E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5" y="1630007"/>
            <a:ext cx="5187545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BBDF0-B376-8383-0A4C-92B09AACA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1FF37B-1732-33BF-A93D-5816187E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Cercle de corrélation 2ème plan factoriel</a:t>
            </a:r>
          </a:p>
        </p:txBody>
      </p:sp>
      <p:pic>
        <p:nvPicPr>
          <p:cNvPr id="26" name="Espace réservé du contenu 13">
            <a:extLst>
              <a:ext uri="{FF2B5EF4-FFF2-40B4-BE49-F238E27FC236}">
                <a16:creationId xmlns:a16="http://schemas.microsoft.com/office/drawing/2014/main" id="{FFB389C7-4259-E9CE-4204-A8FDA501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12" y="1629131"/>
            <a:ext cx="5422434" cy="42431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8DA2B74-BE61-FB74-639B-E3221A17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41" y="1629130"/>
            <a:ext cx="5471748" cy="4243175"/>
          </a:xfrm>
          <a:prstGeom prst="rect">
            <a:avLst/>
          </a:prstGeom>
        </p:spPr>
      </p:pic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79208D7C-D064-84A1-68EC-529DFBE9E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641" y="5964751"/>
            <a:ext cx="5181600" cy="793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: Sépare les pays les plus peuplés aux pays les plus stables</a:t>
            </a:r>
          </a:p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F2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: Sépare les pays qui importe le plus aux pays ayant un PIB élevé</a:t>
            </a:r>
          </a:p>
        </p:txBody>
      </p:sp>
    </p:spTree>
    <p:extLst>
      <p:ext uri="{BB962C8B-B14F-4D97-AF65-F5344CB8AC3E}">
        <p14:creationId xmlns:p14="http://schemas.microsoft.com/office/powerpoint/2010/main" val="305039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3FA8-90CC-1AA2-81CA-06E4E8D7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574FA-C4CE-51BC-2DF6-98FB9B8F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Cercle de corrélation 3ème plan factoriel</a:t>
            </a:r>
          </a:p>
        </p:txBody>
      </p:sp>
      <p:pic>
        <p:nvPicPr>
          <p:cNvPr id="17" name="Espace réservé du contenu 7">
            <a:extLst>
              <a:ext uri="{FF2B5EF4-FFF2-40B4-BE49-F238E27FC236}">
                <a16:creationId xmlns:a16="http://schemas.microsoft.com/office/drawing/2014/main" id="{0272040D-3FD6-4677-70AD-051AC57A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53" y="1781349"/>
            <a:ext cx="5181601" cy="41132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030D712-07F5-4059-9328-CE7B5ABC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77" y="1708872"/>
            <a:ext cx="5537883" cy="4258235"/>
          </a:xfrm>
          <a:prstGeom prst="rect">
            <a:avLst/>
          </a:prstGeom>
        </p:spPr>
      </p:pic>
      <p:sp>
        <p:nvSpPr>
          <p:cNvPr id="8" name="Espace réservé du contenu 13">
            <a:extLst>
              <a:ext uri="{FF2B5EF4-FFF2-40B4-BE49-F238E27FC236}">
                <a16:creationId xmlns:a16="http://schemas.microsoft.com/office/drawing/2014/main" id="{50149841-6D58-C060-50D2-B7433583E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477" y="6047015"/>
            <a:ext cx="5181600" cy="793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F1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: Sépare les pays les plus développés aux pays les moins développés</a:t>
            </a:r>
          </a:p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F2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: Sépare les pays qui importe le plus avec des coûts export élevés aux pays ayant un PIB élevé</a:t>
            </a:r>
          </a:p>
        </p:txBody>
      </p:sp>
    </p:spTree>
    <p:extLst>
      <p:ext uri="{BB962C8B-B14F-4D97-AF65-F5344CB8AC3E}">
        <p14:creationId xmlns:p14="http://schemas.microsoft.com/office/powerpoint/2010/main" val="258813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ADEFC-1C3F-4081-0EC7-D80A1D28E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CA7BF-C8FA-7F3E-EF10-1F9D8E2A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0446"/>
            <a:ext cx="12192000" cy="1942353"/>
          </a:xfrm>
        </p:spPr>
        <p:txBody>
          <a:bodyPr anchor="ctr"/>
          <a:lstStyle/>
          <a:p>
            <a:r>
              <a:rPr lang="fr-FR" dirty="0"/>
              <a:t>Classification Ascendante Hiérarchique</a:t>
            </a:r>
          </a:p>
        </p:txBody>
      </p:sp>
    </p:spTree>
    <p:extLst>
      <p:ext uri="{BB962C8B-B14F-4D97-AF65-F5344CB8AC3E}">
        <p14:creationId xmlns:p14="http://schemas.microsoft.com/office/powerpoint/2010/main" val="85351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4AA35-F06C-7DC4-E072-4EB98E3B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Ascendante Hiérarchique : Dendrogramme et score de silhouette </a:t>
            </a:r>
          </a:p>
        </p:txBody>
      </p:sp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5ADC7066-9887-99C2-4BB2-3B7FC1C63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301" y="6006528"/>
            <a:ext cx="5181600" cy="48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Choix de </a:t>
            </a: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5 clusters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pour avoir des groupes plus homogènes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F1BA6544-F9A8-D056-54D1-CBE83CA8E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8052" y="6006528"/>
            <a:ext cx="3469341" cy="48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Nombre optimal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3 clusters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9621BA-761D-1363-5C55-2CE9D260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1" y="1828800"/>
            <a:ext cx="5773254" cy="39486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9BA32B-B825-3680-53EF-8808DAE6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52" y="1828799"/>
            <a:ext cx="5133641" cy="397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5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9E0034A-7531-E4F8-72C8-86823D83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24" y="1676923"/>
            <a:ext cx="7720523" cy="36460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B274AA-B7CB-36FE-6413-3C121141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Ascendante Hiérarchique : Visualisation des Clusters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E3372752-DB14-A41D-F628-4EEC73B7B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324" y="5392198"/>
            <a:ext cx="8123722" cy="1465802"/>
          </a:xfrm>
        </p:spPr>
        <p:txBody>
          <a:bodyPr>
            <a:normAutofit fontScale="77500" lnSpcReduction="20000"/>
          </a:bodyPr>
          <a:lstStyle/>
          <a:p>
            <a:r>
              <a:rPr lang="fr-FR" sz="1800" b="1" dirty="0"/>
              <a:t>Cluster 1 </a:t>
            </a:r>
            <a:r>
              <a:rPr lang="fr-FR" sz="1800" dirty="0"/>
              <a:t>: Pays d’Europe uniquement </a:t>
            </a:r>
          </a:p>
          <a:p>
            <a:r>
              <a:rPr lang="fr-FR" sz="1800" b="1" dirty="0"/>
              <a:t>Cluster 2 </a:t>
            </a:r>
            <a:r>
              <a:rPr lang="fr-FR" sz="1800" dirty="0"/>
              <a:t>: Pays d’Amérique Latine, Caraïbes, Afrique et Asie</a:t>
            </a:r>
          </a:p>
          <a:p>
            <a:r>
              <a:rPr lang="fr-FR" sz="1800" b="1" dirty="0"/>
              <a:t>Cluster 3 </a:t>
            </a:r>
            <a:r>
              <a:rPr lang="fr-FR" sz="1800" dirty="0"/>
              <a:t>: assez réparti dans le monde (Amérique du Nord, Amérique Latine, Afrique, Asie…)</a:t>
            </a:r>
          </a:p>
          <a:p>
            <a:r>
              <a:rPr lang="fr-FR" sz="1800" b="1" dirty="0"/>
              <a:t>Cluster 4 </a:t>
            </a:r>
            <a:r>
              <a:rPr lang="fr-FR" sz="1800" dirty="0"/>
              <a:t>: Pays d’Afrique et d’Asie</a:t>
            </a:r>
          </a:p>
          <a:p>
            <a:r>
              <a:rPr lang="fr-FR" sz="1800" b="1" dirty="0"/>
              <a:t>Cluster 5 : </a:t>
            </a:r>
            <a:r>
              <a:rPr lang="fr-FR" sz="1800" dirty="0"/>
              <a:t>Pays d’Amérique Latine, Afrique, Asie</a:t>
            </a:r>
            <a:endParaRPr lang="fr-FR" sz="1800" b="1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7558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C48E-530D-82A5-80C1-480C3F1D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922FC-2AE2-DA17-DFB9-0395C589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Hiérarchique Ascendante : Caractérisation des clusters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1F8E4-572E-7D8B-B925-22E258DE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6626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16">
            <a:extLst>
              <a:ext uri="{FF2B5EF4-FFF2-40B4-BE49-F238E27FC236}">
                <a16:creationId xmlns:a16="http://schemas.microsoft.com/office/drawing/2014/main" id="{FE6484ED-6006-5859-A95E-74CB68D16A3A}"/>
              </a:ext>
            </a:extLst>
          </p:cNvPr>
          <p:cNvSpPr txBox="1">
            <a:spLocks/>
          </p:cNvSpPr>
          <p:nvPr/>
        </p:nvSpPr>
        <p:spPr>
          <a:xfrm>
            <a:off x="8435478" y="1792571"/>
            <a:ext cx="3437278" cy="4854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1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faible croissance population </a:t>
            </a:r>
          </a:p>
          <a:p>
            <a:pPr marL="0" indent="0">
              <a:buNone/>
            </a:pPr>
            <a:r>
              <a:rPr lang="fr-FR" sz="1500" b="1" dirty="0">
                <a:solidFill>
                  <a:schemeClr val="accent6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Importations élevées, couts export faibles, stabilité politique élevée, distance faible</a:t>
            </a:r>
          </a:p>
          <a:p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2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5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Faible population, couts export élevées, faible Infrastructure logistique, distance élevée</a:t>
            </a:r>
            <a:endParaRPr lang="fr-FR" sz="15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5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500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Importations moyennes, Production faible</a:t>
            </a:r>
            <a:endParaRPr lang="fr-FR" sz="1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3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PIB le plus faible, couts export élevées, distance assez élevée</a:t>
            </a:r>
          </a:p>
          <a:p>
            <a:pPr marL="0" indent="0">
              <a:buNone/>
            </a:pPr>
            <a:r>
              <a:rPr lang="fr-FR" sz="15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Importations très élevées</a:t>
            </a:r>
          </a:p>
          <a:p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4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Couts export élevés, stabilité politique et infrastructure logistique faibles, distance élevée</a:t>
            </a:r>
          </a:p>
          <a:p>
            <a:pPr marL="0" indent="0">
              <a:buNone/>
            </a:pPr>
            <a:r>
              <a:rPr lang="fr-FR" sz="15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Croissance population et PIB élevés</a:t>
            </a:r>
            <a:endParaRPr lang="fr-FR" sz="1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5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fr-FR" sz="1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Importations faibles, stabilité politique faible, distance élevée</a:t>
            </a:r>
          </a:p>
          <a:p>
            <a:pPr marL="0" indent="0">
              <a:buNone/>
            </a:pPr>
            <a:r>
              <a:rPr lang="fr-FR" sz="1500" b="1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500" dirty="0">
                <a:latin typeface="Segoe UI" panose="020B0502040204020203" pitchFamily="34" charset="0"/>
                <a:cs typeface="Segoe UI" panose="020B0502040204020203" pitchFamily="34" charset="0"/>
              </a:rPr>
              <a:t> Population la plus élevée et PIB élevé</a:t>
            </a:r>
            <a:endParaRPr lang="fr-FR" sz="1500" b="1" dirty="0">
              <a:solidFill>
                <a:schemeClr val="accent6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3FA860-DBB6-A027-C554-A44A4FCCAEE2}"/>
              </a:ext>
            </a:extLst>
          </p:cNvPr>
          <p:cNvSpPr txBox="1"/>
          <p:nvPr/>
        </p:nvSpPr>
        <p:spPr>
          <a:xfrm>
            <a:off x="2233424" y="6266162"/>
            <a:ext cx="3437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recommandé est le N°1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B39A54-47BD-B438-7D47-1D291165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7" y="1775369"/>
            <a:ext cx="8095999" cy="43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3B8AB-F763-AB43-0878-2BB7686A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02C55-D49A-D5FF-0E68-D7EAEB46D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sz="1400" b="1" dirty="0"/>
              <a:t>La poule qui chante </a:t>
            </a:r>
            <a:r>
              <a:rPr lang="fr-FR" sz="1400" dirty="0"/>
              <a:t>spécialisé dans l’élevage et la vente de poulets en France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b="1" dirty="0"/>
              <a:t>Projet de développement à l’international</a:t>
            </a:r>
          </a:p>
          <a:p>
            <a:endParaRPr lang="fr-FR" sz="1400" dirty="0"/>
          </a:p>
          <a:p>
            <a:endParaRPr lang="fr-FR" sz="1400" b="1" dirty="0"/>
          </a:p>
          <a:p>
            <a:r>
              <a:rPr lang="fr-FR" sz="1400" b="1" dirty="0"/>
              <a:t>Objectif </a:t>
            </a:r>
            <a:r>
              <a:rPr lang="fr-FR" sz="1400" dirty="0"/>
              <a:t>: Réaliser une étude de marche afin de cibler les pays potentiels pour l’exportation de poulets</a:t>
            </a:r>
          </a:p>
        </p:txBody>
      </p:sp>
    </p:spTree>
    <p:extLst>
      <p:ext uri="{BB962C8B-B14F-4D97-AF65-F5344CB8AC3E}">
        <p14:creationId xmlns:p14="http://schemas.microsoft.com/office/powerpoint/2010/main" val="8177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094E2-6B9E-AF43-1EEC-85570D9C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79120-2D56-C775-40D3-B78CC3165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0446"/>
            <a:ext cx="12191999" cy="1942353"/>
          </a:xfrm>
        </p:spPr>
        <p:txBody>
          <a:bodyPr anchor="ctr"/>
          <a:lstStyle/>
          <a:p>
            <a:r>
              <a:rPr lang="fr-FR" dirty="0"/>
              <a:t>kmeans</a:t>
            </a:r>
          </a:p>
        </p:txBody>
      </p:sp>
    </p:spTree>
    <p:extLst>
      <p:ext uri="{BB962C8B-B14F-4D97-AF65-F5344CB8AC3E}">
        <p14:creationId xmlns:p14="http://schemas.microsoft.com/office/powerpoint/2010/main" val="4286507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C39E4-50F5-B46B-B46F-92EE6CFB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du kmeans : identification du nombre de clusters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BA4EC-68D2-789A-C068-DDEB76EAB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1353" y="5930292"/>
            <a:ext cx="4750035" cy="716587"/>
          </a:xfrm>
        </p:spPr>
        <p:txBody>
          <a:bodyPr>
            <a:normAutofit/>
          </a:bodyPr>
          <a:lstStyle/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Choix entre </a:t>
            </a: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3 et 4 clusters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selon la méthode du coude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Choix de </a:t>
            </a: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5 clusters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comme pour la classification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BD0C7F-3342-8D86-B940-C86BB3229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6087" y="5930292"/>
            <a:ext cx="4648200" cy="493339"/>
          </a:xfrm>
        </p:spPr>
        <p:txBody>
          <a:bodyPr>
            <a:normAutofit/>
          </a:bodyPr>
          <a:lstStyle/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Nombre optimal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3 clusters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AE3FA3-8594-154E-4015-EFEA6E89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3" y="1742173"/>
            <a:ext cx="5011001" cy="38936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ADA4C5B-9AC9-3CC6-85AE-94DDEBEC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2" y="1786646"/>
            <a:ext cx="4867104" cy="38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BE4AB-DC17-503B-A351-6FF16EE67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479CF-AE6E-469C-018F-CBC697EA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Étude du kmeans : Visualisation des clusters</a:t>
            </a:r>
          </a:p>
        </p:txBody>
      </p:sp>
      <p:sp>
        <p:nvSpPr>
          <p:cNvPr id="9" name="Espace réservé du contenu 16">
            <a:extLst>
              <a:ext uri="{FF2B5EF4-FFF2-40B4-BE49-F238E27FC236}">
                <a16:creationId xmlns:a16="http://schemas.microsoft.com/office/drawing/2014/main" id="{662529CB-61CF-E154-1684-BEA854FBDF6F}"/>
              </a:ext>
            </a:extLst>
          </p:cNvPr>
          <p:cNvSpPr txBox="1">
            <a:spLocks/>
          </p:cNvSpPr>
          <p:nvPr/>
        </p:nvSpPr>
        <p:spPr>
          <a:xfrm>
            <a:off x="2242686" y="5397011"/>
            <a:ext cx="8927338" cy="1465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/>
              <a:t>Cluster 1 </a:t>
            </a:r>
            <a:r>
              <a:rPr lang="fr-FR" sz="1800" dirty="0"/>
              <a:t>: Pays d’Amérique du Nord, Caraïbes, Amérique Latine, Moyen Orient, Asie, Australie et Nouvelle-Zélande</a:t>
            </a:r>
          </a:p>
          <a:p>
            <a:r>
              <a:rPr lang="fr-FR" sz="1800" b="1" dirty="0"/>
              <a:t>Cluster 2 </a:t>
            </a:r>
            <a:r>
              <a:rPr lang="fr-FR" sz="1800" dirty="0"/>
              <a:t>: Pays d’Amérique Latine, Afrique et Asie</a:t>
            </a:r>
          </a:p>
          <a:p>
            <a:r>
              <a:rPr lang="fr-FR" sz="1800" b="1" dirty="0"/>
              <a:t>Cluster 3 </a:t>
            </a:r>
            <a:r>
              <a:rPr lang="fr-FR" sz="1800" dirty="0"/>
              <a:t>: Pays assez répartis, Amérique du Nord, Amérique Latine, Afrique, Moyen Orient, Russie et Asie </a:t>
            </a:r>
          </a:p>
          <a:p>
            <a:r>
              <a:rPr lang="fr-FR" sz="1800" b="1" dirty="0"/>
              <a:t>Cluster 4 </a:t>
            </a:r>
            <a:r>
              <a:rPr lang="fr-FR" sz="1800" dirty="0"/>
              <a:t>: Pays d’Europe uniquement </a:t>
            </a:r>
          </a:p>
          <a:p>
            <a:r>
              <a:rPr lang="fr-FR" sz="1800" b="1" dirty="0"/>
              <a:t>Cluster 5 : </a:t>
            </a:r>
            <a:r>
              <a:rPr lang="fr-FR" sz="1800" dirty="0"/>
              <a:t>Pays  d’Amérique Latine, Afrique, Moyen Orient et Asie </a:t>
            </a:r>
            <a:endParaRPr lang="fr-FR" sz="1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062CE-1208-3FE0-DF8C-F804338C9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86" y="1757082"/>
            <a:ext cx="7513850" cy="355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1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3362-5478-5497-22EF-1DBF3A2E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30A585-AB2A-9AED-4137-70A43689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kmeans : caractérisation des clusters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27E7C17-5E7C-108D-A5ED-D5011BD90CEE}"/>
              </a:ext>
            </a:extLst>
          </p:cNvPr>
          <p:cNvSpPr txBox="1"/>
          <p:nvPr/>
        </p:nvSpPr>
        <p:spPr>
          <a:xfrm>
            <a:off x="2226738" y="6072940"/>
            <a:ext cx="372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recommandé est le N°4</a:t>
            </a:r>
          </a:p>
        </p:txBody>
      </p:sp>
      <p:sp>
        <p:nvSpPr>
          <p:cNvPr id="5" name="Espace réservé du contenu 16">
            <a:extLst>
              <a:ext uri="{FF2B5EF4-FFF2-40B4-BE49-F238E27FC236}">
                <a16:creationId xmlns:a16="http://schemas.microsoft.com/office/drawing/2014/main" id="{E3C4EA6D-9337-BC83-DE2E-ADCCD19BA8D4}"/>
              </a:ext>
            </a:extLst>
          </p:cNvPr>
          <p:cNvSpPr txBox="1">
            <a:spLocks/>
          </p:cNvSpPr>
          <p:nvPr/>
        </p:nvSpPr>
        <p:spPr>
          <a:xfrm>
            <a:off x="8590999" y="1685499"/>
            <a:ext cx="3437278" cy="5109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1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PIB, coûts export, distance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Importations, croissance population, stabilité politique et infrastructure logistique</a:t>
            </a:r>
            <a:endParaRPr lang="fr-FR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2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Importations, population, coûts export, infrastructure logistique, distance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Croissance population,</a:t>
            </a:r>
            <a:r>
              <a:rPr lang="fr-FR" sz="1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PIB, stabilité politique</a:t>
            </a:r>
          </a:p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3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Coûts export, Stabilité politique, distance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Importations, Population, Infrastructure logistique</a:t>
            </a:r>
          </a:p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4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Croissance population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Importations élevées, stabilité politique, infrastructure logistique, distance</a:t>
            </a:r>
          </a:p>
          <a:p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Cluster 5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Couts export, stabilité politique, infrastructure logistique</a:t>
            </a:r>
          </a:p>
          <a:p>
            <a:pPr marL="0" indent="0">
              <a:buNone/>
            </a:pPr>
            <a:r>
              <a:rPr lang="fr-FR" sz="14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Croissance population, PIB</a:t>
            </a:r>
          </a:p>
          <a:p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9F16FF5-C2DA-A979-657B-55FEE78E0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" y="1830653"/>
            <a:ext cx="7581457" cy="40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8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B0842-8A3C-C4B7-F43F-9E1203AB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 des clusters et des centroïdes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1ABD76-6297-3EEC-39CD-2CE443DE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3188" y="6084005"/>
            <a:ext cx="4675094" cy="39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Les clusters sont légèrement superposés, mieux précis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9DCB04-8453-33EB-25D6-D4C1D2313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045" y="6084005"/>
            <a:ext cx="5181600" cy="39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Les clusters sont superposés, non précis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2A9808-2973-DD0E-26CF-0889B89E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5" y="1721929"/>
            <a:ext cx="5066831" cy="41768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81A2E1-D967-442E-FCB5-531FCB04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188" y="1721928"/>
            <a:ext cx="5088614" cy="41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60387-9AE6-BD20-AE3E-A28BEE18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B1BF3-D8A3-50D0-8134-387AE5EB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0446"/>
            <a:ext cx="12191999" cy="1942353"/>
          </a:xfrm>
        </p:spPr>
        <p:txBody>
          <a:bodyPr anchor="ctr"/>
          <a:lstStyle/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190803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7181B-0ECA-5F80-B44F-CD9A49FC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hiérarchique ascendante : </a:t>
            </a:r>
            <a:br>
              <a:rPr lang="fr-FR" dirty="0"/>
            </a:br>
            <a:r>
              <a:rPr lang="fr-FR" dirty="0"/>
              <a:t>Cluster recommandé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C6E28BFB-D911-E7BD-746A-4208A067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9577" y="3633080"/>
            <a:ext cx="3236260" cy="1143160"/>
          </a:xfrm>
        </p:spPr>
        <p:txBody>
          <a:bodyPr/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Mesures de qualité du clustering: 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Score de silhouette : 0,18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Indice Davies-</a:t>
            </a:r>
            <a:r>
              <a:rPr lang="fr-F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Bouldin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1,62</a:t>
            </a:r>
          </a:p>
          <a:p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6ED512E-F3FE-4238-C949-F0AF6E1D3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83" y="1804549"/>
            <a:ext cx="6576853" cy="35125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52F252-5228-E1B1-9426-FFF4BB95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3" y="5584975"/>
            <a:ext cx="952632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26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BB9BA-F07C-B3DF-BF11-347A757C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7F38-D0A3-DB72-237E-96B78CFD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 : Cluster recommandé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BCC03C7-ACFA-9956-E8B9-39041587D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3119" y="3554885"/>
            <a:ext cx="354554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Mesures de qualité du clustering: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Score de silhouette : 0,19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Indice de Davies-</a:t>
            </a:r>
            <a:r>
              <a:rPr lang="fr-FR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Bouldin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: 1,60</a:t>
            </a:r>
          </a:p>
          <a:p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6DA4CC-FF69-3517-E371-98B59EC5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3" y="1624424"/>
            <a:ext cx="7074108" cy="37781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DB8753-F64B-6020-7179-CD2B6AF2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83" y="5579930"/>
            <a:ext cx="946917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0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22BF8-42A2-E66F-8EAE-38452D4BB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27A04-C2A3-0C6C-A19C-DA30764B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316A9-0E3B-22AA-554F-6617B03D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Selon les mesures de qualité de clustering, </a:t>
            </a:r>
            <a:r>
              <a:rPr lang="fr-FR" sz="1400" b="1" dirty="0"/>
              <a:t>les clusters les plus pertinents sont ceux issus du kmeans</a:t>
            </a:r>
          </a:p>
          <a:p>
            <a:pPr marL="0" indent="0">
              <a:buNone/>
            </a:pPr>
            <a:r>
              <a:rPr lang="fr-FR" sz="1400" dirty="0"/>
              <a:t>    (score de silhouette le plus élevé et indice de Davies-</a:t>
            </a:r>
            <a:r>
              <a:rPr lang="fr-FR" sz="1400" dirty="0" err="1"/>
              <a:t>Bouldin</a:t>
            </a:r>
            <a:r>
              <a:rPr lang="fr-FR" sz="1400" dirty="0"/>
              <a:t> le plus faible)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b="1" dirty="0"/>
              <a:t>Cluster recommandé est le N°4</a:t>
            </a:r>
          </a:p>
          <a:p>
            <a:pPr marL="0" indent="0">
              <a:buNone/>
            </a:pPr>
            <a:endParaRPr lang="fr-FR" sz="1400" dirty="0"/>
          </a:p>
          <a:p>
            <a:r>
              <a:rPr lang="fr-FR" sz="1400" dirty="0"/>
              <a:t>Pays majoritairement européens avec des couts export relativement faibles, une stabilité politique élevée, importations de poulets élevées et une distance faible</a:t>
            </a:r>
          </a:p>
          <a:p>
            <a:endParaRPr lang="fr-FR" sz="1400" dirty="0"/>
          </a:p>
          <a:p>
            <a:r>
              <a:rPr lang="fr-FR" sz="1400" b="1" dirty="0"/>
              <a:t>Principaux importateurs de poulets </a:t>
            </a:r>
            <a:r>
              <a:rPr lang="fr-FR" sz="1400" dirty="0"/>
              <a:t>: La Belgique, Pays-Bas, Suisse, Espagne</a:t>
            </a:r>
          </a:p>
          <a:p>
            <a:endParaRPr lang="fr-FR" sz="1400" dirty="0"/>
          </a:p>
          <a:p>
            <a:r>
              <a:rPr lang="fr-FR" sz="1400" b="1" dirty="0"/>
              <a:t>Exportations en hausse </a:t>
            </a:r>
            <a:r>
              <a:rPr lang="fr-FR" sz="1400" dirty="0"/>
              <a:t>: Roumanie, Albanie, Slovaquie et Hongrie</a:t>
            </a:r>
          </a:p>
        </p:txBody>
      </p:sp>
    </p:spTree>
    <p:extLst>
      <p:ext uri="{BB962C8B-B14F-4D97-AF65-F5344CB8AC3E}">
        <p14:creationId xmlns:p14="http://schemas.microsoft.com/office/powerpoint/2010/main" val="9614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AD1AB-B8EB-C64D-878E-3726A2A7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PESTEL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6B826-5F8A-6064-A3F1-5984EFA6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344"/>
            <a:ext cx="3913094" cy="2620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/>
              <a:t>POLITIQUE :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Stabilité politique</a:t>
            </a:r>
          </a:p>
          <a:p>
            <a:pPr marL="0" indent="0">
              <a:buNone/>
            </a:pP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ÉCONOMIQUE : 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Population  (Taille du marché)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PIB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Importations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Nourriture</a:t>
            </a:r>
          </a:p>
          <a:p>
            <a:pPr marL="0" indent="0">
              <a:buNone/>
            </a:pPr>
            <a:endParaRPr lang="fr-FR" sz="1400" b="1" dirty="0"/>
          </a:p>
          <a:p>
            <a:pPr marL="457200" lvl="1" indent="0">
              <a:buNone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353B56-4570-0B00-B302-70772B6F599F}"/>
              </a:ext>
            </a:extLst>
          </p:cNvPr>
          <p:cNvSpPr txBox="1"/>
          <p:nvPr/>
        </p:nvSpPr>
        <p:spPr>
          <a:xfrm>
            <a:off x="5078507" y="2659344"/>
            <a:ext cx="44509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SOCIOCULTUREL :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Taux de croissance démographique</a:t>
            </a:r>
          </a:p>
          <a:p>
            <a:pPr marL="0" indent="0">
              <a:buNone/>
            </a:pPr>
            <a:endParaRPr lang="fr-FR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fr-FR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TECHNOLOGIQUE :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Production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Infrastructure logistique</a:t>
            </a:r>
          </a:p>
          <a:p>
            <a:pPr marL="0" indent="0">
              <a:buNone/>
            </a:pPr>
            <a:endParaRPr lang="fr-FR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AUTRES :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Coûts export (formalités douanières)</a:t>
            </a:r>
          </a:p>
          <a:p>
            <a:pPr lvl="1"/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Distances (variable illustrative)</a:t>
            </a:r>
          </a:p>
        </p:txBody>
      </p:sp>
    </p:spTree>
    <p:extLst>
      <p:ext uri="{BB962C8B-B14F-4D97-AF65-F5344CB8AC3E}">
        <p14:creationId xmlns:p14="http://schemas.microsoft.com/office/powerpoint/2010/main" val="380443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2AB0E-7D88-9A73-8C57-A718C076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484D943-DBE4-C572-93A8-E821084AC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120694"/>
              </p:ext>
            </p:extLst>
          </p:nvPr>
        </p:nvGraphicFramePr>
        <p:xfrm>
          <a:off x="838199" y="1825624"/>
          <a:ext cx="11049001" cy="4368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84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3ECB1-2DE7-81F5-2179-0D99AB6D5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0446"/>
            <a:ext cx="12192000" cy="1942353"/>
          </a:xfrm>
        </p:spPr>
        <p:txBody>
          <a:bodyPr anchor="ctr"/>
          <a:lstStyle/>
          <a:p>
            <a:r>
              <a:rPr lang="fr-FR" dirty="0"/>
              <a:t>Analyse exploratoire</a:t>
            </a:r>
          </a:p>
        </p:txBody>
      </p:sp>
    </p:spTree>
    <p:extLst>
      <p:ext uri="{BB962C8B-B14F-4D97-AF65-F5344CB8AC3E}">
        <p14:creationId xmlns:p14="http://schemas.microsoft.com/office/powerpoint/2010/main" val="199917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6A3C2-A503-38E6-B301-F91829F8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Pays cibles potentiels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D86916-5169-CD5B-BBB9-6A63C22E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34" y="1684746"/>
            <a:ext cx="3445759" cy="23931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26223B-2FF8-E364-F217-71F7FF27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83" y="1938140"/>
            <a:ext cx="3201580" cy="20744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7D808CE-F21B-608B-B915-19D7BF94A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66" y="4491318"/>
            <a:ext cx="3398991" cy="204951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917712-C54C-2A07-BBC7-6A24E2C58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883" y="4491318"/>
            <a:ext cx="3201580" cy="21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3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F9C84-FDDF-358A-B154-AC5A550C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outliers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2C5E146-33D2-FCDA-43A6-C05C4245B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44" y="1692178"/>
            <a:ext cx="4573319" cy="2615295"/>
          </a:xfr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65EE768-E71F-EF1C-3C5C-B3AA4F7DA750}"/>
              </a:ext>
            </a:extLst>
          </p:cNvPr>
          <p:cNvSpPr txBox="1"/>
          <p:nvPr/>
        </p:nvSpPr>
        <p:spPr>
          <a:xfrm>
            <a:off x="2783367" y="1907549"/>
            <a:ext cx="160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Seuil : 236 750 000 kg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11CB993-0905-6229-1390-7CAA77957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86" y="1749995"/>
            <a:ext cx="4429825" cy="248762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2C5202D-BFCE-880E-751C-B3FAF175C220}"/>
              </a:ext>
            </a:extLst>
          </p:cNvPr>
          <p:cNvSpPr txBox="1"/>
          <p:nvPr/>
        </p:nvSpPr>
        <p:spPr>
          <a:xfrm>
            <a:off x="9072572" y="2184548"/>
            <a:ext cx="160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Seuil : 823 750 000 kg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D545838-BE3C-2C9F-BEAE-A58011F21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905" y="4388116"/>
            <a:ext cx="4287100" cy="242481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8AF2F93-43AA-1211-531B-54C3331A9354}"/>
              </a:ext>
            </a:extLst>
          </p:cNvPr>
          <p:cNvSpPr txBox="1"/>
          <p:nvPr/>
        </p:nvSpPr>
        <p:spPr>
          <a:xfrm>
            <a:off x="5628440" y="4641288"/>
            <a:ext cx="184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Seuil : 1 115 225 000 kg</a:t>
            </a:r>
          </a:p>
        </p:txBody>
      </p:sp>
    </p:spTree>
    <p:extLst>
      <p:ext uri="{BB962C8B-B14F-4D97-AF65-F5344CB8AC3E}">
        <p14:creationId xmlns:p14="http://schemas.microsoft.com/office/powerpoint/2010/main" val="13071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A459-F21B-50E2-E514-D85CBB5F8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6A7C6-7876-6016-E218-863DFB5D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outliers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0DF779-0F4D-6276-02A3-FB0E4CB6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46" y="1619558"/>
            <a:ext cx="4589228" cy="25730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E5665B-ED6C-B9A9-F211-2C60033FA2C5}"/>
              </a:ext>
            </a:extLst>
          </p:cNvPr>
          <p:cNvSpPr txBox="1"/>
          <p:nvPr/>
        </p:nvSpPr>
        <p:spPr>
          <a:xfrm>
            <a:off x="2326260" y="1877281"/>
            <a:ext cx="2223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Seuil : 73 806 284 habitants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575C3DC-5E85-3AF5-FCBF-36333B84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29" y="4297079"/>
            <a:ext cx="4208382" cy="238306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44ECCE0-A481-CAAA-99E9-2E30024CF133}"/>
              </a:ext>
            </a:extLst>
          </p:cNvPr>
          <p:cNvSpPr txBox="1"/>
          <p:nvPr/>
        </p:nvSpPr>
        <p:spPr>
          <a:xfrm>
            <a:off x="7274555" y="4565164"/>
            <a:ext cx="103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Seuil : 4,22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29B10F0-F134-E23A-EFD0-89C166A56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835" y="1619558"/>
            <a:ext cx="4574397" cy="25730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AC2CD4-31B3-D38D-B0DC-F47EEA2E055F}"/>
              </a:ext>
            </a:extLst>
          </p:cNvPr>
          <p:cNvSpPr txBox="1"/>
          <p:nvPr/>
        </p:nvSpPr>
        <p:spPr>
          <a:xfrm>
            <a:off x="9063399" y="2015780"/>
            <a:ext cx="1604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Seuil : 956,66 USD</a:t>
            </a:r>
          </a:p>
        </p:txBody>
      </p:sp>
    </p:spTree>
    <p:extLst>
      <p:ext uri="{BB962C8B-B14F-4D97-AF65-F5344CB8AC3E}">
        <p14:creationId xmlns:p14="http://schemas.microsoft.com/office/powerpoint/2010/main" val="144485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46414-0935-1FE8-4EB9-3A5FCEA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corrélations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3310CA-641D-7114-0D70-0BC33E85D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878" y="5148212"/>
            <a:ext cx="5181600" cy="1652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Corrélations avec outliers :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Nourriture et Production : 0,99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Nourriture et Population : 0,69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Population et Production : 0,64</a:t>
            </a:r>
          </a:p>
          <a:p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Stabilité politique et Infrastructure logistique : 0,55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FBD8AE3-C1BB-1C42-21F9-28838A0BD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4224" y="5148212"/>
            <a:ext cx="5181600" cy="16524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5600" b="1" dirty="0">
                <a:latin typeface="Segoe UI" panose="020B0502040204020203" pitchFamily="34" charset="0"/>
                <a:cs typeface="Segoe UI" panose="020B0502040204020203" pitchFamily="34" charset="0"/>
              </a:rPr>
              <a:t>Corrélations sans outliers:</a:t>
            </a:r>
          </a:p>
          <a:p>
            <a:r>
              <a:rPr lang="fr-FR" sz="5600" dirty="0">
                <a:latin typeface="Segoe UI" panose="020B0502040204020203" pitchFamily="34" charset="0"/>
                <a:cs typeface="Segoe UI" panose="020B0502040204020203" pitchFamily="34" charset="0"/>
              </a:rPr>
              <a:t>Nourriture et Production : 0,94</a:t>
            </a:r>
          </a:p>
          <a:p>
            <a:r>
              <a:rPr lang="fr-FR" sz="5600" dirty="0">
                <a:latin typeface="Segoe UI" panose="020B0502040204020203" pitchFamily="34" charset="0"/>
                <a:cs typeface="Segoe UI" panose="020B0502040204020203" pitchFamily="34" charset="0"/>
              </a:rPr>
              <a:t>Croissance_Pop et Couts_exportations : 0,5</a:t>
            </a:r>
          </a:p>
          <a:p>
            <a:r>
              <a:rPr lang="fr-FR" sz="5600" dirty="0">
                <a:latin typeface="Segoe UI" panose="020B0502040204020203" pitchFamily="34" charset="0"/>
                <a:cs typeface="Segoe UI" panose="020B0502040204020203" pitchFamily="34" charset="0"/>
              </a:rPr>
              <a:t>Stabilite politique et infra_logistique : 0,61</a:t>
            </a:r>
          </a:p>
          <a:p>
            <a:r>
              <a:rPr lang="fr-FR" sz="5600" dirty="0">
                <a:latin typeface="Segoe UI" panose="020B0502040204020203" pitchFamily="34" charset="0"/>
                <a:cs typeface="Segoe UI" panose="020B0502040204020203" pitchFamily="34" charset="0"/>
              </a:rPr>
              <a:t>Faible corrélation entre Nourriture et Population : 0,31</a:t>
            </a:r>
          </a:p>
          <a:p>
            <a:r>
              <a:rPr lang="fr-FR" sz="5600" dirty="0">
                <a:latin typeface="Segoe UI" panose="020B0502040204020203" pitchFamily="34" charset="0"/>
                <a:cs typeface="Segoe UI" panose="020B0502040204020203" pitchFamily="34" charset="0"/>
              </a:rPr>
              <a:t>Faible corrélation entre Population et production : 0,27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8C6C28-9AAB-0207-4633-8057FDE4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5" y="1732660"/>
            <a:ext cx="5279892" cy="32195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A0ECC3D-1510-80B9-8F2B-1DC23E6B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24" y="1732659"/>
            <a:ext cx="5306932" cy="3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13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Grand écran</PresentationFormat>
  <Paragraphs>184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Segoe UI</vt:lpstr>
      <vt:lpstr>Thème Office</vt:lpstr>
      <vt:lpstr>Réaliser une étude de marché avec Python</vt:lpstr>
      <vt:lpstr>Contexte</vt:lpstr>
      <vt:lpstr>Analyse PESTEL</vt:lpstr>
      <vt:lpstr>Sommaire</vt:lpstr>
      <vt:lpstr>Analyse exploratoire</vt:lpstr>
      <vt:lpstr>Pays cibles potentiels</vt:lpstr>
      <vt:lpstr>Identification des outliers</vt:lpstr>
      <vt:lpstr>Identification des outliers</vt:lpstr>
      <vt:lpstr>Analyse des corrélations </vt:lpstr>
      <vt:lpstr>Visualisation des corrélations</vt:lpstr>
      <vt:lpstr>Analyse en composantes principales</vt:lpstr>
      <vt:lpstr>Déterminer le nombre de composantes</vt:lpstr>
      <vt:lpstr>Cercle de corrélation 1er plan factoriel</vt:lpstr>
      <vt:lpstr>Cercle de corrélation 2ème plan factoriel</vt:lpstr>
      <vt:lpstr>Cercle de corrélation 3ème plan factoriel</vt:lpstr>
      <vt:lpstr>Classification Ascendante Hiérarchique</vt:lpstr>
      <vt:lpstr>Classification Ascendante Hiérarchique : Dendrogramme et score de silhouette </vt:lpstr>
      <vt:lpstr>Classification Ascendante Hiérarchique : Visualisation des Clusters</vt:lpstr>
      <vt:lpstr>Classification Hiérarchique Ascendante : Caractérisation des clusters</vt:lpstr>
      <vt:lpstr>kmeans</vt:lpstr>
      <vt:lpstr>Étude du kmeans : identification du nombre de clusters</vt:lpstr>
      <vt:lpstr>Étude du kmeans : Visualisation des clusters</vt:lpstr>
      <vt:lpstr>Etude kmeans : caractérisation des clusters</vt:lpstr>
      <vt:lpstr>Projection des clusters et des centroïdes</vt:lpstr>
      <vt:lpstr>Recommandations</vt:lpstr>
      <vt:lpstr>Classification hiérarchique ascendante :  Cluster recommandé</vt:lpstr>
      <vt:lpstr>Kmeans : Cluster recommandé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sabrina naine</dc:creator>
  <cp:lastModifiedBy>sabrina naine</cp:lastModifiedBy>
  <cp:revision>1</cp:revision>
  <dcterms:created xsi:type="dcterms:W3CDTF">2024-11-12T17:24:27Z</dcterms:created>
  <dcterms:modified xsi:type="dcterms:W3CDTF">2024-11-25T16:40:01Z</dcterms:modified>
</cp:coreProperties>
</file>