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0" r:id="rId3"/>
    <p:sldId id="269" r:id="rId4"/>
    <p:sldId id="263" r:id="rId5"/>
    <p:sldId id="264" r:id="rId6"/>
    <p:sldId id="265" r:id="rId7"/>
    <p:sldId id="267" r:id="rId8"/>
    <p:sldId id="266" r:id="rId9"/>
    <p:sldId id="268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46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1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5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brina naine" userId="d574f191acba1bda" providerId="LiveId" clId="{6D24E8BF-93BB-4692-81C3-F9ECBC9BBF3D}"/>
    <pc:docChg chg="undo custSel addSld modSld sldOrd">
      <pc:chgData name="sabrina naine" userId="d574f191acba1bda" providerId="LiveId" clId="{6D24E8BF-93BB-4692-81C3-F9ECBC9BBF3D}" dt="2025-09-06T11:24:48.815" v="5093" actId="12"/>
      <pc:docMkLst>
        <pc:docMk/>
      </pc:docMkLst>
      <pc:sldChg chg="addSp modSp mod setBg">
        <pc:chgData name="sabrina naine" userId="d574f191acba1bda" providerId="LiveId" clId="{6D24E8BF-93BB-4692-81C3-F9ECBC9BBF3D}" dt="2025-09-06T10:47:30.773" v="3944" actId="1076"/>
        <pc:sldMkLst>
          <pc:docMk/>
          <pc:sldMk cId="2552137233" sldId="256"/>
        </pc:sldMkLst>
        <pc:spChg chg="mod">
          <ac:chgData name="sabrina naine" userId="d574f191acba1bda" providerId="LiveId" clId="{6D24E8BF-93BB-4692-81C3-F9ECBC9BBF3D}" dt="2025-09-06T10:46:53.370" v="3942" actId="1036"/>
          <ac:spMkLst>
            <pc:docMk/>
            <pc:sldMk cId="2552137233" sldId="256"/>
            <ac:spMk id="2" creationId="{70C9D37E-2A56-B0E1-1241-7D3E0DCE312A}"/>
          </ac:spMkLst>
        </pc:spChg>
        <pc:spChg chg="mod">
          <ac:chgData name="sabrina naine" userId="d574f191acba1bda" providerId="LiveId" clId="{6D24E8BF-93BB-4692-81C3-F9ECBC9BBF3D}" dt="2025-09-06T10:46:43.073" v="3915" actId="1035"/>
          <ac:spMkLst>
            <pc:docMk/>
            <pc:sldMk cId="2552137233" sldId="256"/>
            <ac:spMk id="3" creationId="{56986101-96B6-E5AF-B411-7BD9BBE016A6}"/>
          </ac:spMkLst>
        </pc:spChg>
        <pc:spChg chg="add mod ord">
          <ac:chgData name="sabrina naine" userId="d574f191acba1bda" providerId="LiveId" clId="{6D24E8BF-93BB-4692-81C3-F9ECBC9BBF3D}" dt="2025-09-06T10:46:33.311" v="3895" actId="1076"/>
          <ac:spMkLst>
            <pc:docMk/>
            <pc:sldMk cId="2552137233" sldId="256"/>
            <ac:spMk id="4" creationId="{5C09CD88-493F-9963-083C-67794AE99E39}"/>
          </ac:spMkLst>
        </pc:spChg>
        <pc:picChg chg="add mod">
          <ac:chgData name="sabrina naine" userId="d574f191acba1bda" providerId="LiveId" clId="{6D24E8BF-93BB-4692-81C3-F9ECBC9BBF3D}" dt="2025-09-06T10:47:30.773" v="3944" actId="1076"/>
          <ac:picMkLst>
            <pc:docMk/>
            <pc:sldMk cId="2552137233" sldId="256"/>
            <ac:picMk id="6" creationId="{713B8493-55A8-ADAF-0845-00392CB89DFA}"/>
          </ac:picMkLst>
        </pc:picChg>
      </pc:sldChg>
      <pc:sldChg chg="addSp delSp modSp mod setBg">
        <pc:chgData name="sabrina naine" userId="d574f191acba1bda" providerId="LiveId" clId="{6D24E8BF-93BB-4692-81C3-F9ECBC9BBF3D}" dt="2025-09-05T12:49:41.942" v="3130" actId="478"/>
        <pc:sldMkLst>
          <pc:docMk/>
          <pc:sldMk cId="2536607406" sldId="260"/>
        </pc:sldMkLst>
        <pc:spChg chg="add mod">
          <ac:chgData name="sabrina naine" userId="d574f191acba1bda" providerId="LiveId" clId="{6D24E8BF-93BB-4692-81C3-F9ECBC9BBF3D}" dt="2025-09-05T11:05:20.632" v="646" actId="20577"/>
          <ac:spMkLst>
            <pc:docMk/>
            <pc:sldMk cId="2536607406" sldId="260"/>
            <ac:spMk id="2" creationId="{41205828-0E90-DDDD-B2F7-3935E960B99E}"/>
          </ac:spMkLst>
        </pc:spChg>
        <pc:spChg chg="add del mod">
          <ac:chgData name="sabrina naine" userId="d574f191acba1bda" providerId="LiveId" clId="{6D24E8BF-93BB-4692-81C3-F9ECBC9BBF3D}" dt="2025-09-05T12:49:41.942" v="3130" actId="478"/>
          <ac:spMkLst>
            <pc:docMk/>
            <pc:sldMk cId="2536607406" sldId="260"/>
            <ac:spMk id="3" creationId="{4A139DB2-9C15-8F1C-C76A-A7CD727ED44E}"/>
          </ac:spMkLst>
        </pc:spChg>
        <pc:spChg chg="add del mod">
          <ac:chgData name="sabrina naine" userId="d574f191acba1bda" providerId="LiveId" clId="{6D24E8BF-93BB-4692-81C3-F9ECBC9BBF3D}" dt="2025-09-05T11:04:50.872" v="637"/>
          <ac:spMkLst>
            <pc:docMk/>
            <pc:sldMk cId="2536607406" sldId="260"/>
            <ac:spMk id="4" creationId="{D90A576C-9E33-8C8F-097F-F3EC0C694CED}"/>
          </ac:spMkLst>
        </pc:spChg>
        <pc:spChg chg="add mod">
          <ac:chgData name="sabrina naine" userId="d574f191acba1bda" providerId="LiveId" clId="{6D24E8BF-93BB-4692-81C3-F9ECBC9BBF3D}" dt="2025-09-05T12:36:04.393" v="2479" actId="255"/>
          <ac:spMkLst>
            <pc:docMk/>
            <pc:sldMk cId="2536607406" sldId="260"/>
            <ac:spMk id="5" creationId="{49089476-5CAA-9656-98CA-39DF49F32850}"/>
          </ac:spMkLst>
        </pc:spChg>
      </pc:sldChg>
      <pc:sldChg chg="new">
        <pc:chgData name="sabrina naine" userId="d574f191acba1bda" providerId="LiveId" clId="{6D24E8BF-93BB-4692-81C3-F9ECBC9BBF3D}" dt="2025-09-03T12:57:09.866" v="80" actId="680"/>
        <pc:sldMkLst>
          <pc:docMk/>
          <pc:sldMk cId="2966761469" sldId="261"/>
        </pc:sldMkLst>
      </pc:sldChg>
      <pc:sldChg chg="add setBg">
        <pc:chgData name="sabrina naine" userId="d574f191acba1bda" providerId="LiveId" clId="{6D24E8BF-93BB-4692-81C3-F9ECBC9BBF3D}" dt="2025-09-03T13:06:01.119" v="206"/>
        <pc:sldMkLst>
          <pc:docMk/>
          <pc:sldMk cId="1177698159" sldId="262"/>
        </pc:sldMkLst>
      </pc:sldChg>
      <pc:sldChg chg="addSp delSp modSp add mod setBg">
        <pc:chgData name="sabrina naine" userId="d574f191acba1bda" providerId="LiveId" clId="{6D24E8BF-93BB-4692-81C3-F9ECBC9BBF3D}" dt="2025-09-06T11:15:20.622" v="4853" actId="5793"/>
        <pc:sldMkLst>
          <pc:docMk/>
          <pc:sldMk cId="3780644365" sldId="263"/>
        </pc:sldMkLst>
        <pc:spChg chg="mod">
          <ac:chgData name="sabrina naine" userId="d574f191acba1bda" providerId="LiveId" clId="{6D24E8BF-93BB-4692-81C3-F9ECBC9BBF3D}" dt="2025-09-05T12:22:46.305" v="2337" actId="20577"/>
          <ac:spMkLst>
            <pc:docMk/>
            <pc:sldMk cId="3780644365" sldId="263"/>
            <ac:spMk id="2" creationId="{82A1325C-8326-495D-4A02-F72067FDE6CE}"/>
          </ac:spMkLst>
        </pc:spChg>
        <pc:spChg chg="add del mod">
          <ac:chgData name="sabrina naine" userId="d574f191acba1bda" providerId="LiveId" clId="{6D24E8BF-93BB-4692-81C3-F9ECBC9BBF3D}" dt="2025-09-05T12:31:49.954" v="2456" actId="478"/>
          <ac:spMkLst>
            <pc:docMk/>
            <pc:sldMk cId="3780644365" sldId="263"/>
            <ac:spMk id="3" creationId="{164FD033-CCA4-0B37-074C-F330B4C0CFE6}"/>
          </ac:spMkLst>
        </pc:spChg>
        <pc:spChg chg="add mod">
          <ac:chgData name="sabrina naine" userId="d574f191acba1bda" providerId="LiveId" clId="{6D24E8BF-93BB-4692-81C3-F9ECBC9BBF3D}" dt="2025-09-06T11:15:20.622" v="4853" actId="5793"/>
          <ac:spMkLst>
            <pc:docMk/>
            <pc:sldMk cId="3780644365" sldId="263"/>
            <ac:spMk id="4" creationId="{32CFB345-8A8C-D0DD-EF0C-5710685CAEF3}"/>
          </ac:spMkLst>
        </pc:spChg>
        <pc:picChg chg="add del mod">
          <ac:chgData name="sabrina naine" userId="d574f191acba1bda" providerId="LiveId" clId="{6D24E8BF-93BB-4692-81C3-F9ECBC9BBF3D}" dt="2025-09-05T12:29:12.449" v="2420" actId="478"/>
          <ac:picMkLst>
            <pc:docMk/>
            <pc:sldMk cId="3780644365" sldId="263"/>
            <ac:picMk id="6" creationId="{92ABD3A1-D6A6-EC45-264D-C307B055A1CB}"/>
          </ac:picMkLst>
        </pc:picChg>
        <pc:picChg chg="add mod">
          <ac:chgData name="sabrina naine" userId="d574f191acba1bda" providerId="LiveId" clId="{6D24E8BF-93BB-4692-81C3-F9ECBC9BBF3D}" dt="2025-09-05T12:43:02.466" v="2854" actId="1076"/>
          <ac:picMkLst>
            <pc:docMk/>
            <pc:sldMk cId="3780644365" sldId="263"/>
            <ac:picMk id="8" creationId="{8791F695-3AC3-BB89-E067-DD80353CDAAB}"/>
          </ac:picMkLst>
        </pc:picChg>
      </pc:sldChg>
      <pc:sldChg chg="addSp delSp modSp add mod setBg">
        <pc:chgData name="sabrina naine" userId="d574f191acba1bda" providerId="LiveId" clId="{6D24E8BF-93BB-4692-81C3-F9ECBC9BBF3D}" dt="2025-09-06T11:14:53.688" v="4849" actId="113"/>
        <pc:sldMkLst>
          <pc:docMk/>
          <pc:sldMk cId="2871237809" sldId="264"/>
        </pc:sldMkLst>
        <pc:spChg chg="mod">
          <ac:chgData name="sabrina naine" userId="d574f191acba1bda" providerId="LiveId" clId="{6D24E8BF-93BB-4692-81C3-F9ECBC9BBF3D}" dt="2025-09-05T12:27:49.778" v="2413" actId="207"/>
          <ac:spMkLst>
            <pc:docMk/>
            <pc:sldMk cId="2871237809" sldId="264"/>
            <ac:spMk id="2" creationId="{F354D4F7-7A85-DC53-6C70-8FE44E67238E}"/>
          </ac:spMkLst>
        </pc:spChg>
        <pc:spChg chg="add del mod">
          <ac:chgData name="sabrina naine" userId="d574f191acba1bda" providerId="LiveId" clId="{6D24E8BF-93BB-4692-81C3-F9ECBC9BBF3D}" dt="2025-09-05T12:31:42.297" v="2454" actId="478"/>
          <ac:spMkLst>
            <pc:docMk/>
            <pc:sldMk cId="2871237809" sldId="264"/>
            <ac:spMk id="3" creationId="{6BB97B14-8981-A195-9221-A7E4EDC88ADC}"/>
          </ac:spMkLst>
        </pc:spChg>
        <pc:spChg chg="add mod">
          <ac:chgData name="sabrina naine" userId="d574f191acba1bda" providerId="LiveId" clId="{6D24E8BF-93BB-4692-81C3-F9ECBC9BBF3D}" dt="2025-09-06T11:14:53.688" v="4849" actId="113"/>
          <ac:spMkLst>
            <pc:docMk/>
            <pc:sldMk cId="2871237809" sldId="264"/>
            <ac:spMk id="8" creationId="{E7DD8CD3-3D00-F836-D81B-EEC831E55292}"/>
          </ac:spMkLst>
        </pc:spChg>
        <pc:picChg chg="add del mod">
          <ac:chgData name="sabrina naine" userId="d574f191acba1bda" providerId="LiveId" clId="{6D24E8BF-93BB-4692-81C3-F9ECBC9BBF3D}" dt="2025-09-05T12:31:26.568" v="2450" actId="478"/>
          <ac:picMkLst>
            <pc:docMk/>
            <pc:sldMk cId="2871237809" sldId="264"/>
            <ac:picMk id="5" creationId="{5D364169-6934-8BAF-18F4-A218F6C0CAFB}"/>
          </ac:picMkLst>
        </pc:picChg>
        <pc:picChg chg="add mod">
          <ac:chgData name="sabrina naine" userId="d574f191acba1bda" providerId="LiveId" clId="{6D24E8BF-93BB-4692-81C3-F9ECBC9BBF3D}" dt="2025-09-05T12:43:07.859" v="2855" actId="1076"/>
          <ac:picMkLst>
            <pc:docMk/>
            <pc:sldMk cId="2871237809" sldId="264"/>
            <ac:picMk id="7" creationId="{9E0A0C98-B50D-32A1-8CB0-B8768A7EA04D}"/>
          </ac:picMkLst>
        </pc:picChg>
      </pc:sldChg>
      <pc:sldChg chg="addSp delSp modSp add mod setBg">
        <pc:chgData name="sabrina naine" userId="d574f191acba1bda" providerId="LiveId" clId="{6D24E8BF-93BB-4692-81C3-F9ECBC9BBF3D}" dt="2025-09-06T10:43:15.406" v="3880" actId="313"/>
        <pc:sldMkLst>
          <pc:docMk/>
          <pc:sldMk cId="1687847481" sldId="265"/>
        </pc:sldMkLst>
        <pc:spChg chg="mod">
          <ac:chgData name="sabrina naine" userId="d574f191acba1bda" providerId="LiveId" clId="{6D24E8BF-93BB-4692-81C3-F9ECBC9BBF3D}" dt="2025-09-04T17:01:46.773" v="540" actId="255"/>
          <ac:spMkLst>
            <pc:docMk/>
            <pc:sldMk cId="1687847481" sldId="265"/>
            <ac:spMk id="2" creationId="{72E4A30D-A188-AFFE-1F62-035494EB1F14}"/>
          </ac:spMkLst>
        </pc:spChg>
        <pc:spChg chg="add del mod">
          <ac:chgData name="sabrina naine" userId="d574f191acba1bda" providerId="LiveId" clId="{6D24E8BF-93BB-4692-81C3-F9ECBC9BBF3D}" dt="2025-09-05T12:44:01.091" v="2860" actId="478"/>
          <ac:spMkLst>
            <pc:docMk/>
            <pc:sldMk cId="1687847481" sldId="265"/>
            <ac:spMk id="3" creationId="{58DC87A0-4E10-D531-7964-E76C6225C038}"/>
          </ac:spMkLst>
        </pc:spChg>
        <pc:spChg chg="add mod">
          <ac:chgData name="sabrina naine" userId="d574f191acba1bda" providerId="LiveId" clId="{6D24E8BF-93BB-4692-81C3-F9ECBC9BBF3D}" dt="2025-09-06T10:43:15.406" v="3880" actId="313"/>
          <ac:spMkLst>
            <pc:docMk/>
            <pc:sldMk cId="1687847481" sldId="265"/>
            <ac:spMk id="4" creationId="{AC01A3C8-DDCB-A510-C771-B3F9254382F2}"/>
          </ac:spMkLst>
        </pc:spChg>
        <pc:picChg chg="add mod">
          <ac:chgData name="sabrina naine" userId="d574f191acba1bda" providerId="LiveId" clId="{6D24E8BF-93BB-4692-81C3-F9ECBC9BBF3D}" dt="2025-09-05T12:44:09.178" v="2863" actId="1076"/>
          <ac:picMkLst>
            <pc:docMk/>
            <pc:sldMk cId="1687847481" sldId="265"/>
            <ac:picMk id="6" creationId="{BAD933BC-BF6E-33F3-5282-9F53B6B53E36}"/>
          </ac:picMkLst>
        </pc:picChg>
      </pc:sldChg>
      <pc:sldChg chg="addSp delSp modSp add mod setBg">
        <pc:chgData name="sabrina naine" userId="d574f191acba1bda" providerId="LiveId" clId="{6D24E8BF-93BB-4692-81C3-F9ECBC9BBF3D}" dt="2025-09-06T11:19:41.709" v="4996" actId="113"/>
        <pc:sldMkLst>
          <pc:docMk/>
          <pc:sldMk cId="799757387" sldId="266"/>
        </pc:sldMkLst>
        <pc:spChg chg="mod">
          <ac:chgData name="sabrina naine" userId="d574f191acba1bda" providerId="LiveId" clId="{6D24E8BF-93BB-4692-81C3-F9ECBC9BBF3D}" dt="2025-09-04T17:01:55.062" v="542" actId="255"/>
          <ac:spMkLst>
            <pc:docMk/>
            <pc:sldMk cId="799757387" sldId="266"/>
            <ac:spMk id="2" creationId="{480AFDC3-F00B-0051-D20C-BA6B74DE9735}"/>
          </ac:spMkLst>
        </pc:spChg>
        <pc:spChg chg="add del mod">
          <ac:chgData name="sabrina naine" userId="d574f191acba1bda" providerId="LiveId" clId="{6D24E8BF-93BB-4692-81C3-F9ECBC9BBF3D}" dt="2025-09-05T12:49:43.537" v="3131" actId="478"/>
          <ac:spMkLst>
            <pc:docMk/>
            <pc:sldMk cId="799757387" sldId="266"/>
            <ac:spMk id="3" creationId="{E4B6D698-905A-06E0-7BDF-4E42ECDC737D}"/>
          </ac:spMkLst>
        </pc:spChg>
        <pc:spChg chg="add mod">
          <ac:chgData name="sabrina naine" userId="d574f191acba1bda" providerId="LiveId" clId="{6D24E8BF-93BB-4692-81C3-F9ECBC9BBF3D}" dt="2025-09-06T11:19:41.709" v="4996" actId="113"/>
          <ac:spMkLst>
            <pc:docMk/>
            <pc:sldMk cId="799757387" sldId="266"/>
            <ac:spMk id="6" creationId="{FE567CF2-618E-E45C-6FF6-7668FF833D8D}"/>
          </ac:spMkLst>
        </pc:spChg>
        <pc:picChg chg="add del">
          <ac:chgData name="sabrina naine" userId="d574f191acba1bda" providerId="LiveId" clId="{6D24E8BF-93BB-4692-81C3-F9ECBC9BBF3D}" dt="2025-09-05T12:50:00.623" v="3133" actId="22"/>
          <ac:picMkLst>
            <pc:docMk/>
            <pc:sldMk cId="799757387" sldId="266"/>
            <ac:picMk id="5" creationId="{C06E6BDD-E0CB-DE52-0F40-1FB5AB627557}"/>
          </ac:picMkLst>
        </pc:picChg>
      </pc:sldChg>
      <pc:sldChg chg="addSp modSp add mod ord setBg">
        <pc:chgData name="sabrina naine" userId="d574f191acba1bda" providerId="LiveId" clId="{6D24E8BF-93BB-4692-81C3-F9ECBC9BBF3D}" dt="2025-09-06T11:20:38.570" v="4998"/>
        <pc:sldMkLst>
          <pc:docMk/>
          <pc:sldMk cId="435376429" sldId="267"/>
        </pc:sldMkLst>
        <pc:spChg chg="mod">
          <ac:chgData name="sabrina naine" userId="d574f191acba1bda" providerId="LiveId" clId="{6D24E8BF-93BB-4692-81C3-F9ECBC9BBF3D}" dt="2025-09-04T17:02:04.143" v="544" actId="255"/>
          <ac:spMkLst>
            <pc:docMk/>
            <pc:sldMk cId="435376429" sldId="267"/>
            <ac:spMk id="2" creationId="{C4FC16C4-C70D-2FEE-74A0-30CAB05FA557}"/>
          </ac:spMkLst>
        </pc:spChg>
        <pc:spChg chg="add mod">
          <ac:chgData name="sabrina naine" userId="d574f191acba1bda" providerId="LiveId" clId="{6D24E8BF-93BB-4692-81C3-F9ECBC9BBF3D}" dt="2025-09-04T17:08:56.336" v="577"/>
          <ac:spMkLst>
            <pc:docMk/>
            <pc:sldMk cId="435376429" sldId="267"/>
            <ac:spMk id="3" creationId="{E88E6F7D-A829-6045-8BD1-DC25A6B1A411}"/>
          </ac:spMkLst>
        </pc:spChg>
        <pc:spChg chg="add mod">
          <ac:chgData name="sabrina naine" userId="d574f191acba1bda" providerId="LiveId" clId="{6D24E8BF-93BB-4692-81C3-F9ECBC9BBF3D}" dt="2025-09-06T11:17:24.556" v="4863" actId="12"/>
          <ac:spMkLst>
            <pc:docMk/>
            <pc:sldMk cId="435376429" sldId="267"/>
            <ac:spMk id="4" creationId="{BE3FFBC6-C7C5-72E5-1A88-7D5E3897A219}"/>
          </ac:spMkLst>
        </pc:spChg>
      </pc:sldChg>
      <pc:sldChg chg="addSp delSp modSp add mod setBg">
        <pc:chgData name="sabrina naine" userId="d574f191acba1bda" providerId="LiveId" clId="{6D24E8BF-93BB-4692-81C3-F9ECBC9BBF3D}" dt="2025-09-06T11:24:48.815" v="5093" actId="12"/>
        <pc:sldMkLst>
          <pc:docMk/>
          <pc:sldMk cId="1345354540" sldId="268"/>
        </pc:sldMkLst>
        <pc:spChg chg="mod">
          <ac:chgData name="sabrina naine" userId="d574f191acba1bda" providerId="LiveId" clId="{6D24E8BF-93BB-4692-81C3-F9ECBC9BBF3D}" dt="2025-09-06T11:22:43.414" v="5009" actId="20577"/>
          <ac:spMkLst>
            <pc:docMk/>
            <pc:sldMk cId="1345354540" sldId="268"/>
            <ac:spMk id="2" creationId="{E12D3C0E-1C3E-15BE-4219-A7319CBD1822}"/>
          </ac:spMkLst>
        </pc:spChg>
        <pc:spChg chg="add del mod">
          <ac:chgData name="sabrina naine" userId="d574f191acba1bda" providerId="LiveId" clId="{6D24E8BF-93BB-4692-81C3-F9ECBC9BBF3D}" dt="2025-09-05T13:04:22.950" v="3508" actId="478"/>
          <ac:spMkLst>
            <pc:docMk/>
            <pc:sldMk cId="1345354540" sldId="268"/>
            <ac:spMk id="3" creationId="{16DDF903-588C-AA18-7AA4-F70CBBBE0E16}"/>
          </ac:spMkLst>
        </pc:spChg>
        <pc:spChg chg="add mod">
          <ac:chgData name="sabrina naine" userId="d574f191acba1bda" providerId="LiveId" clId="{6D24E8BF-93BB-4692-81C3-F9ECBC9BBF3D}" dt="2025-09-06T11:24:48.815" v="5093" actId="12"/>
          <ac:spMkLst>
            <pc:docMk/>
            <pc:sldMk cId="1345354540" sldId="268"/>
            <ac:spMk id="6" creationId="{90FE7BB4-A4B0-C86B-F53B-1C1BF0B6FC5F}"/>
          </ac:spMkLst>
        </pc:spChg>
        <pc:picChg chg="add mod">
          <ac:chgData name="sabrina naine" userId="d574f191acba1bda" providerId="LiveId" clId="{6D24E8BF-93BB-4692-81C3-F9ECBC9BBF3D}" dt="2025-09-05T13:04:30.663" v="3511" actId="1076"/>
          <ac:picMkLst>
            <pc:docMk/>
            <pc:sldMk cId="1345354540" sldId="268"/>
            <ac:picMk id="5" creationId="{8EDFD81E-1CC2-6062-2CC0-5BD14A0555C9}"/>
          </ac:picMkLst>
        </pc:picChg>
      </pc:sldChg>
      <pc:sldChg chg="addSp delSp modSp add mod">
        <pc:chgData name="sabrina naine" userId="d574f191acba1bda" providerId="LiveId" clId="{6D24E8BF-93BB-4692-81C3-F9ECBC9BBF3D}" dt="2025-09-06T10:40:10.704" v="3810" actId="1076"/>
        <pc:sldMkLst>
          <pc:docMk/>
          <pc:sldMk cId="817207349" sldId="269"/>
        </pc:sldMkLst>
        <pc:spChg chg="del">
          <ac:chgData name="sabrina naine" userId="d574f191acba1bda" providerId="LiveId" clId="{6D24E8BF-93BB-4692-81C3-F9ECBC9BBF3D}" dt="2025-09-05T12:31:54.734" v="2457" actId="478"/>
          <ac:spMkLst>
            <pc:docMk/>
            <pc:sldMk cId="817207349" sldId="269"/>
            <ac:spMk id="3" creationId="{4D3F8914-A8EB-42DB-1ACD-99EB39836E98}"/>
          </ac:spMkLst>
        </pc:spChg>
        <pc:spChg chg="add mod">
          <ac:chgData name="sabrina naine" userId="d574f191acba1bda" providerId="LiveId" clId="{6D24E8BF-93BB-4692-81C3-F9ECBC9BBF3D}" dt="2025-09-06T10:39:45.479" v="3808" actId="20577"/>
          <ac:spMkLst>
            <pc:docMk/>
            <pc:sldMk cId="817207349" sldId="269"/>
            <ac:spMk id="4" creationId="{FD35A85E-31B9-021F-C7F4-3D35E8FFBBF1}"/>
          </ac:spMkLst>
        </pc:spChg>
        <pc:spChg chg="add mod">
          <ac:chgData name="sabrina naine" userId="d574f191acba1bda" providerId="LiveId" clId="{6D24E8BF-93BB-4692-81C3-F9ECBC9BBF3D}" dt="2025-09-06T10:40:10.704" v="3810" actId="1076"/>
          <ac:spMkLst>
            <pc:docMk/>
            <pc:sldMk cId="817207349" sldId="269"/>
            <ac:spMk id="5" creationId="{9E7ABD2B-2A41-8BB3-FDEE-2EBB3E4A791B}"/>
          </ac:spMkLst>
        </pc:spChg>
      </pc:sldChg>
    </pc:docChg>
  </pc:docChgLst>
  <pc:docChgLst>
    <pc:chgData name="sabrina naine" userId="d574f191acba1bda" providerId="LiveId" clId="{D9D69913-08A0-4D93-AFC6-21A9A3ABE211}"/>
    <pc:docChg chg="undo custSel addSld modSld">
      <pc:chgData name="sabrina naine" userId="d574f191acba1bda" providerId="LiveId" clId="{D9D69913-08A0-4D93-AFC6-21A9A3ABE211}" dt="2025-08-04T11:50:37.782" v="945"/>
      <pc:docMkLst>
        <pc:docMk/>
      </pc:docMkLst>
      <pc:sldChg chg="addSp delSp modSp mod setBg">
        <pc:chgData name="sabrina naine" userId="d574f191acba1bda" providerId="LiveId" clId="{D9D69913-08A0-4D93-AFC6-21A9A3ABE211}" dt="2025-08-04T11:46:41.793" v="928" actId="14861"/>
        <pc:sldMkLst>
          <pc:docMk/>
          <pc:sldMk cId="1684180237" sldId="257"/>
        </pc:sldMkLst>
      </pc:sldChg>
      <pc:sldChg chg="addSp modSp new mod setBg">
        <pc:chgData name="sabrina naine" userId="d574f191acba1bda" providerId="LiveId" clId="{D9D69913-08A0-4D93-AFC6-21A9A3ABE211}" dt="2025-08-04T11:46:09.686" v="927" actId="14861"/>
        <pc:sldMkLst>
          <pc:docMk/>
          <pc:sldMk cId="1782353350" sldId="258"/>
        </pc:sldMkLst>
      </pc:sldChg>
      <pc:sldChg chg="addSp modSp add mod setBg">
        <pc:chgData name="sabrina naine" userId="d574f191acba1bda" providerId="LiveId" clId="{D9D69913-08A0-4D93-AFC6-21A9A3ABE211}" dt="2025-08-04T11:49:02.025" v="943" actId="14100"/>
        <pc:sldMkLst>
          <pc:docMk/>
          <pc:sldMk cId="2383579606" sldId="259"/>
        </pc:sldMkLst>
      </pc:sldChg>
      <pc:sldChg chg="new setBg">
        <pc:chgData name="sabrina naine" userId="d574f191acba1bda" providerId="LiveId" clId="{D9D69913-08A0-4D93-AFC6-21A9A3ABE211}" dt="2025-08-04T11:50:37.782" v="945"/>
        <pc:sldMkLst>
          <pc:docMk/>
          <pc:sldMk cId="2536607406" sldId="26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D84E55-21D2-41EB-B6A4-9D62EF11445C}" type="datetimeFigureOut">
              <a:rPr lang="fr-FR" smtClean="0"/>
              <a:t>08/09/2025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849F9A-D371-44CD-8E07-8E52E90604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91843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110A21-ABDC-837F-0297-171D7794CB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64D5700-71D9-79B9-7BFA-1A0E2354EE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196A5C2-6788-E667-D0C2-D1F14B2A8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8BA66-3A62-457E-9875-5B4339E10E91}" type="datetimeFigureOut">
              <a:rPr lang="fr-FR" smtClean="0"/>
              <a:t>08/09/2025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0593E48-C423-C979-62F0-3725B62C4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DBD5A39-8B4C-13F2-5374-8459CB70F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BA728-82FC-47A5-97EC-A298C852F1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0040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3AB0A3-9CCF-F77C-A10C-CC89F0ED7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A276700-8560-44B8-76B7-E1B4D91C20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44B7F68-E3BE-4F22-D39C-DD1BC0CC2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8BA66-3A62-457E-9875-5B4339E10E91}" type="datetimeFigureOut">
              <a:rPr lang="fr-FR" smtClean="0"/>
              <a:t>08/09/2025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0FDAC19-4C92-2ADE-C145-FC38AC919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D98B76E-E5F3-8BFB-EC68-45C4F66CF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BA728-82FC-47A5-97EC-A298C852F1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2760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B90DB49D-FE23-6B96-65CB-0425ED2647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59319A9-7AC4-1604-AB29-2543127166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A726DC1-523A-BAE0-0421-8C2361075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8BA66-3A62-457E-9875-5B4339E10E91}" type="datetimeFigureOut">
              <a:rPr lang="fr-FR" smtClean="0"/>
              <a:t>08/09/2025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E2E7218-1D3D-89B9-E2D5-D9EA7707E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B25DE8E-8490-5E3D-5AA7-E32EAF796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BA728-82FC-47A5-97EC-A298C852F1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3423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4CC6B2-AB85-7604-3CFE-CEBAE7D64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4A0CD16-8B69-6996-DA7A-6CAB7077ED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73AC2B1-1AD1-93C1-1E02-5629B4844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8BA66-3A62-457E-9875-5B4339E10E91}" type="datetimeFigureOut">
              <a:rPr lang="fr-FR" smtClean="0"/>
              <a:t>08/09/2025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CA0AB45-550B-B30E-1275-683524CEA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F083E37-0B92-E6F9-5322-0B79F97F4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BA728-82FC-47A5-97EC-A298C852F1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7559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AD09BD-2470-EF63-CF04-9822DA8E7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247AB06-43DB-A092-BA37-7E7FB41D8D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5E16A97-95C6-2580-C697-CF6FD7E72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8BA66-3A62-457E-9875-5B4339E10E91}" type="datetimeFigureOut">
              <a:rPr lang="fr-FR" smtClean="0"/>
              <a:t>08/09/2025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2A2009E-7854-60E2-60F8-45B90622E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2A8D45D-2621-B151-EC03-9B5E78C9B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BA728-82FC-47A5-97EC-A298C852F1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3962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479977-CFD0-E366-4D84-89B7AA05D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BA2123F-F380-1E22-559F-B7AA0268C6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CC52054-2ED3-6443-B695-E84C9F5723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1310D21-E0D5-AE4F-DA1A-C93B84E23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8BA66-3A62-457E-9875-5B4339E10E91}" type="datetimeFigureOut">
              <a:rPr lang="fr-FR" smtClean="0"/>
              <a:t>08/09/2025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62CC9C5-9702-7DA1-FC5E-907F4D52F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6A80165-7E1E-FA12-FE50-4240EEE13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BA728-82FC-47A5-97EC-A298C852F1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9354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AA39F9-AA65-1DBE-6925-048D5AE0F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A8E759C-1847-7DC7-2D01-0D138B177C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F258D9F-BC2B-66AB-4263-A34F7D68C6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DA220B1-BA02-C937-B025-FBCAEF5B3C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2C89517-48FD-01F0-4C86-836D0BBAAC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8B9AF5F-30B4-5D41-BB9D-39D0629E4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8BA66-3A62-457E-9875-5B4339E10E91}" type="datetimeFigureOut">
              <a:rPr lang="fr-FR" smtClean="0"/>
              <a:t>08/09/2025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A07E7C1-EF7F-6C96-2022-3B048FA11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6D44150-7B67-9C6E-4767-B700172D9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BA728-82FC-47A5-97EC-A298C852F1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6687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81B439-BCCE-A640-0C8E-338C2744A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5A3F254-A061-484F-96E3-E7534D776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8BA66-3A62-457E-9875-5B4339E10E91}" type="datetimeFigureOut">
              <a:rPr lang="fr-FR" smtClean="0"/>
              <a:t>08/09/2025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751EB8F-3A98-D0DC-5D0D-53F2787F1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532AEE3-4E1E-3E99-2C58-A47AB2409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BA728-82FC-47A5-97EC-A298C852F1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9275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C9A88D9-8486-3D9A-A740-E5915331E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8BA66-3A62-457E-9875-5B4339E10E91}" type="datetimeFigureOut">
              <a:rPr lang="fr-FR" smtClean="0"/>
              <a:t>08/09/2025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59048DC-2727-EC6C-D93D-1E453C338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00361EB-2980-3E86-6354-9F65F1B1F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BA728-82FC-47A5-97EC-A298C852F1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3532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D64527-D97D-41F3-6143-8D45243E1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FE7E1B6-289E-2F33-CB3F-B9E629ECAA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AE387C9-48D0-A98B-E329-BECB2625A3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3CCFEFB-619E-6D36-676D-447F2FD06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8BA66-3A62-457E-9875-5B4339E10E91}" type="datetimeFigureOut">
              <a:rPr lang="fr-FR" smtClean="0"/>
              <a:t>08/09/2025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1E4F1E9-81BE-F049-8660-AAB2619D7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33180EB-F4C2-134C-77C3-5B241E253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BA728-82FC-47A5-97EC-A298C852F1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041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495FA3-0AA3-1938-3CF1-05DFABD2D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BE59003-1602-BF8D-5272-81A25B37DE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E291E5F-847D-9546-A063-ED5622FBAB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39C1515-25A9-5F81-2F2E-CE4DB60A4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8BA66-3A62-457E-9875-5B4339E10E91}" type="datetimeFigureOut">
              <a:rPr lang="fr-FR" smtClean="0"/>
              <a:t>08/09/2025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6AFB5A8-15E7-D427-CCCD-A442731C4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2D89248-BAC9-1DB1-EB54-4C8A994C8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BA728-82FC-47A5-97EC-A298C852F1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4512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2A5149C-9D8A-165A-9175-42C8B9561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6A5FE8C-FA0C-2E8A-D5C7-3968D6EC5B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0208A75-B4EC-C0E6-C832-B8DD24EFCF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8BA66-3A62-457E-9875-5B4339E10E91}" type="datetimeFigureOut">
              <a:rPr lang="fr-FR" smtClean="0"/>
              <a:t>08/09/2025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5B95194-2F06-2826-737D-FFA8A43ABF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3AAE385-7DAD-0C0D-EF5C-C9285B1078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BBA728-82FC-47A5-97EC-A298C852F1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320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C09CD88-493F-9963-083C-67794AE99E39}"/>
              </a:ext>
            </a:extLst>
          </p:cNvPr>
          <p:cNvSpPr/>
          <p:nvPr/>
        </p:nvSpPr>
        <p:spPr>
          <a:xfrm>
            <a:off x="0" y="2235200"/>
            <a:ext cx="12192000" cy="2387600"/>
          </a:xfrm>
          <a:prstGeom prst="rect">
            <a:avLst/>
          </a:prstGeom>
          <a:solidFill>
            <a:srgbClr val="264653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0C9D37E-2A56-B0E1-1241-7D3E0DCE31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33356"/>
            <a:ext cx="9144000" cy="2387600"/>
          </a:xfrm>
        </p:spPr>
        <p:txBody>
          <a:bodyPr/>
          <a:lstStyle/>
          <a:p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ANALYSE DU CHURN CLIENT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6986101-96B6-E5AF-B411-7BD9BBE016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21992"/>
            <a:ext cx="9144000" cy="1655762"/>
          </a:xfrm>
        </p:spPr>
        <p:txBody>
          <a:bodyPr/>
          <a:lstStyle/>
          <a:p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Identifier les leviers de fidélisation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713B8493-55A8-ADAF-0845-00392CB89D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263" y="314515"/>
            <a:ext cx="2729473" cy="1819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1372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1205828-0E90-DDDD-B2F7-3935E960B99E}"/>
              </a:ext>
            </a:extLst>
          </p:cNvPr>
          <p:cNvSpPr/>
          <p:nvPr/>
        </p:nvSpPr>
        <p:spPr>
          <a:xfrm>
            <a:off x="0" y="0"/>
            <a:ext cx="12192000" cy="1470212"/>
          </a:xfrm>
          <a:prstGeom prst="rect">
            <a:avLst/>
          </a:prstGeom>
          <a:solidFill>
            <a:srgbClr val="26465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>
                <a:latin typeface="Segoe UI" panose="020B0502040204020203" pitchFamily="34" charset="0"/>
                <a:cs typeface="Segoe UI" panose="020B0502040204020203" pitchFamily="34" charset="0"/>
              </a:rPr>
              <a:t>Contexte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9089476-5CAA-9656-98CA-39DF49F32850}"/>
              </a:ext>
            </a:extLst>
          </p:cNvPr>
          <p:cNvSpPr txBox="1"/>
          <p:nvPr/>
        </p:nvSpPr>
        <p:spPr>
          <a:xfrm>
            <a:off x="781050" y="3039293"/>
            <a:ext cx="106299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PulseLink</a:t>
            </a:r>
            <a:r>
              <a:rPr lang="fr-FR" sz="1600" dirty="0">
                <a:latin typeface="Segoe UI" panose="020B0502040204020203" pitchFamily="34" charset="0"/>
                <a:cs typeface="Segoe UI" panose="020B0502040204020203" pitchFamily="34" charset="0"/>
              </a:rPr>
              <a:t> est opérateur américain proposant des services de téléphonie et d’internet</a:t>
            </a:r>
          </a:p>
          <a:p>
            <a:pPr algn="ctr"/>
            <a:endParaRPr lang="fr-FR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fr-FR" sz="1600" dirty="0">
                <a:latin typeface="Segoe UI" panose="020B0502040204020203" pitchFamily="34" charset="0"/>
                <a:cs typeface="Segoe UI" panose="020B0502040204020203" pitchFamily="34" charset="0"/>
              </a:rPr>
              <a:t>L’entreprise souhaite </a:t>
            </a:r>
            <a:r>
              <a:rPr lang="fr-FR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consolider sa base client</a:t>
            </a:r>
            <a:r>
              <a:rPr lang="fr-FR" sz="1600" dirty="0">
                <a:latin typeface="Segoe UI" panose="020B0502040204020203" pitchFamily="34" charset="0"/>
                <a:cs typeface="Segoe UI" panose="020B0502040204020203" pitchFamily="34" charset="0"/>
              </a:rPr>
              <a:t> en analysant le profil et le comportement des désabonnés, informations précieuses pour </a:t>
            </a:r>
            <a:r>
              <a:rPr lang="fr-FR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identifier les failles des services et offres commerciales</a:t>
            </a:r>
          </a:p>
          <a:p>
            <a:pPr algn="ctr"/>
            <a:endParaRPr lang="fr-FR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fr-FR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Objectif</a:t>
            </a:r>
            <a:r>
              <a:rPr lang="fr-FR" sz="1600" dirty="0">
                <a:latin typeface="Segoe UI" panose="020B0502040204020203" pitchFamily="34" charset="0"/>
                <a:cs typeface="Segoe UI" panose="020B0502040204020203" pitchFamily="34" charset="0"/>
              </a:rPr>
              <a:t> : Analyse des causes du churn (désabonnement) pour mettre en place des actions de rétentions ciblées</a:t>
            </a:r>
          </a:p>
        </p:txBody>
      </p:sp>
    </p:spTree>
    <p:extLst>
      <p:ext uri="{BB962C8B-B14F-4D97-AF65-F5344CB8AC3E}">
        <p14:creationId xmlns:p14="http://schemas.microsoft.com/office/powerpoint/2010/main" val="25366074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2414B2B-61AB-A4A7-5DFC-AB960BFA21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D22358E-0006-90B5-1E38-B736717BC93C}"/>
              </a:ext>
            </a:extLst>
          </p:cNvPr>
          <p:cNvSpPr/>
          <p:nvPr/>
        </p:nvSpPr>
        <p:spPr>
          <a:xfrm>
            <a:off x="0" y="0"/>
            <a:ext cx="12192000" cy="1470212"/>
          </a:xfrm>
          <a:prstGeom prst="rect">
            <a:avLst/>
          </a:prstGeom>
          <a:solidFill>
            <a:srgbClr val="26465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>
                <a:latin typeface="Segoe UI" panose="020B0502040204020203" pitchFamily="34" charset="0"/>
                <a:cs typeface="Segoe UI" panose="020B0502040204020203" pitchFamily="34" charset="0"/>
              </a:rPr>
              <a:t>Méthodologie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D35A85E-31B9-021F-C7F4-3D35E8FFBBF1}"/>
              </a:ext>
            </a:extLst>
          </p:cNvPr>
          <p:cNvSpPr txBox="1"/>
          <p:nvPr/>
        </p:nvSpPr>
        <p:spPr>
          <a:xfrm>
            <a:off x="0" y="1962150"/>
            <a:ext cx="1068705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Nettoyage et préparation des données (Power Query) </a:t>
            </a:r>
            <a:r>
              <a:rPr lang="fr-FR" sz="1600" dirty="0">
                <a:latin typeface="Segoe UI" panose="020B0502040204020203" pitchFamily="34" charset="0"/>
                <a:cs typeface="Segoe UI" panose="020B0502040204020203" pitchFamily="34" charset="0"/>
              </a:rPr>
              <a:t>: doublons, données erronées, nouvelles colonnes</a:t>
            </a:r>
          </a:p>
          <a:p>
            <a:endParaRPr lang="fr-FR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fr-FR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Modélisation de données </a:t>
            </a:r>
            <a:r>
              <a:rPr lang="fr-FR" sz="1600" dirty="0">
                <a:latin typeface="Segoe UI" panose="020B0502040204020203" pitchFamily="34" charset="0"/>
                <a:cs typeface="Segoe UI" panose="020B0502040204020203" pitchFamily="34" charset="0"/>
              </a:rPr>
              <a:t>: création des tables de dimension et de fait, schéma en étoile</a:t>
            </a:r>
          </a:p>
          <a:p>
            <a:endParaRPr lang="fr-FR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fr-FR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Construction de KPIs </a:t>
            </a:r>
            <a:r>
              <a:rPr lang="fr-FR" sz="1600" dirty="0">
                <a:latin typeface="Segoe UI" panose="020B0502040204020203" pitchFamily="34" charset="0"/>
                <a:cs typeface="Segoe UI" panose="020B0502040204020203" pitchFamily="34" charset="0"/>
              </a:rPr>
              <a:t>: revenu total, dépenses mensuelles, revenu moyen par client</a:t>
            </a:r>
          </a:p>
          <a:p>
            <a:endParaRPr lang="fr-FR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fr-FR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Visualisations </a:t>
            </a:r>
            <a:r>
              <a:rPr lang="fr-FR" sz="1600" dirty="0">
                <a:latin typeface="Segoe UI" panose="020B0502040204020203" pitchFamily="34" charset="0"/>
                <a:cs typeface="Segoe UI" panose="020B0502040204020203" pitchFamily="34" charset="0"/>
              </a:rPr>
              <a:t>: dashboards interactifs et dynamiques avec filtres, table de scoring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E7ABD2B-2A41-8BB3-FDEE-2EBB3E4A791B}"/>
              </a:ext>
            </a:extLst>
          </p:cNvPr>
          <p:cNvSpPr txBox="1"/>
          <p:nvPr/>
        </p:nvSpPr>
        <p:spPr>
          <a:xfrm>
            <a:off x="0" y="4269970"/>
            <a:ext cx="10687050" cy="23855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Données utilisées : </a:t>
            </a:r>
          </a:p>
          <a:p>
            <a:endParaRPr lang="fr-FR" sz="1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fr-FR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Données sociodémographiques  </a:t>
            </a:r>
            <a:r>
              <a:rPr lang="fr-FR" sz="1600" dirty="0">
                <a:latin typeface="Segoe UI" panose="020B0502040204020203" pitchFamily="34" charset="0"/>
                <a:cs typeface="Segoe UI" panose="020B0502040204020203" pitchFamily="34" charset="0"/>
              </a:rPr>
              <a:t>: âge, genre, statut marital, pays, etc.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fr-FR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Données contractuelles </a:t>
            </a:r>
            <a:r>
              <a:rPr lang="fr-FR" sz="1600" dirty="0">
                <a:latin typeface="Segoe UI" panose="020B0502040204020203" pitchFamily="34" charset="0"/>
                <a:cs typeface="Segoe UI" panose="020B0502040204020203" pitchFamily="34" charset="0"/>
              </a:rPr>
              <a:t>: contrat, ancienneté, offres commerciales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fr-FR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Services souscrits </a:t>
            </a:r>
            <a:r>
              <a:rPr lang="fr-FR" sz="1600" dirty="0">
                <a:latin typeface="Segoe UI" panose="020B0502040204020203" pitchFamily="34" charset="0"/>
                <a:cs typeface="Segoe UI" panose="020B0502040204020203" pitchFamily="34" charset="0"/>
              </a:rPr>
              <a:t>: téléphonie, internet, support sécurité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fr-FR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Consommation </a:t>
            </a:r>
            <a:r>
              <a:rPr lang="fr-FR" sz="1600" dirty="0">
                <a:latin typeface="Segoe UI" panose="020B0502040204020203" pitchFamily="34" charset="0"/>
                <a:cs typeface="Segoe UI" panose="020B0502040204020203" pitchFamily="34" charset="0"/>
              </a:rPr>
              <a:t>: données internet, appels longue distance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fr-FR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Statut client </a:t>
            </a:r>
            <a:r>
              <a:rPr lang="fr-FR" sz="1600" dirty="0">
                <a:latin typeface="Segoe UI" panose="020B0502040204020203" pitchFamily="34" charset="0"/>
                <a:cs typeface="Segoe UI" panose="020B0502040204020203" pitchFamily="34" charset="0"/>
              </a:rPr>
              <a:t>: désabonné ou actif</a:t>
            </a:r>
          </a:p>
        </p:txBody>
      </p:sp>
    </p:spTree>
    <p:extLst>
      <p:ext uri="{BB962C8B-B14F-4D97-AF65-F5344CB8AC3E}">
        <p14:creationId xmlns:p14="http://schemas.microsoft.com/office/powerpoint/2010/main" val="8172073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8C017B8-7A74-B3CA-67A8-445B05C4CA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2A1325C-8326-495D-4A02-F72067FDE6CE}"/>
              </a:ext>
            </a:extLst>
          </p:cNvPr>
          <p:cNvSpPr/>
          <p:nvPr/>
        </p:nvSpPr>
        <p:spPr>
          <a:xfrm>
            <a:off x="0" y="0"/>
            <a:ext cx="12192000" cy="1470212"/>
          </a:xfrm>
          <a:prstGeom prst="rect">
            <a:avLst/>
          </a:prstGeom>
          <a:solidFill>
            <a:srgbClr val="26465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>
                <a:latin typeface="Segoe UI" panose="020B0502040204020203" pitchFamily="34" charset="0"/>
                <a:cs typeface="Segoe UI" panose="020B0502040204020203" pitchFamily="34" charset="0"/>
              </a:rPr>
              <a:t>Vue d’ensemble (comparatif globale)</a:t>
            </a:r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32CFB345-8A8C-D0DD-EF0C-5710685CAEF3}"/>
              </a:ext>
            </a:extLst>
          </p:cNvPr>
          <p:cNvSpPr txBox="1"/>
          <p:nvPr/>
        </p:nvSpPr>
        <p:spPr>
          <a:xfrm>
            <a:off x="185737" y="3028994"/>
            <a:ext cx="477678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27% de désabonnées </a:t>
            </a:r>
            <a:r>
              <a:rPr lang="fr-FR" sz="1600" dirty="0">
                <a:latin typeface="Segoe UI" panose="020B0502040204020203" pitchFamily="34" charset="0"/>
                <a:cs typeface="Segoe UI" panose="020B0502040204020203" pitchFamily="34" charset="0"/>
              </a:rPr>
              <a:t>(+ 1800 clients)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+ 50 % </a:t>
            </a:r>
            <a:r>
              <a:rPr lang="fr-FR" sz="1600" dirty="0">
                <a:latin typeface="Segoe UI" panose="020B0502040204020203" pitchFamily="34" charset="0"/>
                <a:cs typeface="Segoe UI" panose="020B0502040204020203" pitchFamily="34" charset="0"/>
              </a:rPr>
              <a:t>ont une ancienneté &lt; 1 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>
                <a:latin typeface="Segoe UI" panose="020B0502040204020203" pitchFamily="34" charset="0"/>
                <a:cs typeface="Segoe UI" panose="020B0502040204020203" pitchFamily="34" charset="0"/>
              </a:rPr>
              <a:t>Dépense moyenne + élevées chez les désabonnés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b="1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Contrat sans engagement</a:t>
            </a:r>
          </a:p>
          <a:p>
            <a:endParaRPr lang="fr-FR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8791F695-3AC3-BB89-E067-DD80353CDA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2538" y="1679762"/>
            <a:ext cx="6943725" cy="4586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6443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321FCD0-F2E3-4440-868D-609AE85EE1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354D4F7-7A85-DC53-6C70-8FE44E67238E}"/>
              </a:ext>
            </a:extLst>
          </p:cNvPr>
          <p:cNvSpPr/>
          <p:nvPr/>
        </p:nvSpPr>
        <p:spPr>
          <a:xfrm>
            <a:off x="0" y="0"/>
            <a:ext cx="12192000" cy="1470212"/>
          </a:xfrm>
          <a:prstGeom prst="rect">
            <a:avLst/>
          </a:prstGeom>
          <a:solidFill>
            <a:srgbClr val="26465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>
                <a:latin typeface="Segoe UI" panose="020B0502040204020203" pitchFamily="34" charset="0"/>
                <a:cs typeface="Segoe UI" panose="020B0502040204020203" pitchFamily="34" charset="0"/>
              </a:rPr>
              <a:t>Analyse comportementale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9E0A0C98-B50D-32A1-8CB0-B8768A7EA0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9038" y="1647825"/>
            <a:ext cx="7360154" cy="4914900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E7DD8CD3-3D00-F836-D81B-EEC831E55292}"/>
              </a:ext>
            </a:extLst>
          </p:cNvPr>
          <p:cNvSpPr txBox="1"/>
          <p:nvPr/>
        </p:nvSpPr>
        <p:spPr>
          <a:xfrm>
            <a:off x="185738" y="3028994"/>
            <a:ext cx="45233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+90 % </a:t>
            </a:r>
            <a:r>
              <a:rPr lang="fr-FR" sz="1600" dirty="0">
                <a:latin typeface="Segoe UI" panose="020B0502040204020203" pitchFamily="34" charset="0"/>
                <a:cs typeface="Segoe UI" panose="020B0502040204020203" pitchFamily="34" charset="0"/>
              </a:rPr>
              <a:t>de souscription téléphonie et/ou internet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>
                <a:latin typeface="Segoe UI" panose="020B0502040204020203" pitchFamily="34" charset="0"/>
                <a:cs typeface="Segoe UI" panose="020B0502040204020203" pitchFamily="34" charset="0"/>
              </a:rPr>
              <a:t>Consommation légèrement plus élevée </a:t>
            </a:r>
          </a:p>
          <a:p>
            <a:r>
              <a:rPr lang="fr-FR" sz="1600" dirty="0">
                <a:latin typeface="Segoe UI" panose="020B0502040204020203" pitchFamily="34" charset="0"/>
                <a:cs typeface="Segoe UI" panose="020B0502040204020203" pitchFamily="34" charset="0"/>
              </a:rPr>
              <a:t>  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>
                <a:latin typeface="Segoe UI" panose="020B0502040204020203" pitchFamily="34" charset="0"/>
                <a:cs typeface="Segoe UI" panose="020B0502040204020203" pitchFamily="34" charset="0"/>
              </a:rPr>
              <a:t>Forte appétence </a:t>
            </a:r>
            <a:r>
              <a:rPr lang="fr-FR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aux services de divertissement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b="1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Peu d’intérêt pour les services de support/sécurité</a:t>
            </a:r>
          </a:p>
          <a:p>
            <a:endParaRPr lang="fr-FR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1237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7EB40F5-F407-CE4D-5A58-B1A5CB38C1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2E4A30D-A188-AFFE-1F62-035494EB1F14}"/>
              </a:ext>
            </a:extLst>
          </p:cNvPr>
          <p:cNvSpPr/>
          <p:nvPr/>
        </p:nvSpPr>
        <p:spPr>
          <a:xfrm>
            <a:off x="0" y="0"/>
            <a:ext cx="12192000" cy="1470212"/>
          </a:xfrm>
          <a:prstGeom prst="rect">
            <a:avLst/>
          </a:prstGeom>
          <a:solidFill>
            <a:srgbClr val="26465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>
                <a:latin typeface="Segoe UI" panose="020B0502040204020203" pitchFamily="34" charset="0"/>
                <a:cs typeface="Segoe UI" panose="020B0502040204020203" pitchFamily="34" charset="0"/>
              </a:rPr>
              <a:t>Profil client 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C01A3C8-DDCB-A510-C771-B3F9254382F2}"/>
              </a:ext>
            </a:extLst>
          </p:cNvPr>
          <p:cNvSpPr txBox="1"/>
          <p:nvPr/>
        </p:nvSpPr>
        <p:spPr>
          <a:xfrm>
            <a:off x="185738" y="3028994"/>
            <a:ext cx="45233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60 ans et plus les plus touchés</a:t>
            </a:r>
            <a:r>
              <a:rPr lang="fr-FR" sz="1600" dirty="0">
                <a:latin typeface="Segoe UI" panose="020B0502040204020203" pitchFamily="34" charset="0"/>
                <a:cs typeface="Segoe UI" panose="020B0502040204020203" pitchFamily="34" charset="0"/>
              </a:rPr>
              <a:t>,               part importante chez les 30-44 ans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Facture électronique et paiement par chèque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>
                <a:latin typeface="Segoe UI" panose="020B0502040204020203" pitchFamily="34" charset="0"/>
                <a:cs typeface="Segoe UI" panose="020B0502040204020203" pitchFamily="34" charset="0"/>
              </a:rPr>
              <a:t>Répartis sur tout le territoire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b="1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+40 % se désabonnent pour la concurrence</a:t>
            </a:r>
          </a:p>
          <a:p>
            <a:endParaRPr lang="fr-FR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BAD933BC-BF6E-33F3-5282-9F53B6B53E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7574" y="1866899"/>
            <a:ext cx="7228688" cy="471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847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A8D2A24-ED0D-A5F7-9505-69722946F3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4FC16C4-C70D-2FEE-74A0-30CAB05FA557}"/>
              </a:ext>
            </a:extLst>
          </p:cNvPr>
          <p:cNvSpPr/>
          <p:nvPr/>
        </p:nvSpPr>
        <p:spPr>
          <a:xfrm>
            <a:off x="0" y="0"/>
            <a:ext cx="12192000" cy="1470212"/>
          </a:xfrm>
          <a:prstGeom prst="rect">
            <a:avLst/>
          </a:prstGeom>
          <a:solidFill>
            <a:srgbClr val="26465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>
                <a:latin typeface="Segoe UI" panose="020B0502040204020203" pitchFamily="34" charset="0"/>
                <a:cs typeface="Segoe UI" panose="020B0502040204020203" pitchFamily="34" charset="0"/>
              </a:rPr>
              <a:t>Conclusion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88E6F7D-A829-6045-8BD1-DC25A6B1A411}"/>
              </a:ext>
            </a:extLst>
          </p:cNvPr>
          <p:cNvSpPr/>
          <p:nvPr/>
        </p:nvSpPr>
        <p:spPr>
          <a:xfrm>
            <a:off x="0" y="6362700"/>
            <a:ext cx="12192000" cy="495300"/>
          </a:xfrm>
          <a:prstGeom prst="rect">
            <a:avLst/>
          </a:prstGeom>
          <a:solidFill>
            <a:srgbClr val="264653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E3FFBC6-C7C5-72E5-1A88-7D5E3897A219}"/>
              </a:ext>
            </a:extLst>
          </p:cNvPr>
          <p:cNvSpPr txBox="1"/>
          <p:nvPr/>
        </p:nvSpPr>
        <p:spPr>
          <a:xfrm>
            <a:off x="1771649" y="2260786"/>
            <a:ext cx="903082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27% de désabonnés </a:t>
            </a:r>
            <a:r>
              <a:rPr lang="fr-FR" sz="1600" dirty="0">
                <a:latin typeface="Segoe UI" panose="020B0502040204020203" pitchFamily="34" charset="0"/>
                <a:cs typeface="Segoe UI" panose="020B0502040204020203" pitchFamily="34" charset="0"/>
              </a:rPr>
              <a:t>avec un contrat sans engagement et une ancienneté inférieure à 1 ans.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>
                <a:latin typeface="Segoe UI" panose="020B0502040204020203" pitchFamily="34" charset="0"/>
                <a:cs typeface="Segoe UI" panose="020B0502040204020203" pitchFamily="34" charset="0"/>
              </a:rPr>
              <a:t>Nombreuses souscriptions à </a:t>
            </a:r>
            <a:r>
              <a:rPr lang="fr-FR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la téléphonie et internet. </a:t>
            </a:r>
            <a:r>
              <a:rPr lang="fr-FR" sz="1600" dirty="0">
                <a:latin typeface="Segoe UI" panose="020B0502040204020203" pitchFamily="34" charset="0"/>
                <a:cs typeface="Segoe UI" panose="020B0502040204020203" pitchFamily="34" charset="0"/>
              </a:rPr>
              <a:t>Fort intérêt pour </a:t>
            </a:r>
            <a:r>
              <a:rPr lang="fr-FR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les services de streaming, </a:t>
            </a:r>
            <a:r>
              <a:rPr lang="fr-FR" sz="1600" dirty="0">
                <a:latin typeface="Segoe UI" panose="020B0502040204020203" pitchFamily="34" charset="0"/>
                <a:cs typeface="Segoe UI" panose="020B0502040204020203" pitchFamily="34" charset="0"/>
              </a:rPr>
              <a:t>mais faible pour les services </a:t>
            </a:r>
            <a:r>
              <a:rPr lang="fr-FR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de support et sécurité</a:t>
            </a:r>
          </a:p>
          <a:p>
            <a:endParaRPr lang="fr-FR" sz="1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fr-FR" sz="1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Profils à risque </a:t>
            </a:r>
            <a:r>
              <a:rPr lang="fr-FR" sz="1600" dirty="0">
                <a:latin typeface="Segoe UI" panose="020B0502040204020203" pitchFamily="34" charset="0"/>
                <a:cs typeface="Segoe UI" panose="020B0502040204020203" pitchFamily="34" charset="0"/>
              </a:rPr>
              <a:t>concernent les 60 ans et plus, ainsi qu’une part des 30-44 ans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Stratégie de fidélisation à repenser car près de 50 % se désabonnent pour rejoindre la concurrence</a:t>
            </a:r>
            <a:endParaRPr lang="fr-FR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5376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99BE7C0-450A-1369-21EA-923243DE18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80AFDC3-F00B-0051-D20C-BA6B74DE9735}"/>
              </a:ext>
            </a:extLst>
          </p:cNvPr>
          <p:cNvSpPr/>
          <p:nvPr/>
        </p:nvSpPr>
        <p:spPr>
          <a:xfrm>
            <a:off x="0" y="0"/>
            <a:ext cx="12192000" cy="1470212"/>
          </a:xfrm>
          <a:prstGeom prst="rect">
            <a:avLst/>
          </a:prstGeom>
          <a:solidFill>
            <a:srgbClr val="26465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>
                <a:latin typeface="Segoe UI" panose="020B0502040204020203" pitchFamily="34" charset="0"/>
                <a:cs typeface="Segoe UI" panose="020B0502040204020203" pitchFamily="34" charset="0"/>
              </a:rPr>
              <a:t>Recommandations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E567CF2-618E-E45C-6FF6-7668FF833D8D}"/>
              </a:ext>
            </a:extLst>
          </p:cNvPr>
          <p:cNvSpPr txBox="1"/>
          <p:nvPr/>
        </p:nvSpPr>
        <p:spPr>
          <a:xfrm>
            <a:off x="2051237" y="2816598"/>
            <a:ext cx="808952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Aligner les offres </a:t>
            </a:r>
            <a:r>
              <a:rPr lang="fr-FR" sz="1600" dirty="0">
                <a:latin typeface="Segoe UI" panose="020B0502040204020203" pitchFamily="34" charset="0"/>
                <a:cs typeface="Segoe UI" panose="020B0502040204020203" pitchFamily="34" charset="0"/>
              </a:rPr>
              <a:t>commerciales avec la concurrence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Valoriser les services de support/sécurité </a:t>
            </a:r>
            <a:r>
              <a:rPr lang="fr-FR" sz="1600" dirty="0">
                <a:latin typeface="Segoe UI" panose="020B0502040204020203" pitchFamily="34" charset="0"/>
                <a:cs typeface="Segoe UI" panose="020B0502040204020203" pitchFamily="34" charset="0"/>
              </a:rPr>
              <a:t>via des campagnes</a:t>
            </a:r>
          </a:p>
          <a:p>
            <a:endParaRPr lang="fr-FR" sz="1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fr-FR" sz="1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Proposer des packs groupés </a:t>
            </a:r>
            <a:r>
              <a:rPr lang="fr-FR" sz="1600" dirty="0">
                <a:latin typeface="Segoe UI" panose="020B0502040204020203" pitchFamily="34" charset="0"/>
                <a:cs typeface="Segoe UI" panose="020B0502040204020203" pitchFamily="34" charset="0"/>
              </a:rPr>
              <a:t>incluant les services d’assistance et de sécurité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Cibler les clients à risque </a:t>
            </a:r>
            <a:r>
              <a:rPr lang="fr-FR" sz="1600" dirty="0">
                <a:latin typeface="Segoe UI" panose="020B0502040204020203" pitchFamily="34" charset="0"/>
                <a:cs typeface="Segoe UI" panose="020B0502040204020203" pitchFamily="34" charset="0"/>
              </a:rPr>
              <a:t>grâce à la table de scoring</a:t>
            </a:r>
          </a:p>
          <a:p>
            <a:endParaRPr lang="fr-FR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97573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F9A6E31-F6C6-2466-3D10-933AE3AE72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12D3C0E-1C3E-15BE-4219-A7319CBD1822}"/>
              </a:ext>
            </a:extLst>
          </p:cNvPr>
          <p:cNvSpPr/>
          <p:nvPr/>
        </p:nvSpPr>
        <p:spPr>
          <a:xfrm>
            <a:off x="0" y="0"/>
            <a:ext cx="12192000" cy="1470212"/>
          </a:xfrm>
          <a:prstGeom prst="rect">
            <a:avLst/>
          </a:prstGeom>
          <a:solidFill>
            <a:srgbClr val="26465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>
                <a:latin typeface="Segoe UI" panose="020B0502040204020203" pitchFamily="34" charset="0"/>
                <a:cs typeface="Segoe UI" panose="020B0502040204020203" pitchFamily="34" charset="0"/>
              </a:rPr>
              <a:t>Annexe : Profils à risque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EDFD81E-1CC2-6062-2CC0-5BD14A0555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2005" y="1709359"/>
            <a:ext cx="4957070" cy="440164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90FE7BB4-A4B0-C86B-F53B-1C1BF0B6FC5F}"/>
              </a:ext>
            </a:extLst>
          </p:cNvPr>
          <p:cNvSpPr txBox="1"/>
          <p:nvPr/>
        </p:nvSpPr>
        <p:spPr>
          <a:xfrm>
            <a:off x="1315291" y="2625582"/>
            <a:ext cx="488156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Profil type des désabonnés selon (scoring) :</a:t>
            </a:r>
          </a:p>
          <a:p>
            <a:endParaRPr lang="fr-FR" sz="1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Contrat</a:t>
            </a:r>
            <a:r>
              <a:rPr lang="fr-FR" sz="1600" dirty="0">
                <a:latin typeface="Segoe UI" panose="020B0502040204020203" pitchFamily="34" charset="0"/>
                <a:cs typeface="Segoe UI" panose="020B0502040204020203" pitchFamily="34" charset="0"/>
              </a:rPr>
              <a:t> : Month-to-Month (sans engagement)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Ancienneté</a:t>
            </a:r>
            <a:r>
              <a:rPr lang="fr-FR" sz="1600" dirty="0">
                <a:latin typeface="Segoe UI" panose="020B0502040204020203" pitchFamily="34" charset="0"/>
                <a:cs typeface="Segoe UI" panose="020B0502040204020203" pitchFamily="34" charset="0"/>
              </a:rPr>
              <a:t> : inférieure à 1 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Offres</a:t>
            </a:r>
            <a:r>
              <a:rPr lang="fr-FR" sz="1600" dirty="0">
                <a:latin typeface="Segoe UI" panose="020B0502040204020203" pitchFamily="34" charset="0"/>
                <a:cs typeface="Segoe UI" panose="020B0502040204020203" pitchFamily="34" charset="0"/>
              </a:rPr>
              <a:t> : aucune ou offre 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Services</a:t>
            </a:r>
            <a:r>
              <a:rPr lang="fr-FR" sz="1600" dirty="0">
                <a:latin typeface="Segoe UI" panose="020B0502040204020203" pitchFamily="34" charset="0"/>
                <a:cs typeface="Segoe UI" panose="020B0502040204020203" pitchFamily="34" charset="0"/>
              </a:rPr>
              <a:t> : pas de support/sécurité</a:t>
            </a:r>
          </a:p>
          <a:p>
            <a:endParaRPr lang="fr-FR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Score</a:t>
            </a:r>
            <a:r>
              <a:rPr lang="fr-FR" sz="1600" dirty="0">
                <a:latin typeface="Segoe UI" panose="020B0502040204020203" pitchFamily="34" charset="0"/>
                <a:cs typeface="Segoe UI" panose="020B0502040204020203" pitchFamily="34" charset="0"/>
              </a:rPr>
              <a:t> : de 0 à 4 (faible à élevé)</a:t>
            </a:r>
          </a:p>
        </p:txBody>
      </p:sp>
    </p:spTree>
    <p:extLst>
      <p:ext uri="{BB962C8B-B14F-4D97-AF65-F5344CB8AC3E}">
        <p14:creationId xmlns:p14="http://schemas.microsoft.com/office/powerpoint/2010/main" val="134535454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442</Words>
  <Application>Microsoft Office PowerPoint</Application>
  <PresentationFormat>Grand écran</PresentationFormat>
  <Paragraphs>81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Segoe UI</vt:lpstr>
      <vt:lpstr>Thème Office</vt:lpstr>
      <vt:lpstr>ANALYSE DU CHURN CLIENT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sabrina naine</dc:creator>
  <cp:lastModifiedBy>sabrina naine</cp:lastModifiedBy>
  <cp:revision>3</cp:revision>
  <dcterms:created xsi:type="dcterms:W3CDTF">2025-08-01T14:15:25Z</dcterms:created>
  <dcterms:modified xsi:type="dcterms:W3CDTF">2025-09-08T11:12:40Z</dcterms:modified>
</cp:coreProperties>
</file>