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  <p:sldMasterId id="2147483788" r:id="rId2"/>
  </p:sldMasterIdLst>
  <p:notesMasterIdLst>
    <p:notesMasterId r:id="rId24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5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66" r:id="rId23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25"/>
      <p:bold r:id="rId26"/>
      <p:italic r:id="rId27"/>
      <p:boldItalic r:id="rId28"/>
    </p:embeddedFont>
    <p:embeddedFont>
      <p:font typeface="Segoe UI" panose="020B0502040204020203" pitchFamily="34" charset="0"/>
      <p:regular r:id="rId29"/>
      <p:bold r:id="rId30"/>
      <p:italic r:id="rId31"/>
      <p:boldItalic r:id="rId32"/>
    </p:embeddedFont>
    <p:embeddedFont>
      <p:font typeface="Wingdings 3" panose="05040102010807070707" pitchFamily="18" charset="2"/>
      <p:regular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2.fntdata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font" Target="fonts/font4.fntdata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7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brina naine" userId="d574f191acba1bda" providerId="LiveId" clId="{08C4BB86-B9B2-4536-BBA6-F0A1241F0701}"/>
    <pc:docChg chg="custSel modSld">
      <pc:chgData name="sabrina naine" userId="d574f191acba1bda" providerId="LiveId" clId="{08C4BB86-B9B2-4536-BBA6-F0A1241F0701}" dt="2024-06-04T17:33:32.235" v="22" actId="1036"/>
      <pc:docMkLst>
        <pc:docMk/>
      </pc:docMkLst>
      <pc:sldChg chg="addSp delSp modSp mod">
        <pc:chgData name="sabrina naine" userId="d574f191acba1bda" providerId="LiveId" clId="{08C4BB86-B9B2-4536-BBA6-F0A1241F0701}" dt="2024-06-04T17:33:32.235" v="22" actId="1036"/>
        <pc:sldMkLst>
          <pc:docMk/>
          <pc:sldMk cId="0" sldId="260"/>
        </pc:sldMkLst>
        <pc:picChg chg="add mod">
          <ac:chgData name="sabrina naine" userId="d574f191acba1bda" providerId="LiveId" clId="{08C4BB86-B9B2-4536-BBA6-F0A1241F0701}" dt="2024-06-04T17:33:27.338" v="8" actId="14100"/>
          <ac:picMkLst>
            <pc:docMk/>
            <pc:sldMk cId="0" sldId="260"/>
            <ac:picMk id="3" creationId="{CCD4C6FD-9FA0-1262-D748-6ABAF4A1430E}"/>
          </ac:picMkLst>
        </pc:picChg>
        <pc:picChg chg="mod">
          <ac:chgData name="sabrina naine" userId="d574f191acba1bda" providerId="LiveId" clId="{08C4BB86-B9B2-4536-BBA6-F0A1241F0701}" dt="2024-06-04T17:33:32.235" v="22" actId="1036"/>
          <ac:picMkLst>
            <pc:docMk/>
            <pc:sldMk cId="0" sldId="260"/>
            <ac:picMk id="7" creationId="{2B34F0CC-6085-9DB4-95F4-6DEA145161FD}"/>
          </ac:picMkLst>
        </pc:picChg>
        <pc:picChg chg="del">
          <ac:chgData name="sabrina naine" userId="d574f191acba1bda" providerId="LiveId" clId="{08C4BB86-B9B2-4536-BBA6-F0A1241F0701}" dt="2024-06-04T17:32:38.133" v="0" actId="478"/>
          <ac:picMkLst>
            <pc:docMk/>
            <pc:sldMk cId="0" sldId="260"/>
            <ac:picMk id="9" creationId="{DF964123-218D-35C4-2867-1F39996EC23C}"/>
          </ac:picMkLst>
        </pc:picChg>
      </pc:sldChg>
    </pc:docChg>
  </pc:docChgLst>
  <pc:docChgLst>
    <pc:chgData name="sabrina naine" userId="d574f191acba1bda" providerId="LiveId" clId="{B6C43E16-1464-4A0B-BE53-8D0047281B44}"/>
    <pc:docChg chg="undo custSel addSld delSld modSld modMainMaster">
      <pc:chgData name="sabrina naine" userId="d574f191acba1bda" providerId="LiveId" clId="{B6C43E16-1464-4A0B-BE53-8D0047281B44}" dt="2024-06-02T14:30:14.747" v="4992" actId="20577"/>
      <pc:docMkLst>
        <pc:docMk/>
      </pc:docMkLst>
      <pc:sldChg chg="addSp delSp modSp mod">
        <pc:chgData name="sabrina naine" userId="d574f191acba1bda" providerId="LiveId" clId="{B6C43E16-1464-4A0B-BE53-8D0047281B44}" dt="2024-05-29T11:58:39.133" v="4974" actId="1038"/>
        <pc:sldMkLst>
          <pc:docMk/>
          <pc:sldMk cId="0" sldId="256"/>
        </pc:sldMkLst>
        <pc:spChg chg="del">
          <ac:chgData name="sabrina naine" userId="d574f191acba1bda" providerId="LiveId" clId="{B6C43E16-1464-4A0B-BE53-8D0047281B44}" dt="2024-05-24T18:18:08.064" v="1094" actId="478"/>
          <ac:spMkLst>
            <pc:docMk/>
            <pc:sldMk cId="0" sldId="256"/>
            <ac:spMk id="254" creationId="{00000000-0000-0000-0000-000000000000}"/>
          </ac:spMkLst>
        </pc:spChg>
        <pc:spChg chg="mod">
          <ac:chgData name="sabrina naine" userId="d574f191acba1bda" providerId="LiveId" clId="{B6C43E16-1464-4A0B-BE53-8D0047281B44}" dt="2024-05-27T15:58:25.505" v="2538" actId="122"/>
          <ac:spMkLst>
            <pc:docMk/>
            <pc:sldMk cId="0" sldId="256"/>
            <ac:spMk id="255" creationId="{00000000-0000-0000-0000-000000000000}"/>
          </ac:spMkLst>
        </pc:spChg>
        <pc:spChg chg="mod">
          <ac:chgData name="sabrina naine" userId="d574f191acba1bda" providerId="LiveId" clId="{B6C43E16-1464-4A0B-BE53-8D0047281B44}" dt="2024-05-29T10:31:51.777" v="4869" actId="122"/>
          <ac:spMkLst>
            <pc:docMk/>
            <pc:sldMk cId="0" sldId="256"/>
            <ac:spMk id="256" creationId="{00000000-0000-0000-0000-000000000000}"/>
          </ac:spMkLst>
        </pc:spChg>
        <pc:spChg chg="del mod">
          <ac:chgData name="sabrina naine" userId="d574f191acba1bda" providerId="LiveId" clId="{B6C43E16-1464-4A0B-BE53-8D0047281B44}" dt="2024-05-24T18:23:35.222" v="1103" actId="478"/>
          <ac:spMkLst>
            <pc:docMk/>
            <pc:sldMk cId="0" sldId="256"/>
            <ac:spMk id="259" creationId="{00000000-0000-0000-0000-000000000000}"/>
          </ac:spMkLst>
        </pc:spChg>
        <pc:picChg chg="add mod">
          <ac:chgData name="sabrina naine" userId="d574f191acba1bda" providerId="LiveId" clId="{B6C43E16-1464-4A0B-BE53-8D0047281B44}" dt="2024-05-29T11:58:14.113" v="4965" actId="1076"/>
          <ac:picMkLst>
            <pc:docMk/>
            <pc:sldMk cId="0" sldId="256"/>
            <ac:picMk id="2" creationId="{F8D3F318-E6E9-0967-6B9A-8C33C0737745}"/>
          </ac:picMkLst>
        </pc:picChg>
        <pc:picChg chg="mod">
          <ac:chgData name="sabrina naine" userId="d574f191acba1bda" providerId="LiveId" clId="{B6C43E16-1464-4A0B-BE53-8D0047281B44}" dt="2024-05-29T11:57:56.161" v="4963" actId="14100"/>
          <ac:picMkLst>
            <pc:docMk/>
            <pc:sldMk cId="0" sldId="256"/>
            <ac:picMk id="253" creationId="{00000000-0000-0000-0000-000000000000}"/>
          </ac:picMkLst>
        </pc:picChg>
        <pc:picChg chg="mod">
          <ac:chgData name="sabrina naine" userId="d574f191acba1bda" providerId="LiveId" clId="{B6C43E16-1464-4A0B-BE53-8D0047281B44}" dt="2024-05-27T17:31:12.729" v="3637" actId="14861"/>
          <ac:picMkLst>
            <pc:docMk/>
            <pc:sldMk cId="0" sldId="256"/>
            <ac:picMk id="257" creationId="{00000000-0000-0000-0000-000000000000}"/>
          </ac:picMkLst>
        </pc:picChg>
        <pc:picChg chg="mod ord">
          <ac:chgData name="sabrina naine" userId="d574f191acba1bda" providerId="LiveId" clId="{B6C43E16-1464-4A0B-BE53-8D0047281B44}" dt="2024-05-29T11:58:39.133" v="4974" actId="1038"/>
          <ac:picMkLst>
            <pc:docMk/>
            <pc:sldMk cId="0" sldId="256"/>
            <ac:picMk id="258" creationId="{00000000-0000-0000-0000-000000000000}"/>
          </ac:picMkLst>
        </pc:picChg>
      </pc:sldChg>
      <pc:sldChg chg="delSp modSp mod">
        <pc:chgData name="sabrina naine" userId="d574f191acba1bda" providerId="LiveId" clId="{B6C43E16-1464-4A0B-BE53-8D0047281B44}" dt="2024-05-29T10:32:42.385" v="4872" actId="255"/>
        <pc:sldMkLst>
          <pc:docMk/>
          <pc:sldMk cId="0" sldId="257"/>
        </pc:sldMkLst>
        <pc:spChg chg="mod modVis">
          <ac:chgData name="sabrina naine" userId="d574f191acba1bda" providerId="LiveId" clId="{B6C43E16-1464-4A0B-BE53-8D0047281B44}" dt="2024-05-29T10:32:42.385" v="4872" actId="255"/>
          <ac:spMkLst>
            <pc:docMk/>
            <pc:sldMk cId="0" sldId="257"/>
            <ac:spMk id="265" creationId="{00000000-0000-0000-0000-000000000000}"/>
          </ac:spMkLst>
        </pc:spChg>
        <pc:spChg chg="mod modVis">
          <ac:chgData name="sabrina naine" userId="d574f191acba1bda" providerId="LiveId" clId="{B6C43E16-1464-4A0B-BE53-8D0047281B44}" dt="2024-05-28T12:56:24.174" v="3839" actId="2711"/>
          <ac:spMkLst>
            <pc:docMk/>
            <pc:sldMk cId="0" sldId="257"/>
            <ac:spMk id="266" creationId="{00000000-0000-0000-0000-000000000000}"/>
          </ac:spMkLst>
        </pc:spChg>
        <pc:spChg chg="mod modVis">
          <ac:chgData name="sabrina naine" userId="d574f191acba1bda" providerId="LiveId" clId="{B6C43E16-1464-4A0B-BE53-8D0047281B44}" dt="2024-05-28T13:18:30.291" v="4004" actId="113"/>
          <ac:spMkLst>
            <pc:docMk/>
            <pc:sldMk cId="0" sldId="257"/>
            <ac:spMk id="267" creationId="{00000000-0000-0000-0000-000000000000}"/>
          </ac:spMkLst>
        </pc:spChg>
        <pc:spChg chg="del mod">
          <ac:chgData name="sabrina naine" userId="d574f191acba1bda" providerId="LiveId" clId="{B6C43E16-1464-4A0B-BE53-8D0047281B44}" dt="2024-05-24T14:06:34.302" v="311" actId="478"/>
          <ac:spMkLst>
            <pc:docMk/>
            <pc:sldMk cId="0" sldId="257"/>
            <ac:spMk id="269" creationId="{00000000-0000-0000-0000-000000000000}"/>
          </ac:spMkLst>
        </pc:spChg>
        <pc:spChg chg="del mod">
          <ac:chgData name="sabrina naine" userId="d574f191acba1bda" providerId="LiveId" clId="{B6C43E16-1464-4A0B-BE53-8D0047281B44}" dt="2024-05-26T16:28:00.360" v="1690" actId="478"/>
          <ac:spMkLst>
            <pc:docMk/>
            <pc:sldMk cId="0" sldId="257"/>
            <ac:spMk id="270" creationId="{00000000-0000-0000-0000-000000000000}"/>
          </ac:spMkLst>
        </pc:spChg>
        <pc:picChg chg="mod ord modVis">
          <ac:chgData name="sabrina naine" userId="d574f191acba1bda" providerId="LiveId" clId="{B6C43E16-1464-4A0B-BE53-8D0047281B44}" dt="2024-05-27T17:30:03.336" v="3627" actId="14100"/>
          <ac:picMkLst>
            <pc:docMk/>
            <pc:sldMk cId="0" sldId="257"/>
            <ac:picMk id="268" creationId="{00000000-0000-0000-0000-000000000000}"/>
          </ac:picMkLst>
        </pc:picChg>
      </pc:sldChg>
      <pc:sldChg chg="delSp modSp mod">
        <pc:chgData name="sabrina naine" userId="d574f191acba1bda" providerId="LiveId" clId="{B6C43E16-1464-4A0B-BE53-8D0047281B44}" dt="2024-06-01T14:12:43.373" v="4984" actId="20577"/>
        <pc:sldMkLst>
          <pc:docMk/>
          <pc:sldMk cId="0" sldId="258"/>
        </pc:sldMkLst>
        <pc:spChg chg="mod">
          <ac:chgData name="sabrina naine" userId="d574f191acba1bda" providerId="LiveId" clId="{B6C43E16-1464-4A0B-BE53-8D0047281B44}" dt="2024-05-29T10:34:05.797" v="4957" actId="1076"/>
          <ac:spMkLst>
            <pc:docMk/>
            <pc:sldMk cId="0" sldId="258"/>
            <ac:spMk id="276" creationId="{00000000-0000-0000-0000-000000000000}"/>
          </ac:spMkLst>
        </pc:spChg>
        <pc:spChg chg="mod">
          <ac:chgData name="sabrina naine" userId="d574f191acba1bda" providerId="LiveId" clId="{B6C43E16-1464-4A0B-BE53-8D0047281B44}" dt="2024-06-01T14:12:43.373" v="4984" actId="20577"/>
          <ac:spMkLst>
            <pc:docMk/>
            <pc:sldMk cId="0" sldId="258"/>
            <ac:spMk id="277" creationId="{00000000-0000-0000-0000-000000000000}"/>
          </ac:spMkLst>
        </pc:spChg>
        <pc:spChg chg="del mod">
          <ac:chgData name="sabrina naine" userId="d574f191acba1bda" providerId="LiveId" clId="{B6C43E16-1464-4A0B-BE53-8D0047281B44}" dt="2024-05-26T16:27:33.547" v="1686" actId="478"/>
          <ac:spMkLst>
            <pc:docMk/>
            <pc:sldMk cId="0" sldId="258"/>
            <ac:spMk id="278" creationId="{00000000-0000-0000-0000-000000000000}"/>
          </ac:spMkLst>
        </pc:spChg>
        <pc:spChg chg="del mod">
          <ac:chgData name="sabrina naine" userId="d574f191acba1bda" providerId="LiveId" clId="{B6C43E16-1464-4A0B-BE53-8D0047281B44}" dt="2024-05-28T13:55:53.796" v="4115" actId="478"/>
          <ac:spMkLst>
            <pc:docMk/>
            <pc:sldMk cId="0" sldId="258"/>
            <ac:spMk id="279" creationId="{00000000-0000-0000-0000-000000000000}"/>
          </ac:spMkLst>
        </pc:spChg>
      </pc:sldChg>
      <pc:sldChg chg="delSp modSp mod">
        <pc:chgData name="sabrina naine" userId="d574f191acba1bda" providerId="LiveId" clId="{B6C43E16-1464-4A0B-BE53-8D0047281B44}" dt="2024-05-29T10:34:21.587" v="4958" actId="255"/>
        <pc:sldMkLst>
          <pc:docMk/>
          <pc:sldMk cId="0" sldId="259"/>
        </pc:sldMkLst>
        <pc:spChg chg="mod">
          <ac:chgData name="sabrina naine" userId="d574f191acba1bda" providerId="LiveId" clId="{B6C43E16-1464-4A0B-BE53-8D0047281B44}" dt="2024-05-29T10:34:21.587" v="4958" actId="255"/>
          <ac:spMkLst>
            <pc:docMk/>
            <pc:sldMk cId="0" sldId="259"/>
            <ac:spMk id="285" creationId="{00000000-0000-0000-0000-000000000000}"/>
          </ac:spMkLst>
        </pc:spChg>
        <pc:spChg chg="mod">
          <ac:chgData name="sabrina naine" userId="d574f191acba1bda" providerId="LiveId" clId="{B6C43E16-1464-4A0B-BE53-8D0047281B44}" dt="2024-05-28T13:18:46.955" v="4010" actId="5793"/>
          <ac:spMkLst>
            <pc:docMk/>
            <pc:sldMk cId="0" sldId="259"/>
            <ac:spMk id="286" creationId="{00000000-0000-0000-0000-000000000000}"/>
          </ac:spMkLst>
        </pc:spChg>
        <pc:spChg chg="del mod">
          <ac:chgData name="sabrina naine" userId="d574f191acba1bda" providerId="LiveId" clId="{B6C43E16-1464-4A0B-BE53-8D0047281B44}" dt="2024-05-28T13:18:50.791" v="4011" actId="478"/>
          <ac:spMkLst>
            <pc:docMk/>
            <pc:sldMk cId="0" sldId="259"/>
            <ac:spMk id="287" creationId="{00000000-0000-0000-0000-000000000000}"/>
          </ac:spMkLst>
        </pc:spChg>
        <pc:spChg chg="del mod">
          <ac:chgData name="sabrina naine" userId="d574f191acba1bda" providerId="LiveId" clId="{B6C43E16-1464-4A0B-BE53-8D0047281B44}" dt="2024-05-28T13:18:54.414" v="4012" actId="478"/>
          <ac:spMkLst>
            <pc:docMk/>
            <pc:sldMk cId="0" sldId="259"/>
            <ac:spMk id="288" creationId="{00000000-0000-0000-0000-000000000000}"/>
          </ac:spMkLst>
        </pc:spChg>
      </pc:sldChg>
      <pc:sldChg chg="addSp delSp modSp mod">
        <pc:chgData name="sabrina naine" userId="d574f191acba1bda" providerId="LiveId" clId="{B6C43E16-1464-4A0B-BE53-8D0047281B44}" dt="2024-05-29T10:32:33.459" v="4871" actId="255"/>
        <pc:sldMkLst>
          <pc:docMk/>
          <pc:sldMk cId="0" sldId="260"/>
        </pc:sldMkLst>
        <pc:spChg chg="mod">
          <ac:chgData name="sabrina naine" userId="d574f191acba1bda" providerId="LiveId" clId="{B6C43E16-1464-4A0B-BE53-8D0047281B44}" dt="2024-05-29T10:32:33.459" v="4871" actId="255"/>
          <ac:spMkLst>
            <pc:docMk/>
            <pc:sldMk cId="0" sldId="260"/>
            <ac:spMk id="294" creationId="{00000000-0000-0000-0000-000000000000}"/>
          </ac:spMkLst>
        </pc:spChg>
        <pc:spChg chg="del mod">
          <ac:chgData name="sabrina naine" userId="d574f191acba1bda" providerId="LiveId" clId="{B6C43E16-1464-4A0B-BE53-8D0047281B44}" dt="2024-05-26T17:16:18.948" v="1897" actId="478"/>
          <ac:spMkLst>
            <pc:docMk/>
            <pc:sldMk cId="0" sldId="260"/>
            <ac:spMk id="295" creationId="{00000000-0000-0000-0000-000000000000}"/>
          </ac:spMkLst>
        </pc:spChg>
        <pc:spChg chg="del mod">
          <ac:chgData name="sabrina naine" userId="d574f191acba1bda" providerId="LiveId" clId="{B6C43E16-1464-4A0B-BE53-8D0047281B44}" dt="2024-05-26T16:27:42.825" v="1688" actId="478"/>
          <ac:spMkLst>
            <pc:docMk/>
            <pc:sldMk cId="0" sldId="260"/>
            <ac:spMk id="296" creationId="{00000000-0000-0000-0000-000000000000}"/>
          </ac:spMkLst>
        </pc:spChg>
        <pc:spChg chg="del mod">
          <ac:chgData name="sabrina naine" userId="d574f191acba1bda" providerId="LiveId" clId="{B6C43E16-1464-4A0B-BE53-8D0047281B44}" dt="2024-05-26T17:16:46.079" v="1904" actId="478"/>
          <ac:spMkLst>
            <pc:docMk/>
            <pc:sldMk cId="0" sldId="260"/>
            <ac:spMk id="297" creationId="{00000000-0000-0000-0000-000000000000}"/>
          </ac:spMkLst>
        </pc:spChg>
        <pc:picChg chg="add del mod">
          <ac:chgData name="sabrina naine" userId="d574f191acba1bda" providerId="LiveId" clId="{B6C43E16-1464-4A0B-BE53-8D0047281B44}" dt="2024-05-26T17:16:11.724" v="1896" actId="478"/>
          <ac:picMkLst>
            <pc:docMk/>
            <pc:sldMk cId="0" sldId="260"/>
            <ac:picMk id="3" creationId="{C8AB230B-15E5-9896-7955-C7906E801C01}"/>
          </ac:picMkLst>
        </pc:picChg>
        <pc:picChg chg="add del mod">
          <ac:chgData name="sabrina naine" userId="d574f191acba1bda" providerId="LiveId" clId="{B6C43E16-1464-4A0B-BE53-8D0047281B44}" dt="2024-05-26T17:15:14.131" v="1887" actId="478"/>
          <ac:picMkLst>
            <pc:docMk/>
            <pc:sldMk cId="0" sldId="260"/>
            <ac:picMk id="5" creationId="{BDA5A09D-4618-BEE3-66DD-6372452EFBC4}"/>
          </ac:picMkLst>
        </pc:picChg>
        <pc:picChg chg="add mod">
          <ac:chgData name="sabrina naine" userId="d574f191acba1bda" providerId="LiveId" clId="{B6C43E16-1464-4A0B-BE53-8D0047281B44}" dt="2024-05-26T17:15:33.631" v="1893" actId="14100"/>
          <ac:picMkLst>
            <pc:docMk/>
            <pc:sldMk cId="0" sldId="260"/>
            <ac:picMk id="7" creationId="{2B34F0CC-6085-9DB4-95F4-6DEA145161FD}"/>
          </ac:picMkLst>
        </pc:picChg>
        <pc:picChg chg="add mod">
          <ac:chgData name="sabrina naine" userId="d574f191acba1bda" providerId="LiveId" clId="{B6C43E16-1464-4A0B-BE53-8D0047281B44}" dt="2024-05-26T17:16:34.444" v="1903" actId="14100"/>
          <ac:picMkLst>
            <pc:docMk/>
            <pc:sldMk cId="0" sldId="260"/>
            <ac:picMk id="9" creationId="{DF964123-218D-35C4-2867-1F39996EC23C}"/>
          </ac:picMkLst>
        </pc:picChg>
      </pc:sldChg>
      <pc:sldChg chg="addSp delSp modSp mod">
        <pc:chgData name="sabrina naine" userId="d574f191acba1bda" providerId="LiveId" clId="{B6C43E16-1464-4A0B-BE53-8D0047281B44}" dt="2024-05-29T10:34:39.221" v="4959" actId="255"/>
        <pc:sldMkLst>
          <pc:docMk/>
          <pc:sldMk cId="0" sldId="261"/>
        </pc:sldMkLst>
        <pc:spChg chg="add del mod">
          <ac:chgData name="sabrina naine" userId="d574f191acba1bda" providerId="LiveId" clId="{B6C43E16-1464-4A0B-BE53-8D0047281B44}" dt="2024-05-26T17:17:02.414" v="1906" actId="478"/>
          <ac:spMkLst>
            <pc:docMk/>
            <pc:sldMk cId="0" sldId="261"/>
            <ac:spMk id="3" creationId="{2FE5CABF-C6FD-7250-B489-624EA95428ED}"/>
          </ac:spMkLst>
        </pc:spChg>
        <pc:spChg chg="mod">
          <ac:chgData name="sabrina naine" userId="d574f191acba1bda" providerId="LiveId" clId="{B6C43E16-1464-4A0B-BE53-8D0047281B44}" dt="2024-05-29T10:34:39.221" v="4959" actId="255"/>
          <ac:spMkLst>
            <pc:docMk/>
            <pc:sldMk cId="0" sldId="261"/>
            <ac:spMk id="303" creationId="{00000000-0000-0000-0000-000000000000}"/>
          </ac:spMkLst>
        </pc:spChg>
        <pc:spChg chg="del">
          <ac:chgData name="sabrina naine" userId="d574f191acba1bda" providerId="LiveId" clId="{B6C43E16-1464-4A0B-BE53-8D0047281B44}" dt="2024-05-26T17:16:57.318" v="1905" actId="478"/>
          <ac:spMkLst>
            <pc:docMk/>
            <pc:sldMk cId="0" sldId="261"/>
            <ac:spMk id="304" creationId="{00000000-0000-0000-0000-000000000000}"/>
          </ac:spMkLst>
        </pc:spChg>
        <pc:spChg chg="del mod">
          <ac:chgData name="sabrina naine" userId="d574f191acba1bda" providerId="LiveId" clId="{B6C43E16-1464-4A0B-BE53-8D0047281B44}" dt="2024-05-26T16:27:38.515" v="1687" actId="478"/>
          <ac:spMkLst>
            <pc:docMk/>
            <pc:sldMk cId="0" sldId="261"/>
            <ac:spMk id="305" creationId="{00000000-0000-0000-0000-000000000000}"/>
          </ac:spMkLst>
        </pc:spChg>
        <pc:spChg chg="del mod">
          <ac:chgData name="sabrina naine" userId="d574f191acba1bda" providerId="LiveId" clId="{B6C43E16-1464-4A0B-BE53-8D0047281B44}" dt="2024-05-28T13:55:41.727" v="4114" actId="478"/>
          <ac:spMkLst>
            <pc:docMk/>
            <pc:sldMk cId="0" sldId="261"/>
            <ac:spMk id="306" creationId="{00000000-0000-0000-0000-000000000000}"/>
          </ac:spMkLst>
        </pc:spChg>
        <pc:picChg chg="add del mod">
          <ac:chgData name="sabrina naine" userId="d574f191acba1bda" providerId="LiveId" clId="{B6C43E16-1464-4A0B-BE53-8D0047281B44}" dt="2024-05-28T17:47:56.037" v="4720" actId="478"/>
          <ac:picMkLst>
            <pc:docMk/>
            <pc:sldMk cId="0" sldId="261"/>
            <ac:picMk id="3" creationId="{1E0ADC13-0F65-F24E-41BE-F9E17CE3F214}"/>
          </ac:picMkLst>
        </pc:picChg>
        <pc:picChg chg="add del mod">
          <ac:chgData name="sabrina naine" userId="d574f191acba1bda" providerId="LiveId" clId="{B6C43E16-1464-4A0B-BE53-8D0047281B44}" dt="2024-05-28T17:47:32.135" v="4715" actId="478"/>
          <ac:picMkLst>
            <pc:docMk/>
            <pc:sldMk cId="0" sldId="261"/>
            <ac:picMk id="5" creationId="{3B0F32AA-AC5A-B153-CDCC-9F30148D5C01}"/>
          </ac:picMkLst>
        </pc:picChg>
        <pc:picChg chg="add mod">
          <ac:chgData name="sabrina naine" userId="d574f191acba1bda" providerId="LiveId" clId="{B6C43E16-1464-4A0B-BE53-8D0047281B44}" dt="2024-05-28T17:48:08.790" v="4726" actId="14100"/>
          <ac:picMkLst>
            <pc:docMk/>
            <pc:sldMk cId="0" sldId="261"/>
            <ac:picMk id="6" creationId="{665130B8-F3B3-D2E4-D395-BB24B8F169BD}"/>
          </ac:picMkLst>
        </pc:picChg>
      </pc:sldChg>
      <pc:sldChg chg="addSp delSp modSp mod">
        <pc:chgData name="sabrina naine" userId="d574f191acba1bda" providerId="LiveId" clId="{B6C43E16-1464-4A0B-BE53-8D0047281B44}" dt="2024-05-29T10:33:11.054" v="4874" actId="255"/>
        <pc:sldMkLst>
          <pc:docMk/>
          <pc:sldMk cId="0" sldId="262"/>
        </pc:sldMkLst>
        <pc:spChg chg="add del mod">
          <ac:chgData name="sabrina naine" userId="d574f191acba1bda" providerId="LiveId" clId="{B6C43E16-1464-4A0B-BE53-8D0047281B44}" dt="2024-05-27T14:52:41.015" v="1960" actId="478"/>
          <ac:spMkLst>
            <pc:docMk/>
            <pc:sldMk cId="0" sldId="262"/>
            <ac:spMk id="5" creationId="{0385E3B3-B9C2-BC52-1C14-AF5915E5CDE2}"/>
          </ac:spMkLst>
        </pc:spChg>
        <pc:spChg chg="mod">
          <ac:chgData name="sabrina naine" userId="d574f191acba1bda" providerId="LiveId" clId="{B6C43E16-1464-4A0B-BE53-8D0047281B44}" dt="2024-05-29T10:33:11.054" v="4874" actId="255"/>
          <ac:spMkLst>
            <pc:docMk/>
            <pc:sldMk cId="0" sldId="262"/>
            <ac:spMk id="312" creationId="{00000000-0000-0000-0000-000000000000}"/>
          </ac:spMkLst>
        </pc:spChg>
        <pc:spChg chg="del">
          <ac:chgData name="sabrina naine" userId="d574f191acba1bda" providerId="LiveId" clId="{B6C43E16-1464-4A0B-BE53-8D0047281B44}" dt="2024-05-27T14:52:37.660" v="1959" actId="478"/>
          <ac:spMkLst>
            <pc:docMk/>
            <pc:sldMk cId="0" sldId="262"/>
            <ac:spMk id="313" creationId="{00000000-0000-0000-0000-000000000000}"/>
          </ac:spMkLst>
        </pc:spChg>
        <pc:spChg chg="del mod">
          <ac:chgData name="sabrina naine" userId="d574f191acba1bda" providerId="LiveId" clId="{B6C43E16-1464-4A0B-BE53-8D0047281B44}" dt="2024-05-27T14:52:56.875" v="1964" actId="478"/>
          <ac:spMkLst>
            <pc:docMk/>
            <pc:sldMk cId="0" sldId="262"/>
            <ac:spMk id="314" creationId="{00000000-0000-0000-0000-000000000000}"/>
          </ac:spMkLst>
        </pc:spChg>
        <pc:spChg chg="del mod">
          <ac:chgData name="sabrina naine" userId="d574f191acba1bda" providerId="LiveId" clId="{B6C43E16-1464-4A0B-BE53-8D0047281B44}" dt="2024-05-27T14:52:52.811" v="1963" actId="478"/>
          <ac:spMkLst>
            <pc:docMk/>
            <pc:sldMk cId="0" sldId="262"/>
            <ac:spMk id="315" creationId="{00000000-0000-0000-0000-000000000000}"/>
          </ac:spMkLst>
        </pc:spChg>
        <pc:picChg chg="add mod">
          <ac:chgData name="sabrina naine" userId="d574f191acba1bda" providerId="LiveId" clId="{B6C43E16-1464-4A0B-BE53-8D0047281B44}" dt="2024-05-27T17:34:15.338" v="3648" actId="14100"/>
          <ac:picMkLst>
            <pc:docMk/>
            <pc:sldMk cId="0" sldId="262"/>
            <ac:picMk id="3" creationId="{9A81E299-A9ED-E6AE-176F-5A2D88A1C755}"/>
          </ac:picMkLst>
        </pc:picChg>
      </pc:sldChg>
      <pc:sldChg chg="delSp modSp del mod">
        <pc:chgData name="sabrina naine" userId="d574f191acba1bda" providerId="LiveId" clId="{B6C43E16-1464-4A0B-BE53-8D0047281B44}" dt="2024-05-28T15:22:57.780" v="4127" actId="47"/>
        <pc:sldMkLst>
          <pc:docMk/>
          <pc:sldMk cId="0" sldId="263"/>
        </pc:sldMkLst>
        <pc:spChg chg="mod">
          <ac:chgData name="sabrina naine" userId="d574f191acba1bda" providerId="LiveId" clId="{B6C43E16-1464-4A0B-BE53-8D0047281B44}" dt="2024-05-28T12:52:52.178" v="3828" actId="255"/>
          <ac:spMkLst>
            <pc:docMk/>
            <pc:sldMk cId="0" sldId="263"/>
            <ac:spMk id="321" creationId="{00000000-0000-0000-0000-000000000000}"/>
          </ac:spMkLst>
        </pc:spChg>
        <pc:spChg chg="del mod">
          <ac:chgData name="sabrina naine" userId="d574f191acba1bda" providerId="LiveId" clId="{B6C43E16-1464-4A0B-BE53-8D0047281B44}" dt="2024-05-26T16:27:47.142" v="1689" actId="478"/>
          <ac:spMkLst>
            <pc:docMk/>
            <pc:sldMk cId="0" sldId="263"/>
            <ac:spMk id="323" creationId="{00000000-0000-0000-0000-000000000000}"/>
          </ac:spMkLst>
        </pc:spChg>
        <pc:spChg chg="del mod">
          <ac:chgData name="sabrina naine" userId="d574f191acba1bda" providerId="LiveId" clId="{B6C43E16-1464-4A0B-BE53-8D0047281B44}" dt="2024-05-28T13:55:33.506" v="4113" actId="478"/>
          <ac:spMkLst>
            <pc:docMk/>
            <pc:sldMk cId="0" sldId="263"/>
            <ac:spMk id="324" creationId="{00000000-0000-0000-0000-000000000000}"/>
          </ac:spMkLst>
        </pc:spChg>
      </pc:sldChg>
      <pc:sldChg chg="addSp delSp modSp mod">
        <pc:chgData name="sabrina naine" userId="d574f191acba1bda" providerId="LiveId" clId="{B6C43E16-1464-4A0B-BE53-8D0047281B44}" dt="2024-05-28T13:13:08.001" v="3934" actId="1036"/>
        <pc:sldMkLst>
          <pc:docMk/>
          <pc:sldMk cId="0" sldId="264"/>
        </pc:sldMkLst>
        <pc:spChg chg="add del mod">
          <ac:chgData name="sabrina naine" userId="d574f191acba1bda" providerId="LiveId" clId="{B6C43E16-1464-4A0B-BE53-8D0047281B44}" dt="2024-05-28T13:11:31.813" v="3907"/>
          <ac:spMkLst>
            <pc:docMk/>
            <pc:sldMk cId="0" sldId="264"/>
            <ac:spMk id="3" creationId="{2CA82F28-E355-82E8-C82D-13766B753D9B}"/>
          </ac:spMkLst>
        </pc:spChg>
        <pc:spChg chg="mod">
          <ac:chgData name="sabrina naine" userId="d574f191acba1bda" providerId="LiveId" clId="{B6C43E16-1464-4A0B-BE53-8D0047281B44}" dt="2024-05-28T12:53:17.228" v="3830" actId="255"/>
          <ac:spMkLst>
            <pc:docMk/>
            <pc:sldMk cId="0" sldId="264"/>
            <ac:spMk id="332" creationId="{00000000-0000-0000-0000-000000000000}"/>
          </ac:spMkLst>
        </pc:spChg>
        <pc:spChg chg="mod">
          <ac:chgData name="sabrina naine" userId="d574f191acba1bda" providerId="LiveId" clId="{B6C43E16-1464-4A0B-BE53-8D0047281B44}" dt="2024-05-27T16:22:24.660" v="2831" actId="1076"/>
          <ac:spMkLst>
            <pc:docMk/>
            <pc:sldMk cId="0" sldId="264"/>
            <ac:spMk id="333" creationId="{00000000-0000-0000-0000-000000000000}"/>
          </ac:spMkLst>
        </pc:spChg>
        <pc:spChg chg="mod">
          <ac:chgData name="sabrina naine" userId="d574f191acba1bda" providerId="LiveId" clId="{B6C43E16-1464-4A0B-BE53-8D0047281B44}" dt="2024-05-27T16:22:40.429" v="2847" actId="14100"/>
          <ac:spMkLst>
            <pc:docMk/>
            <pc:sldMk cId="0" sldId="264"/>
            <ac:spMk id="334" creationId="{00000000-0000-0000-0000-000000000000}"/>
          </ac:spMkLst>
        </pc:spChg>
        <pc:picChg chg="add mod">
          <ac:chgData name="sabrina naine" userId="d574f191acba1bda" providerId="LiveId" clId="{B6C43E16-1464-4A0B-BE53-8D0047281B44}" dt="2024-05-28T13:11:42.299" v="3908" actId="1076"/>
          <ac:picMkLst>
            <pc:docMk/>
            <pc:sldMk cId="0" sldId="264"/>
            <ac:picMk id="4" creationId="{15E4B151-ABC4-E912-576F-3D75E5977A0F}"/>
          </ac:picMkLst>
        </pc:picChg>
        <pc:picChg chg="add mod ord">
          <ac:chgData name="sabrina naine" userId="d574f191acba1bda" providerId="LiveId" clId="{B6C43E16-1464-4A0B-BE53-8D0047281B44}" dt="2024-05-28T13:13:08.001" v="3934" actId="1036"/>
          <ac:picMkLst>
            <pc:docMk/>
            <pc:sldMk cId="0" sldId="264"/>
            <ac:picMk id="5" creationId="{CE83851D-87E0-AED9-4F5F-FAF01A3368B9}"/>
          </ac:picMkLst>
        </pc:picChg>
        <pc:picChg chg="add mod">
          <ac:chgData name="sabrina naine" userId="d574f191acba1bda" providerId="LiveId" clId="{B6C43E16-1464-4A0B-BE53-8D0047281B44}" dt="2024-05-28T13:12:42.666" v="3919" actId="1076"/>
          <ac:picMkLst>
            <pc:docMk/>
            <pc:sldMk cId="0" sldId="264"/>
            <ac:picMk id="6" creationId="{B32DA210-4272-6174-BEA5-47750E208956}"/>
          </ac:picMkLst>
        </pc:picChg>
        <pc:picChg chg="del mod">
          <ac:chgData name="sabrina naine" userId="d574f191acba1bda" providerId="LiveId" clId="{B6C43E16-1464-4A0B-BE53-8D0047281B44}" dt="2024-05-28T13:11:15.716" v="3904" actId="478"/>
          <ac:picMkLst>
            <pc:docMk/>
            <pc:sldMk cId="0" sldId="264"/>
            <ac:picMk id="330" creationId="{00000000-0000-0000-0000-000000000000}"/>
          </ac:picMkLst>
        </pc:picChg>
        <pc:picChg chg="mod">
          <ac:chgData name="sabrina naine" userId="d574f191acba1bda" providerId="LiveId" clId="{B6C43E16-1464-4A0B-BE53-8D0047281B44}" dt="2024-05-27T16:22:28.500" v="2832" actId="1076"/>
          <ac:picMkLst>
            <pc:docMk/>
            <pc:sldMk cId="0" sldId="264"/>
            <ac:picMk id="335" creationId="{00000000-0000-0000-0000-000000000000}"/>
          </ac:picMkLst>
        </pc:picChg>
      </pc:sldChg>
      <pc:sldChg chg="addSp delSp modSp mod">
        <pc:chgData name="sabrina naine" userId="d574f191acba1bda" providerId="LiveId" clId="{B6C43E16-1464-4A0B-BE53-8D0047281B44}" dt="2024-05-28T18:08:52.297" v="4746" actId="1076"/>
        <pc:sldMkLst>
          <pc:docMk/>
          <pc:sldMk cId="0" sldId="265"/>
        </pc:sldMkLst>
        <pc:spChg chg="mod">
          <ac:chgData name="sabrina naine" userId="d574f191acba1bda" providerId="LiveId" clId="{B6C43E16-1464-4A0B-BE53-8D0047281B44}" dt="2024-05-27T15:44:37.978" v="2308" actId="255"/>
          <ac:spMkLst>
            <pc:docMk/>
            <pc:sldMk cId="0" sldId="265"/>
            <ac:spMk id="341" creationId="{00000000-0000-0000-0000-000000000000}"/>
          </ac:spMkLst>
        </pc:spChg>
        <pc:spChg chg="del mod">
          <ac:chgData name="sabrina naine" userId="d574f191acba1bda" providerId="LiveId" clId="{B6C43E16-1464-4A0B-BE53-8D0047281B44}" dt="2024-05-26T15:54:59.052" v="1141" actId="478"/>
          <ac:spMkLst>
            <pc:docMk/>
            <pc:sldMk cId="0" sldId="265"/>
            <ac:spMk id="342" creationId="{00000000-0000-0000-0000-000000000000}"/>
          </ac:spMkLst>
        </pc:spChg>
        <pc:spChg chg="del mod">
          <ac:chgData name="sabrina naine" userId="d574f191acba1bda" providerId="LiveId" clId="{B6C43E16-1464-4A0B-BE53-8D0047281B44}" dt="2024-05-28T13:55:25.757" v="4112" actId="478"/>
          <ac:spMkLst>
            <pc:docMk/>
            <pc:sldMk cId="0" sldId="265"/>
            <ac:spMk id="343" creationId="{00000000-0000-0000-0000-000000000000}"/>
          </ac:spMkLst>
        </pc:spChg>
        <pc:spChg chg="mod">
          <ac:chgData name="sabrina naine" userId="d574f191acba1bda" providerId="LiveId" clId="{B6C43E16-1464-4A0B-BE53-8D0047281B44}" dt="2024-05-28T14:06:52.524" v="4125" actId="20577"/>
          <ac:spMkLst>
            <pc:docMk/>
            <pc:sldMk cId="0" sldId="265"/>
            <ac:spMk id="344" creationId="{00000000-0000-0000-0000-000000000000}"/>
          </ac:spMkLst>
        </pc:spChg>
        <pc:spChg chg="add del mod">
          <ac:chgData name="sabrina naine" userId="d574f191acba1bda" providerId="LiveId" clId="{B6C43E16-1464-4A0B-BE53-8D0047281B44}" dt="2024-05-28T17:48:43.298" v="4727" actId="20577"/>
          <ac:spMkLst>
            <pc:docMk/>
            <pc:sldMk cId="0" sldId="265"/>
            <ac:spMk id="345" creationId="{00000000-0000-0000-0000-000000000000}"/>
          </ac:spMkLst>
        </pc:spChg>
        <pc:picChg chg="add mod">
          <ac:chgData name="sabrina naine" userId="d574f191acba1bda" providerId="LiveId" clId="{B6C43E16-1464-4A0B-BE53-8D0047281B44}" dt="2024-05-28T18:08:52.297" v="4746" actId="1076"/>
          <ac:picMkLst>
            <pc:docMk/>
            <pc:sldMk cId="0" sldId="265"/>
            <ac:picMk id="3" creationId="{EFA0F759-54E4-7A3B-53FB-5ECA98881B23}"/>
          </ac:picMkLst>
        </pc:picChg>
      </pc:sldChg>
      <pc:sldChg chg="modSp mod">
        <pc:chgData name="sabrina naine" userId="d574f191acba1bda" providerId="LiveId" clId="{B6C43E16-1464-4A0B-BE53-8D0047281B44}" dt="2024-05-28T13:14:57.328" v="3960" actId="1037"/>
        <pc:sldMkLst>
          <pc:docMk/>
          <pc:sldMk cId="0" sldId="266"/>
        </pc:sldMkLst>
        <pc:spChg chg="mod">
          <ac:chgData name="sabrina naine" userId="d574f191acba1bda" providerId="LiveId" clId="{B6C43E16-1464-4A0B-BE53-8D0047281B44}" dt="2024-05-28T13:14:46.581" v="3953" actId="1076"/>
          <ac:spMkLst>
            <pc:docMk/>
            <pc:sldMk cId="0" sldId="266"/>
            <ac:spMk id="352" creationId="{00000000-0000-0000-0000-000000000000}"/>
          </ac:spMkLst>
        </pc:spChg>
        <pc:spChg chg="mod">
          <ac:chgData name="sabrina naine" userId="d574f191acba1bda" providerId="LiveId" clId="{B6C43E16-1464-4A0B-BE53-8D0047281B44}" dt="2024-05-28T13:14:10.396" v="3948" actId="1076"/>
          <ac:spMkLst>
            <pc:docMk/>
            <pc:sldMk cId="0" sldId="266"/>
            <ac:spMk id="353" creationId="{00000000-0000-0000-0000-000000000000}"/>
          </ac:spMkLst>
        </pc:spChg>
        <pc:picChg chg="mod">
          <ac:chgData name="sabrina naine" userId="d574f191acba1bda" providerId="LiveId" clId="{B6C43E16-1464-4A0B-BE53-8D0047281B44}" dt="2024-05-28T13:14:32.479" v="3949" actId="14100"/>
          <ac:picMkLst>
            <pc:docMk/>
            <pc:sldMk cId="0" sldId="266"/>
            <ac:picMk id="351" creationId="{00000000-0000-0000-0000-000000000000}"/>
          </ac:picMkLst>
        </pc:picChg>
        <pc:picChg chg="mod">
          <ac:chgData name="sabrina naine" userId="d574f191acba1bda" providerId="LiveId" clId="{B6C43E16-1464-4A0B-BE53-8D0047281B44}" dt="2024-05-28T13:14:57.328" v="3960" actId="1037"/>
          <ac:picMkLst>
            <pc:docMk/>
            <pc:sldMk cId="0" sldId="266"/>
            <ac:picMk id="354" creationId="{00000000-0000-0000-0000-000000000000}"/>
          </ac:picMkLst>
        </pc:picChg>
      </pc:sldChg>
      <pc:sldChg chg="addSp delSp modSp add mod modTransition modAnim">
        <pc:chgData name="sabrina naine" userId="d574f191acba1bda" providerId="LiveId" clId="{B6C43E16-1464-4A0B-BE53-8D0047281B44}" dt="2024-05-28T18:09:06.473" v="4747" actId="20577"/>
        <pc:sldMkLst>
          <pc:docMk/>
          <pc:sldMk cId="492243318" sldId="267"/>
        </pc:sldMkLst>
        <pc:spChg chg="mod">
          <ac:chgData name="sabrina naine" userId="d574f191acba1bda" providerId="LiveId" clId="{B6C43E16-1464-4A0B-BE53-8D0047281B44}" dt="2024-05-27T15:45:11.455" v="2312" actId="255"/>
          <ac:spMkLst>
            <pc:docMk/>
            <pc:sldMk cId="492243318" sldId="267"/>
            <ac:spMk id="341" creationId="{00000000-0000-0000-0000-000000000000}"/>
          </ac:spMkLst>
        </pc:spChg>
        <pc:spChg chg="del mod">
          <ac:chgData name="sabrina naine" userId="d574f191acba1bda" providerId="LiveId" clId="{B6C43E16-1464-4A0B-BE53-8D0047281B44}" dt="2024-05-27T15:05:18.505" v="2074" actId="478"/>
          <ac:spMkLst>
            <pc:docMk/>
            <pc:sldMk cId="492243318" sldId="267"/>
            <ac:spMk id="342" creationId="{00000000-0000-0000-0000-000000000000}"/>
          </ac:spMkLst>
        </pc:spChg>
        <pc:spChg chg="del mod">
          <ac:chgData name="sabrina naine" userId="d574f191acba1bda" providerId="LiveId" clId="{B6C43E16-1464-4A0B-BE53-8D0047281B44}" dt="2024-05-28T13:55:19.027" v="4111" actId="478"/>
          <ac:spMkLst>
            <pc:docMk/>
            <pc:sldMk cId="492243318" sldId="267"/>
            <ac:spMk id="343" creationId="{00000000-0000-0000-0000-000000000000}"/>
          </ac:spMkLst>
        </pc:spChg>
        <pc:spChg chg="mod">
          <ac:chgData name="sabrina naine" userId="d574f191acba1bda" providerId="LiveId" clId="{B6C43E16-1464-4A0B-BE53-8D0047281B44}" dt="2024-05-27T16:06:00.370" v="2613" actId="1076"/>
          <ac:spMkLst>
            <pc:docMk/>
            <pc:sldMk cId="492243318" sldId="267"/>
            <ac:spMk id="344" creationId="{00000000-0000-0000-0000-000000000000}"/>
          </ac:spMkLst>
        </pc:spChg>
        <pc:spChg chg="mod">
          <ac:chgData name="sabrina naine" userId="d574f191acba1bda" providerId="LiveId" clId="{B6C43E16-1464-4A0B-BE53-8D0047281B44}" dt="2024-05-28T18:09:06.473" v="4747" actId="20577"/>
          <ac:spMkLst>
            <pc:docMk/>
            <pc:sldMk cId="492243318" sldId="267"/>
            <ac:spMk id="345" creationId="{00000000-0000-0000-0000-000000000000}"/>
          </ac:spMkLst>
        </pc:spChg>
        <pc:picChg chg="add mod">
          <ac:chgData name="sabrina naine" userId="d574f191acba1bda" providerId="LiveId" clId="{B6C43E16-1464-4A0B-BE53-8D0047281B44}" dt="2024-05-28T17:45:40.718" v="4711" actId="1076"/>
          <ac:picMkLst>
            <pc:docMk/>
            <pc:sldMk cId="492243318" sldId="267"/>
            <ac:picMk id="3" creationId="{A6F8FA34-89D8-81EC-B0B1-ED0C44BB8D3E}"/>
          </ac:picMkLst>
        </pc:picChg>
      </pc:sldChg>
      <pc:sldChg chg="addSp delSp modSp add mod modTransition">
        <pc:chgData name="sabrina naine" userId="d574f191acba1bda" providerId="LiveId" clId="{B6C43E16-1464-4A0B-BE53-8D0047281B44}" dt="2024-05-30T10:38:50.030" v="4978" actId="20577"/>
        <pc:sldMkLst>
          <pc:docMk/>
          <pc:sldMk cId="1031958386" sldId="268"/>
        </pc:sldMkLst>
        <pc:spChg chg="mod">
          <ac:chgData name="sabrina naine" userId="d574f191acba1bda" providerId="LiveId" clId="{B6C43E16-1464-4A0B-BE53-8D0047281B44}" dt="2024-05-27T15:49:58.917" v="2364" actId="1035"/>
          <ac:spMkLst>
            <pc:docMk/>
            <pc:sldMk cId="1031958386" sldId="268"/>
            <ac:spMk id="341" creationId="{00000000-0000-0000-0000-000000000000}"/>
          </ac:spMkLst>
        </pc:spChg>
        <pc:spChg chg="del mod">
          <ac:chgData name="sabrina naine" userId="d574f191acba1bda" providerId="LiveId" clId="{B6C43E16-1464-4A0B-BE53-8D0047281B44}" dt="2024-05-24T14:44:32.995" v="1045" actId="478"/>
          <ac:spMkLst>
            <pc:docMk/>
            <pc:sldMk cId="1031958386" sldId="268"/>
            <ac:spMk id="342" creationId="{00000000-0000-0000-0000-000000000000}"/>
          </ac:spMkLst>
        </pc:spChg>
        <pc:spChg chg="mod">
          <ac:chgData name="sabrina naine" userId="d574f191acba1bda" providerId="LiveId" clId="{B6C43E16-1464-4A0B-BE53-8D0047281B44}" dt="2024-05-24T18:17:15.039" v="1083"/>
          <ac:spMkLst>
            <pc:docMk/>
            <pc:sldMk cId="1031958386" sldId="268"/>
            <ac:spMk id="343" creationId="{00000000-0000-0000-0000-000000000000}"/>
          </ac:spMkLst>
        </pc:spChg>
        <pc:spChg chg="mod">
          <ac:chgData name="sabrina naine" userId="d574f191acba1bda" providerId="LiveId" clId="{B6C43E16-1464-4A0B-BE53-8D0047281B44}" dt="2024-05-27T16:06:13.940" v="2615" actId="1076"/>
          <ac:spMkLst>
            <pc:docMk/>
            <pc:sldMk cId="1031958386" sldId="268"/>
            <ac:spMk id="344" creationId="{00000000-0000-0000-0000-000000000000}"/>
          </ac:spMkLst>
        </pc:spChg>
        <pc:spChg chg="mod">
          <ac:chgData name="sabrina naine" userId="d574f191acba1bda" providerId="LiveId" clId="{B6C43E16-1464-4A0B-BE53-8D0047281B44}" dt="2024-05-30T10:38:50.030" v="4978" actId="20577"/>
          <ac:spMkLst>
            <pc:docMk/>
            <pc:sldMk cId="1031958386" sldId="268"/>
            <ac:spMk id="345" creationId="{00000000-0000-0000-0000-000000000000}"/>
          </ac:spMkLst>
        </pc:spChg>
        <pc:picChg chg="add del">
          <ac:chgData name="sabrina naine" userId="d574f191acba1bda" providerId="LiveId" clId="{B6C43E16-1464-4A0B-BE53-8D0047281B44}" dt="2024-05-23T16:22:16.333" v="132" actId="22"/>
          <ac:picMkLst>
            <pc:docMk/>
            <pc:sldMk cId="1031958386" sldId="268"/>
            <ac:picMk id="3" creationId="{2FE83938-2C05-5154-8877-8DE085204865}"/>
          </ac:picMkLst>
        </pc:picChg>
        <pc:picChg chg="add del mod">
          <ac:chgData name="sabrina naine" userId="d574f191acba1bda" providerId="LiveId" clId="{B6C43E16-1464-4A0B-BE53-8D0047281B44}" dt="2024-05-28T15:26:46.530" v="4129" actId="478"/>
          <ac:picMkLst>
            <pc:docMk/>
            <pc:sldMk cId="1031958386" sldId="268"/>
            <ac:picMk id="3" creationId="{95D0D8E0-83C8-625E-22BE-A736EEF3ADDA}"/>
          </ac:picMkLst>
        </pc:picChg>
        <pc:picChg chg="add mod">
          <ac:chgData name="sabrina naine" userId="d574f191acba1bda" providerId="LiveId" clId="{B6C43E16-1464-4A0B-BE53-8D0047281B44}" dt="2024-05-28T15:26:58.303" v="4132" actId="1076"/>
          <ac:picMkLst>
            <pc:docMk/>
            <pc:sldMk cId="1031958386" sldId="268"/>
            <ac:picMk id="4" creationId="{B021A655-FF82-6B76-557A-967F14E26A0F}"/>
          </ac:picMkLst>
        </pc:picChg>
      </pc:sldChg>
      <pc:sldChg chg="addSp delSp modSp add mod">
        <pc:chgData name="sabrina naine" userId="d574f191acba1bda" providerId="LiveId" clId="{B6C43E16-1464-4A0B-BE53-8D0047281B44}" dt="2024-05-28T17:45:01.125" v="4707" actId="1076"/>
        <pc:sldMkLst>
          <pc:docMk/>
          <pc:sldMk cId="2235241091" sldId="269"/>
        </pc:sldMkLst>
        <pc:spChg chg="mod">
          <ac:chgData name="sabrina naine" userId="d574f191acba1bda" providerId="LiveId" clId="{B6C43E16-1464-4A0B-BE53-8D0047281B44}" dt="2024-05-27T15:54:38.380" v="2472" actId="1035"/>
          <ac:spMkLst>
            <pc:docMk/>
            <pc:sldMk cId="2235241091" sldId="269"/>
            <ac:spMk id="341" creationId="{00000000-0000-0000-0000-000000000000}"/>
          </ac:spMkLst>
        </pc:spChg>
        <pc:spChg chg="del mod">
          <ac:chgData name="sabrina naine" userId="d574f191acba1bda" providerId="LiveId" clId="{B6C43E16-1464-4A0B-BE53-8D0047281B44}" dt="2024-05-27T16:03:13.526" v="2599" actId="478"/>
          <ac:spMkLst>
            <pc:docMk/>
            <pc:sldMk cId="2235241091" sldId="269"/>
            <ac:spMk id="342" creationId="{00000000-0000-0000-0000-000000000000}"/>
          </ac:spMkLst>
        </pc:spChg>
        <pc:spChg chg="del mod">
          <ac:chgData name="sabrina naine" userId="d574f191acba1bda" providerId="LiveId" clId="{B6C43E16-1464-4A0B-BE53-8D0047281B44}" dt="2024-05-28T13:55:15.687" v="4110" actId="478"/>
          <ac:spMkLst>
            <pc:docMk/>
            <pc:sldMk cId="2235241091" sldId="269"/>
            <ac:spMk id="343" creationId="{00000000-0000-0000-0000-000000000000}"/>
          </ac:spMkLst>
        </pc:spChg>
        <pc:spChg chg="mod">
          <ac:chgData name="sabrina naine" userId="d574f191acba1bda" providerId="LiveId" clId="{B6C43E16-1464-4A0B-BE53-8D0047281B44}" dt="2024-05-27T16:06:22.148" v="2616" actId="1076"/>
          <ac:spMkLst>
            <pc:docMk/>
            <pc:sldMk cId="2235241091" sldId="269"/>
            <ac:spMk id="344" creationId="{00000000-0000-0000-0000-000000000000}"/>
          </ac:spMkLst>
        </pc:spChg>
        <pc:spChg chg="mod">
          <ac:chgData name="sabrina naine" userId="d574f191acba1bda" providerId="LiveId" clId="{B6C43E16-1464-4A0B-BE53-8D0047281B44}" dt="2024-05-28T17:44:56.585" v="4706" actId="20577"/>
          <ac:spMkLst>
            <pc:docMk/>
            <pc:sldMk cId="2235241091" sldId="269"/>
            <ac:spMk id="345" creationId="{00000000-0000-0000-0000-000000000000}"/>
          </ac:spMkLst>
        </pc:spChg>
        <pc:picChg chg="add del mod">
          <ac:chgData name="sabrina naine" userId="d574f191acba1bda" providerId="LiveId" clId="{B6C43E16-1464-4A0B-BE53-8D0047281B44}" dt="2024-05-28T15:28:48.610" v="4133" actId="478"/>
          <ac:picMkLst>
            <pc:docMk/>
            <pc:sldMk cId="2235241091" sldId="269"/>
            <ac:picMk id="3" creationId="{A448E8A9-3997-811D-07BF-98A1D8D8749A}"/>
          </ac:picMkLst>
        </pc:picChg>
        <pc:picChg chg="add mod">
          <ac:chgData name="sabrina naine" userId="d574f191acba1bda" providerId="LiveId" clId="{B6C43E16-1464-4A0B-BE53-8D0047281B44}" dt="2024-05-28T17:45:01.125" v="4707" actId="1076"/>
          <ac:picMkLst>
            <pc:docMk/>
            <pc:sldMk cId="2235241091" sldId="269"/>
            <ac:picMk id="4" creationId="{68EDE95B-2219-121A-0282-708540BE09C5}"/>
          </ac:picMkLst>
        </pc:picChg>
      </pc:sldChg>
      <pc:sldChg chg="addSp delSp modSp add mod">
        <pc:chgData name="sabrina naine" userId="d574f191acba1bda" providerId="LiveId" clId="{B6C43E16-1464-4A0B-BE53-8D0047281B44}" dt="2024-05-29T10:35:25.449" v="4960" actId="1076"/>
        <pc:sldMkLst>
          <pc:docMk/>
          <pc:sldMk cId="1984101883" sldId="270"/>
        </pc:sldMkLst>
        <pc:spChg chg="add mod">
          <ac:chgData name="sabrina naine" userId="d574f191acba1bda" providerId="LiveId" clId="{B6C43E16-1464-4A0B-BE53-8D0047281B44}" dt="2024-05-27T16:11:14.080" v="2678" actId="1076"/>
          <ac:spMkLst>
            <pc:docMk/>
            <pc:sldMk cId="1984101883" sldId="270"/>
            <ac:spMk id="2" creationId="{5058A3F9-55BD-85A4-C987-A00D698DBF6D}"/>
          </ac:spMkLst>
        </pc:spChg>
        <pc:spChg chg="add del mod">
          <ac:chgData name="sabrina naine" userId="d574f191acba1bda" providerId="LiveId" clId="{B6C43E16-1464-4A0B-BE53-8D0047281B44}" dt="2024-05-27T16:00:52.540" v="2569" actId="478"/>
          <ac:spMkLst>
            <pc:docMk/>
            <pc:sldMk cId="1984101883" sldId="270"/>
            <ac:spMk id="4" creationId="{A7635B3A-61BE-DB14-C6C2-82B129447954}"/>
          </ac:spMkLst>
        </pc:spChg>
        <pc:spChg chg="mod">
          <ac:chgData name="sabrina naine" userId="d574f191acba1bda" providerId="LiveId" clId="{B6C43E16-1464-4A0B-BE53-8D0047281B44}" dt="2024-05-27T16:01:07.580" v="2597" actId="1035"/>
          <ac:spMkLst>
            <pc:docMk/>
            <pc:sldMk cId="1984101883" sldId="270"/>
            <ac:spMk id="341" creationId="{00000000-0000-0000-0000-000000000000}"/>
          </ac:spMkLst>
        </pc:spChg>
        <pc:spChg chg="del mod">
          <ac:chgData name="sabrina naine" userId="d574f191acba1bda" providerId="LiveId" clId="{B6C43E16-1464-4A0B-BE53-8D0047281B44}" dt="2024-05-27T16:13:57.570" v="2722" actId="478"/>
          <ac:spMkLst>
            <pc:docMk/>
            <pc:sldMk cId="1984101883" sldId="270"/>
            <ac:spMk id="342" creationId="{00000000-0000-0000-0000-000000000000}"/>
          </ac:spMkLst>
        </pc:spChg>
        <pc:spChg chg="del mod">
          <ac:chgData name="sabrina naine" userId="d574f191acba1bda" providerId="LiveId" clId="{B6C43E16-1464-4A0B-BE53-8D0047281B44}" dt="2024-05-28T13:55:11.507" v="4109" actId="478"/>
          <ac:spMkLst>
            <pc:docMk/>
            <pc:sldMk cId="1984101883" sldId="270"/>
            <ac:spMk id="343" creationId="{00000000-0000-0000-0000-000000000000}"/>
          </ac:spMkLst>
        </pc:spChg>
        <pc:spChg chg="del mod">
          <ac:chgData name="sabrina naine" userId="d574f191acba1bda" providerId="LiveId" clId="{B6C43E16-1464-4A0B-BE53-8D0047281B44}" dt="2024-05-27T16:00:44.993" v="2568" actId="478"/>
          <ac:spMkLst>
            <pc:docMk/>
            <pc:sldMk cId="1984101883" sldId="270"/>
            <ac:spMk id="344" creationId="{00000000-0000-0000-0000-000000000000}"/>
          </ac:spMkLst>
        </pc:spChg>
        <pc:spChg chg="mod">
          <ac:chgData name="sabrina naine" userId="d574f191acba1bda" providerId="LiveId" clId="{B6C43E16-1464-4A0B-BE53-8D0047281B44}" dt="2024-05-28T18:09:18.358" v="4748" actId="20577"/>
          <ac:spMkLst>
            <pc:docMk/>
            <pc:sldMk cId="1984101883" sldId="270"/>
            <ac:spMk id="345" creationId="{00000000-0000-0000-0000-000000000000}"/>
          </ac:spMkLst>
        </pc:spChg>
        <pc:picChg chg="add mod">
          <ac:chgData name="sabrina naine" userId="d574f191acba1bda" providerId="LiveId" clId="{B6C43E16-1464-4A0B-BE53-8D0047281B44}" dt="2024-05-29T10:35:25.449" v="4960" actId="1076"/>
          <ac:picMkLst>
            <pc:docMk/>
            <pc:sldMk cId="1984101883" sldId="270"/>
            <ac:picMk id="4" creationId="{9656A062-E0D9-07CA-96F9-43E1329371A8}"/>
          </ac:picMkLst>
        </pc:picChg>
        <pc:picChg chg="add del mod">
          <ac:chgData name="sabrina naine" userId="d574f191acba1bda" providerId="LiveId" clId="{B6C43E16-1464-4A0B-BE53-8D0047281B44}" dt="2024-05-28T15:37:59.494" v="4175" actId="478"/>
          <ac:picMkLst>
            <pc:docMk/>
            <pc:sldMk cId="1984101883" sldId="270"/>
            <ac:picMk id="6" creationId="{7EE9C822-4671-8DF6-40B6-71345A361A3A}"/>
          </ac:picMkLst>
        </pc:picChg>
      </pc:sldChg>
      <pc:sldChg chg="addSp delSp modSp add mod">
        <pc:chgData name="sabrina naine" userId="d574f191acba1bda" providerId="LiveId" clId="{B6C43E16-1464-4A0B-BE53-8D0047281B44}" dt="2024-05-28T17:44:32.006" v="4704" actId="20577"/>
        <pc:sldMkLst>
          <pc:docMk/>
          <pc:sldMk cId="885426022" sldId="271"/>
        </pc:sldMkLst>
        <pc:spChg chg="add mod">
          <ac:chgData name="sabrina naine" userId="d574f191acba1bda" providerId="LiveId" clId="{B6C43E16-1464-4A0B-BE53-8D0047281B44}" dt="2024-05-27T16:17:09.520" v="2770" actId="20577"/>
          <ac:spMkLst>
            <pc:docMk/>
            <pc:sldMk cId="885426022" sldId="271"/>
            <ac:spMk id="2" creationId="{6809D8EB-456D-D7F7-7BA9-7F21AFE439B6}"/>
          </ac:spMkLst>
        </pc:spChg>
        <pc:spChg chg="add del mod">
          <ac:chgData name="sabrina naine" userId="d574f191acba1bda" providerId="LiveId" clId="{B6C43E16-1464-4A0B-BE53-8D0047281B44}" dt="2024-05-27T16:16:02.159" v="2740" actId="478"/>
          <ac:spMkLst>
            <pc:docMk/>
            <pc:sldMk cId="885426022" sldId="271"/>
            <ac:spMk id="4" creationId="{36601EEB-AB85-CB7A-75CA-2601559C2495}"/>
          </ac:spMkLst>
        </pc:spChg>
        <pc:spChg chg="mod">
          <ac:chgData name="sabrina naine" userId="d574f191acba1bda" providerId="LiveId" clId="{B6C43E16-1464-4A0B-BE53-8D0047281B44}" dt="2024-05-27T16:16:18.550" v="2763" actId="1035"/>
          <ac:spMkLst>
            <pc:docMk/>
            <pc:sldMk cId="885426022" sldId="271"/>
            <ac:spMk id="341" creationId="{00000000-0000-0000-0000-000000000000}"/>
          </ac:spMkLst>
        </pc:spChg>
        <pc:spChg chg="del mod">
          <ac:chgData name="sabrina naine" userId="d574f191acba1bda" providerId="LiveId" clId="{B6C43E16-1464-4A0B-BE53-8D0047281B44}" dt="2024-05-27T16:20:40.129" v="2819" actId="478"/>
          <ac:spMkLst>
            <pc:docMk/>
            <pc:sldMk cId="885426022" sldId="271"/>
            <ac:spMk id="342" creationId="{00000000-0000-0000-0000-000000000000}"/>
          </ac:spMkLst>
        </pc:spChg>
        <pc:spChg chg="del mod">
          <ac:chgData name="sabrina naine" userId="d574f191acba1bda" providerId="LiveId" clId="{B6C43E16-1464-4A0B-BE53-8D0047281B44}" dt="2024-05-28T13:55:07.467" v="4108" actId="478"/>
          <ac:spMkLst>
            <pc:docMk/>
            <pc:sldMk cId="885426022" sldId="271"/>
            <ac:spMk id="343" creationId="{00000000-0000-0000-0000-000000000000}"/>
          </ac:spMkLst>
        </pc:spChg>
        <pc:spChg chg="del mod">
          <ac:chgData name="sabrina naine" userId="d574f191acba1bda" providerId="LiveId" clId="{B6C43E16-1464-4A0B-BE53-8D0047281B44}" dt="2024-05-27T16:16:00.770" v="2739" actId="478"/>
          <ac:spMkLst>
            <pc:docMk/>
            <pc:sldMk cId="885426022" sldId="271"/>
            <ac:spMk id="344" creationId="{00000000-0000-0000-0000-000000000000}"/>
          </ac:spMkLst>
        </pc:spChg>
        <pc:spChg chg="mod">
          <ac:chgData name="sabrina naine" userId="d574f191acba1bda" providerId="LiveId" clId="{B6C43E16-1464-4A0B-BE53-8D0047281B44}" dt="2024-05-28T17:44:32.006" v="4704" actId="20577"/>
          <ac:spMkLst>
            <pc:docMk/>
            <pc:sldMk cId="885426022" sldId="271"/>
            <ac:spMk id="345" creationId="{00000000-0000-0000-0000-000000000000}"/>
          </ac:spMkLst>
        </pc:spChg>
        <pc:picChg chg="add mod">
          <ac:chgData name="sabrina naine" userId="d574f191acba1bda" providerId="LiveId" clId="{B6C43E16-1464-4A0B-BE53-8D0047281B44}" dt="2024-05-28T17:44:04.522" v="4701" actId="1076"/>
          <ac:picMkLst>
            <pc:docMk/>
            <pc:sldMk cId="885426022" sldId="271"/>
            <ac:picMk id="6" creationId="{124C881F-23DF-B74D-7C4B-7B0923869C19}"/>
          </ac:picMkLst>
        </pc:picChg>
      </pc:sldChg>
      <pc:sldChg chg="addSp delSp modSp add mod">
        <pc:chgData name="sabrina naine" userId="d574f191acba1bda" providerId="LiveId" clId="{B6C43E16-1464-4A0B-BE53-8D0047281B44}" dt="2024-05-29T10:35:34.569" v="4961" actId="1076"/>
        <pc:sldMkLst>
          <pc:docMk/>
          <pc:sldMk cId="1811841034" sldId="272"/>
        </pc:sldMkLst>
        <pc:spChg chg="mod">
          <ac:chgData name="sabrina naine" userId="d574f191acba1bda" providerId="LiveId" clId="{B6C43E16-1464-4A0B-BE53-8D0047281B44}" dt="2024-05-27T16:25:22.520" v="2857" actId="207"/>
          <ac:spMkLst>
            <pc:docMk/>
            <pc:sldMk cId="1811841034" sldId="272"/>
            <ac:spMk id="2" creationId="{6809D8EB-456D-D7F7-7BA9-7F21AFE439B6}"/>
          </ac:spMkLst>
        </pc:spChg>
        <pc:spChg chg="mod">
          <ac:chgData name="sabrina naine" userId="d574f191acba1bda" providerId="LiveId" clId="{B6C43E16-1464-4A0B-BE53-8D0047281B44}" dt="2024-05-27T16:25:17.120" v="2856" actId="20577"/>
          <ac:spMkLst>
            <pc:docMk/>
            <pc:sldMk cId="1811841034" sldId="272"/>
            <ac:spMk id="341" creationId="{00000000-0000-0000-0000-000000000000}"/>
          </ac:spMkLst>
        </pc:spChg>
        <pc:spChg chg="del mod">
          <ac:chgData name="sabrina naine" userId="d574f191acba1bda" providerId="LiveId" clId="{B6C43E16-1464-4A0B-BE53-8D0047281B44}" dt="2024-05-28T13:55:02.655" v="4107" actId="478"/>
          <ac:spMkLst>
            <pc:docMk/>
            <pc:sldMk cId="1811841034" sldId="272"/>
            <ac:spMk id="343" creationId="{00000000-0000-0000-0000-000000000000}"/>
          </ac:spMkLst>
        </pc:spChg>
        <pc:spChg chg="mod">
          <ac:chgData name="sabrina naine" userId="d574f191acba1bda" providerId="LiveId" clId="{B6C43E16-1464-4A0B-BE53-8D0047281B44}" dt="2024-05-29T10:23:41.727" v="4862" actId="20577"/>
          <ac:spMkLst>
            <pc:docMk/>
            <pc:sldMk cId="1811841034" sldId="272"/>
            <ac:spMk id="345" creationId="{00000000-0000-0000-0000-000000000000}"/>
          </ac:spMkLst>
        </pc:spChg>
        <pc:picChg chg="add mod">
          <ac:chgData name="sabrina naine" userId="d574f191acba1bda" providerId="LiveId" clId="{B6C43E16-1464-4A0B-BE53-8D0047281B44}" dt="2024-05-29T10:35:34.569" v="4961" actId="1076"/>
          <ac:picMkLst>
            <pc:docMk/>
            <pc:sldMk cId="1811841034" sldId="272"/>
            <ac:picMk id="4" creationId="{81CDADEB-01A7-9E8F-7ABC-C0CB8D08D897}"/>
          </ac:picMkLst>
        </pc:picChg>
        <pc:picChg chg="del">
          <ac:chgData name="sabrina naine" userId="d574f191acba1bda" providerId="LiveId" clId="{B6C43E16-1464-4A0B-BE53-8D0047281B44}" dt="2024-05-27T16:25:47.959" v="2859" actId="478"/>
          <ac:picMkLst>
            <pc:docMk/>
            <pc:sldMk cId="1811841034" sldId="272"/>
            <ac:picMk id="6" creationId="{124C881F-23DF-B74D-7C4B-7B0923869C19}"/>
          </ac:picMkLst>
        </pc:picChg>
      </pc:sldChg>
      <pc:sldChg chg="addSp delSp modSp add mod">
        <pc:chgData name="sabrina naine" userId="d574f191acba1bda" providerId="LiveId" clId="{B6C43E16-1464-4A0B-BE53-8D0047281B44}" dt="2024-05-29T10:35:47.895" v="4962" actId="1076"/>
        <pc:sldMkLst>
          <pc:docMk/>
          <pc:sldMk cId="3589165236" sldId="273"/>
        </pc:sldMkLst>
        <pc:spChg chg="mod">
          <ac:chgData name="sabrina naine" userId="d574f191acba1bda" providerId="LiveId" clId="{B6C43E16-1464-4A0B-BE53-8D0047281B44}" dt="2024-05-27T16:37:58.049" v="3085" actId="207"/>
          <ac:spMkLst>
            <pc:docMk/>
            <pc:sldMk cId="3589165236" sldId="273"/>
            <ac:spMk id="2" creationId="{6809D8EB-456D-D7F7-7BA9-7F21AFE439B6}"/>
          </ac:spMkLst>
        </pc:spChg>
        <pc:spChg chg="mod">
          <ac:chgData name="sabrina naine" userId="d574f191acba1bda" providerId="LiveId" clId="{B6C43E16-1464-4A0B-BE53-8D0047281B44}" dt="2024-05-27T16:37:12.060" v="3080" actId="20577"/>
          <ac:spMkLst>
            <pc:docMk/>
            <pc:sldMk cId="3589165236" sldId="273"/>
            <ac:spMk id="341" creationId="{00000000-0000-0000-0000-000000000000}"/>
          </ac:spMkLst>
        </pc:spChg>
        <pc:spChg chg="del">
          <ac:chgData name="sabrina naine" userId="d574f191acba1bda" providerId="LiveId" clId="{B6C43E16-1464-4A0B-BE53-8D0047281B44}" dt="2024-05-28T13:54:57.887" v="4105" actId="478"/>
          <ac:spMkLst>
            <pc:docMk/>
            <pc:sldMk cId="3589165236" sldId="273"/>
            <ac:spMk id="343" creationId="{00000000-0000-0000-0000-000000000000}"/>
          </ac:spMkLst>
        </pc:spChg>
        <pc:spChg chg="mod">
          <ac:chgData name="sabrina naine" userId="d574f191acba1bda" providerId="LiveId" clId="{B6C43E16-1464-4A0B-BE53-8D0047281B44}" dt="2024-05-28T18:09:50.615" v="4751" actId="20577"/>
          <ac:spMkLst>
            <pc:docMk/>
            <pc:sldMk cId="3589165236" sldId="273"/>
            <ac:spMk id="345" creationId="{00000000-0000-0000-0000-000000000000}"/>
          </ac:spMkLst>
        </pc:spChg>
        <pc:picChg chg="add del mod">
          <ac:chgData name="sabrina naine" userId="d574f191acba1bda" providerId="LiveId" clId="{B6C43E16-1464-4A0B-BE53-8D0047281B44}" dt="2024-05-28T15:41:51.340" v="4198" actId="478"/>
          <ac:picMkLst>
            <pc:docMk/>
            <pc:sldMk cId="3589165236" sldId="273"/>
            <ac:picMk id="4" creationId="{E3A2C0CD-3C25-E2FC-F8DC-96E43169334C}"/>
          </ac:picMkLst>
        </pc:picChg>
        <pc:picChg chg="add mod">
          <ac:chgData name="sabrina naine" userId="d574f191acba1bda" providerId="LiveId" clId="{B6C43E16-1464-4A0B-BE53-8D0047281B44}" dt="2024-05-29T10:35:47.895" v="4962" actId="1076"/>
          <ac:picMkLst>
            <pc:docMk/>
            <pc:sldMk cId="3589165236" sldId="273"/>
            <ac:picMk id="5" creationId="{8177E565-69C4-44E9-6D4D-02024EA3C265}"/>
          </ac:picMkLst>
        </pc:picChg>
        <pc:picChg chg="del">
          <ac:chgData name="sabrina naine" userId="d574f191acba1bda" providerId="LiveId" clId="{B6C43E16-1464-4A0B-BE53-8D0047281B44}" dt="2024-05-27T16:55:52.230" v="3109" actId="478"/>
          <ac:picMkLst>
            <pc:docMk/>
            <pc:sldMk cId="3589165236" sldId="273"/>
            <ac:picMk id="6" creationId="{124C881F-23DF-B74D-7C4B-7B0923869C19}"/>
          </ac:picMkLst>
        </pc:picChg>
      </pc:sldChg>
      <pc:sldChg chg="addSp delSp modSp add mod">
        <pc:chgData name="sabrina naine" userId="d574f191acba1bda" providerId="LiveId" clId="{B6C43E16-1464-4A0B-BE53-8D0047281B44}" dt="2024-05-30T10:54:09.102" v="4982" actId="20577"/>
        <pc:sldMkLst>
          <pc:docMk/>
          <pc:sldMk cId="416060448" sldId="274"/>
        </pc:sldMkLst>
        <pc:spChg chg="mod">
          <ac:chgData name="sabrina naine" userId="d574f191acba1bda" providerId="LiveId" clId="{B6C43E16-1464-4A0B-BE53-8D0047281B44}" dt="2024-05-27T17:00:26.312" v="3244" actId="207"/>
          <ac:spMkLst>
            <pc:docMk/>
            <pc:sldMk cId="416060448" sldId="274"/>
            <ac:spMk id="2" creationId="{6809D8EB-456D-D7F7-7BA9-7F21AFE439B6}"/>
          </ac:spMkLst>
        </pc:spChg>
        <pc:spChg chg="mod">
          <ac:chgData name="sabrina naine" userId="d574f191acba1bda" providerId="LiveId" clId="{B6C43E16-1464-4A0B-BE53-8D0047281B44}" dt="2024-05-27T17:00:02.408" v="3239" actId="20577"/>
          <ac:spMkLst>
            <pc:docMk/>
            <pc:sldMk cId="416060448" sldId="274"/>
            <ac:spMk id="341" creationId="{00000000-0000-0000-0000-000000000000}"/>
          </ac:spMkLst>
        </pc:spChg>
        <pc:spChg chg="del">
          <ac:chgData name="sabrina naine" userId="d574f191acba1bda" providerId="LiveId" clId="{B6C43E16-1464-4A0B-BE53-8D0047281B44}" dt="2024-05-28T13:54:54.147" v="4104" actId="478"/>
          <ac:spMkLst>
            <pc:docMk/>
            <pc:sldMk cId="416060448" sldId="274"/>
            <ac:spMk id="343" creationId="{00000000-0000-0000-0000-000000000000}"/>
          </ac:spMkLst>
        </pc:spChg>
        <pc:spChg chg="mod">
          <ac:chgData name="sabrina naine" userId="d574f191acba1bda" providerId="LiveId" clId="{B6C43E16-1464-4A0B-BE53-8D0047281B44}" dt="2024-05-30T10:54:09.102" v="4982" actId="20577"/>
          <ac:spMkLst>
            <pc:docMk/>
            <pc:sldMk cId="416060448" sldId="274"/>
            <ac:spMk id="345" creationId="{00000000-0000-0000-0000-000000000000}"/>
          </ac:spMkLst>
        </pc:spChg>
        <pc:picChg chg="add del mod">
          <ac:chgData name="sabrina naine" userId="d574f191acba1bda" providerId="LiveId" clId="{B6C43E16-1464-4A0B-BE53-8D0047281B44}" dt="2024-05-27T17:10:28.559" v="3305" actId="478"/>
          <ac:picMkLst>
            <pc:docMk/>
            <pc:sldMk cId="416060448" sldId="274"/>
            <ac:picMk id="4" creationId="{32105079-ECBA-CBD2-253F-0991BE5E659C}"/>
          </ac:picMkLst>
        </pc:picChg>
        <pc:picChg chg="add mod">
          <ac:chgData name="sabrina naine" userId="d574f191acba1bda" providerId="LiveId" clId="{B6C43E16-1464-4A0B-BE53-8D0047281B44}" dt="2024-05-28T18:10:03.682" v="4754" actId="1076"/>
          <ac:picMkLst>
            <pc:docMk/>
            <pc:sldMk cId="416060448" sldId="274"/>
            <ac:picMk id="4" creationId="{721E328B-9D60-E7E2-67B9-818DBCE3FB4C}"/>
          </ac:picMkLst>
        </pc:picChg>
        <pc:picChg chg="del">
          <ac:chgData name="sabrina naine" userId="d574f191acba1bda" providerId="LiveId" clId="{B6C43E16-1464-4A0B-BE53-8D0047281B44}" dt="2024-05-27T17:02:05.469" v="3253" actId="478"/>
          <ac:picMkLst>
            <pc:docMk/>
            <pc:sldMk cId="416060448" sldId="274"/>
            <ac:picMk id="6" creationId="{124C881F-23DF-B74D-7C4B-7B0923869C19}"/>
          </ac:picMkLst>
        </pc:picChg>
        <pc:picChg chg="add del mod">
          <ac:chgData name="sabrina naine" userId="d574f191acba1bda" providerId="LiveId" clId="{B6C43E16-1464-4A0B-BE53-8D0047281B44}" dt="2024-05-28T16:13:36.650" v="4290" actId="478"/>
          <ac:picMkLst>
            <pc:docMk/>
            <pc:sldMk cId="416060448" sldId="274"/>
            <ac:picMk id="7" creationId="{18EEB553-3182-4F16-83DE-EA161F2F6EE4}"/>
          </ac:picMkLst>
        </pc:picChg>
      </pc:sldChg>
      <pc:sldChg chg="addSp delSp modSp add mod">
        <pc:chgData name="sabrina naine" userId="d574f191acba1bda" providerId="LiveId" clId="{B6C43E16-1464-4A0B-BE53-8D0047281B44}" dt="2024-05-28T18:10:14.164" v="4757" actId="1076"/>
        <pc:sldMkLst>
          <pc:docMk/>
          <pc:sldMk cId="3171735019" sldId="275"/>
        </pc:sldMkLst>
        <pc:spChg chg="mod">
          <ac:chgData name="sabrina naine" userId="d574f191acba1bda" providerId="LiveId" clId="{B6C43E16-1464-4A0B-BE53-8D0047281B44}" dt="2024-05-27T17:20:59.408" v="3532" actId="20577"/>
          <ac:spMkLst>
            <pc:docMk/>
            <pc:sldMk cId="3171735019" sldId="275"/>
            <ac:spMk id="2" creationId="{6809D8EB-456D-D7F7-7BA9-7F21AFE439B6}"/>
          </ac:spMkLst>
        </pc:spChg>
        <pc:spChg chg="mod">
          <ac:chgData name="sabrina naine" userId="d574f191acba1bda" providerId="LiveId" clId="{B6C43E16-1464-4A0B-BE53-8D0047281B44}" dt="2024-05-27T17:11:03.759" v="3313" actId="20577"/>
          <ac:spMkLst>
            <pc:docMk/>
            <pc:sldMk cId="3171735019" sldId="275"/>
            <ac:spMk id="341" creationId="{00000000-0000-0000-0000-000000000000}"/>
          </ac:spMkLst>
        </pc:spChg>
        <pc:spChg chg="del">
          <ac:chgData name="sabrina naine" userId="d574f191acba1bda" providerId="LiveId" clId="{B6C43E16-1464-4A0B-BE53-8D0047281B44}" dt="2024-05-28T13:54:42.050" v="4102" actId="478"/>
          <ac:spMkLst>
            <pc:docMk/>
            <pc:sldMk cId="3171735019" sldId="275"/>
            <ac:spMk id="343" creationId="{00000000-0000-0000-0000-000000000000}"/>
          </ac:spMkLst>
        </pc:spChg>
        <pc:spChg chg="mod">
          <ac:chgData name="sabrina naine" userId="d574f191acba1bda" providerId="LiveId" clId="{B6C43E16-1464-4A0B-BE53-8D0047281B44}" dt="2024-05-28T17:40:38.859" v="4575" actId="20577"/>
          <ac:spMkLst>
            <pc:docMk/>
            <pc:sldMk cId="3171735019" sldId="275"/>
            <ac:spMk id="345" creationId="{00000000-0000-0000-0000-000000000000}"/>
          </ac:spMkLst>
        </pc:spChg>
        <pc:picChg chg="add del mod">
          <ac:chgData name="sabrina naine" userId="d574f191acba1bda" providerId="LiveId" clId="{B6C43E16-1464-4A0B-BE53-8D0047281B44}" dt="2024-05-28T16:15:37.957" v="4334" actId="478"/>
          <ac:picMkLst>
            <pc:docMk/>
            <pc:sldMk cId="3171735019" sldId="275"/>
            <ac:picMk id="4" creationId="{AE3E09B9-1DA4-B56A-6BCA-A3F0EA7E83E2}"/>
          </ac:picMkLst>
        </pc:picChg>
        <pc:picChg chg="add del mod">
          <ac:chgData name="sabrina naine" userId="d574f191acba1bda" providerId="LiveId" clId="{B6C43E16-1464-4A0B-BE53-8D0047281B44}" dt="2024-05-28T17:38:19.624" v="4541" actId="478"/>
          <ac:picMkLst>
            <pc:docMk/>
            <pc:sldMk cId="3171735019" sldId="275"/>
            <ac:picMk id="5" creationId="{CE9B9550-3691-3AE0-2278-A1F6E23B52E0}"/>
          </ac:picMkLst>
        </pc:picChg>
        <pc:picChg chg="del">
          <ac:chgData name="sabrina naine" userId="d574f191acba1bda" providerId="LiveId" clId="{B6C43E16-1464-4A0B-BE53-8D0047281B44}" dt="2024-05-27T17:12:06.878" v="3321" actId="478"/>
          <ac:picMkLst>
            <pc:docMk/>
            <pc:sldMk cId="3171735019" sldId="275"/>
            <ac:picMk id="6" creationId="{124C881F-23DF-B74D-7C4B-7B0923869C19}"/>
          </ac:picMkLst>
        </pc:picChg>
        <pc:picChg chg="add mod">
          <ac:chgData name="sabrina naine" userId="d574f191acba1bda" providerId="LiveId" clId="{B6C43E16-1464-4A0B-BE53-8D0047281B44}" dt="2024-05-28T18:10:14.164" v="4757" actId="1076"/>
          <ac:picMkLst>
            <pc:docMk/>
            <pc:sldMk cId="3171735019" sldId="275"/>
            <ac:picMk id="7" creationId="{E43E3F6F-90FB-1BA9-9E65-6FD59961C123}"/>
          </ac:picMkLst>
        </pc:picChg>
      </pc:sldChg>
      <pc:sldChg chg="addSp delSp modSp add mod">
        <pc:chgData name="sabrina naine" userId="d574f191acba1bda" providerId="LiveId" clId="{B6C43E16-1464-4A0B-BE53-8D0047281B44}" dt="2024-06-02T14:17:14.765" v="4990" actId="20577"/>
        <pc:sldMkLst>
          <pc:docMk/>
          <pc:sldMk cId="3526686033" sldId="276"/>
        </pc:sldMkLst>
        <pc:spChg chg="mod">
          <ac:chgData name="sabrina naine" userId="d574f191acba1bda" providerId="LiveId" clId="{B6C43E16-1464-4A0B-BE53-8D0047281B44}" dt="2024-05-27T17:22:16.788" v="3542" actId="14100"/>
          <ac:spMkLst>
            <pc:docMk/>
            <pc:sldMk cId="3526686033" sldId="276"/>
            <ac:spMk id="2" creationId="{6809D8EB-456D-D7F7-7BA9-7F21AFE439B6}"/>
          </ac:spMkLst>
        </pc:spChg>
        <pc:spChg chg="mod">
          <ac:chgData name="sabrina naine" userId="d574f191acba1bda" providerId="LiveId" clId="{B6C43E16-1464-4A0B-BE53-8D0047281B44}" dt="2024-05-27T17:24:02.518" v="3560" actId="20577"/>
          <ac:spMkLst>
            <pc:docMk/>
            <pc:sldMk cId="3526686033" sldId="276"/>
            <ac:spMk id="341" creationId="{00000000-0000-0000-0000-000000000000}"/>
          </ac:spMkLst>
        </pc:spChg>
        <pc:spChg chg="del">
          <ac:chgData name="sabrina naine" userId="d574f191acba1bda" providerId="LiveId" clId="{B6C43E16-1464-4A0B-BE53-8D0047281B44}" dt="2024-05-28T13:54:46.651" v="4103" actId="478"/>
          <ac:spMkLst>
            <pc:docMk/>
            <pc:sldMk cId="3526686033" sldId="276"/>
            <ac:spMk id="343" creationId="{00000000-0000-0000-0000-000000000000}"/>
          </ac:spMkLst>
        </pc:spChg>
        <pc:spChg chg="mod">
          <ac:chgData name="sabrina naine" userId="d574f191acba1bda" providerId="LiveId" clId="{B6C43E16-1464-4A0B-BE53-8D0047281B44}" dt="2024-06-02T14:17:14.765" v="4990" actId="20577"/>
          <ac:spMkLst>
            <pc:docMk/>
            <pc:sldMk cId="3526686033" sldId="276"/>
            <ac:spMk id="345" creationId="{00000000-0000-0000-0000-000000000000}"/>
          </ac:spMkLst>
        </pc:spChg>
        <pc:picChg chg="add del mod">
          <ac:chgData name="sabrina naine" userId="d574f191acba1bda" providerId="LiveId" clId="{B6C43E16-1464-4A0B-BE53-8D0047281B44}" dt="2024-05-28T16:28:21.166" v="4339" actId="478"/>
          <ac:picMkLst>
            <pc:docMk/>
            <pc:sldMk cId="3526686033" sldId="276"/>
            <ac:picMk id="4" creationId="{658DC1BB-BCFE-8D7A-4C39-C2E60967EA34}"/>
          </ac:picMkLst>
        </pc:picChg>
        <pc:picChg chg="add mod">
          <ac:chgData name="sabrina naine" userId="d574f191acba1bda" providerId="LiveId" clId="{B6C43E16-1464-4A0B-BE53-8D0047281B44}" dt="2024-05-28T17:40:13.879" v="4571" actId="1076"/>
          <ac:picMkLst>
            <pc:docMk/>
            <pc:sldMk cId="3526686033" sldId="276"/>
            <ac:picMk id="5" creationId="{2933BB18-30D2-D1B4-FB9F-7CD74361E650}"/>
          </ac:picMkLst>
        </pc:picChg>
        <pc:picChg chg="del">
          <ac:chgData name="sabrina naine" userId="d574f191acba1bda" providerId="LiveId" clId="{B6C43E16-1464-4A0B-BE53-8D0047281B44}" dt="2024-05-27T17:23:35.238" v="3548" actId="478"/>
          <ac:picMkLst>
            <pc:docMk/>
            <pc:sldMk cId="3526686033" sldId="276"/>
            <ac:picMk id="6" creationId="{124C881F-23DF-B74D-7C4B-7B0923869C19}"/>
          </ac:picMkLst>
        </pc:picChg>
      </pc:sldChg>
      <pc:sldChg chg="addSp delSp modSp add mod">
        <pc:chgData name="sabrina naine" userId="d574f191acba1bda" providerId="LiveId" clId="{B6C43E16-1464-4A0B-BE53-8D0047281B44}" dt="2024-06-02T14:30:14.747" v="4992" actId="20577"/>
        <pc:sldMkLst>
          <pc:docMk/>
          <pc:sldMk cId="1009334032" sldId="277"/>
        </pc:sldMkLst>
        <pc:spChg chg="mod">
          <ac:chgData name="sabrina naine" userId="d574f191acba1bda" providerId="LiveId" clId="{B6C43E16-1464-4A0B-BE53-8D0047281B44}" dt="2024-05-27T17:27:34.098" v="3609" actId="207"/>
          <ac:spMkLst>
            <pc:docMk/>
            <pc:sldMk cId="1009334032" sldId="277"/>
            <ac:spMk id="2" creationId="{6809D8EB-456D-D7F7-7BA9-7F21AFE439B6}"/>
          </ac:spMkLst>
        </pc:spChg>
        <pc:spChg chg="mod">
          <ac:chgData name="sabrina naine" userId="d574f191acba1bda" providerId="LiveId" clId="{B6C43E16-1464-4A0B-BE53-8D0047281B44}" dt="2024-05-27T17:26:42.208" v="3601" actId="20577"/>
          <ac:spMkLst>
            <pc:docMk/>
            <pc:sldMk cId="1009334032" sldId="277"/>
            <ac:spMk id="341" creationId="{00000000-0000-0000-0000-000000000000}"/>
          </ac:spMkLst>
        </pc:spChg>
        <pc:spChg chg="mod">
          <ac:chgData name="sabrina naine" userId="d574f191acba1bda" providerId="LiveId" clId="{B6C43E16-1464-4A0B-BE53-8D0047281B44}" dt="2024-06-02T14:30:14.747" v="4992" actId="20577"/>
          <ac:spMkLst>
            <pc:docMk/>
            <pc:sldMk cId="1009334032" sldId="277"/>
            <ac:spMk id="345" creationId="{00000000-0000-0000-0000-000000000000}"/>
          </ac:spMkLst>
        </pc:spChg>
        <pc:picChg chg="add del mod">
          <ac:chgData name="sabrina naine" userId="d574f191acba1bda" providerId="LiveId" clId="{B6C43E16-1464-4A0B-BE53-8D0047281B44}" dt="2024-05-28T13:58:11.347" v="4116" actId="478"/>
          <ac:picMkLst>
            <pc:docMk/>
            <pc:sldMk cId="1009334032" sldId="277"/>
            <ac:picMk id="4" creationId="{2A81B1B6-B344-F055-8513-B4D19CCB15B2}"/>
          </ac:picMkLst>
        </pc:picChg>
        <pc:picChg chg="del">
          <ac:chgData name="sabrina naine" userId="d574f191acba1bda" providerId="LiveId" clId="{B6C43E16-1464-4A0B-BE53-8D0047281B44}" dt="2024-05-27T17:27:44.188" v="3610" actId="478"/>
          <ac:picMkLst>
            <pc:docMk/>
            <pc:sldMk cId="1009334032" sldId="277"/>
            <ac:picMk id="6" creationId="{124C881F-23DF-B74D-7C4B-7B0923869C19}"/>
          </ac:picMkLst>
        </pc:picChg>
        <pc:picChg chg="add del mod">
          <ac:chgData name="sabrina naine" userId="d574f191acba1bda" providerId="LiveId" clId="{B6C43E16-1464-4A0B-BE53-8D0047281B44}" dt="2024-05-28T17:26:45.847" v="4430" actId="478"/>
          <ac:picMkLst>
            <pc:docMk/>
            <pc:sldMk cId="1009334032" sldId="277"/>
            <ac:picMk id="6" creationId="{65DECC6E-3A53-C83C-89E5-1BCB21DFD073}"/>
          </ac:picMkLst>
        </pc:picChg>
        <pc:picChg chg="add mod">
          <ac:chgData name="sabrina naine" userId="d574f191acba1bda" providerId="LiveId" clId="{B6C43E16-1464-4A0B-BE53-8D0047281B44}" dt="2024-05-28T17:32:54.024" v="4501" actId="1076"/>
          <ac:picMkLst>
            <pc:docMk/>
            <pc:sldMk cId="1009334032" sldId="277"/>
            <ac:picMk id="8" creationId="{FCB949A7-4995-090F-36A3-79117D2FB878}"/>
          </ac:picMkLst>
        </pc:picChg>
      </pc:sldChg>
      <pc:sldMasterChg chg="modSldLayout">
        <pc:chgData name="sabrina naine" userId="d574f191acba1bda" providerId="LiveId" clId="{B6C43E16-1464-4A0B-BE53-8D0047281B44}" dt="2024-05-24T14:05:10.235" v="308"/>
        <pc:sldMasterMkLst>
          <pc:docMk/>
          <pc:sldMasterMk cId="1446878832" sldId="2147483680"/>
        </pc:sldMasterMkLst>
        <pc:sldLayoutChg chg="delSp">
          <pc:chgData name="sabrina naine" userId="d574f191acba1bda" providerId="LiveId" clId="{B6C43E16-1464-4A0B-BE53-8D0047281B44}" dt="2024-05-24T14:05:10.235" v="308"/>
          <pc:sldLayoutMkLst>
            <pc:docMk/>
            <pc:sldMasterMk cId="1446878832" sldId="2147483680"/>
            <pc:sldLayoutMk cId="3106828958" sldId="2147483697"/>
          </pc:sldLayoutMkLst>
          <pc:spChg chg="del">
            <ac:chgData name="sabrina naine" userId="d574f191acba1bda" providerId="LiveId" clId="{B6C43E16-1464-4A0B-BE53-8D0047281B44}" dt="2024-05-24T14:05:10.235" v="308"/>
            <ac:spMkLst>
              <pc:docMk/>
              <pc:sldMasterMk cId="1446878832" sldId="2147483680"/>
              <pc:sldLayoutMk cId="3106828958" sldId="2147483697"/>
              <ac:spMk id="55" creationId="{00000000-0000-0000-0000-000000000000}"/>
            </ac:spMkLst>
          </pc:spChg>
          <pc:cxnChg chg="del">
            <ac:chgData name="sabrina naine" userId="d574f191acba1bda" providerId="LiveId" clId="{B6C43E16-1464-4A0B-BE53-8D0047281B44}" dt="2024-05-24T14:05:10.235" v="308"/>
            <ac:cxnSpMkLst>
              <pc:docMk/>
              <pc:sldMasterMk cId="1446878832" sldId="2147483680"/>
              <pc:sldLayoutMk cId="3106828958" sldId="2147483697"/>
              <ac:cxnSpMk id="56" creationId="{00000000-0000-0000-0000-000000000000}"/>
            </ac:cxnSpMkLst>
          </pc:cxnChg>
          <pc:cxnChg chg="del">
            <ac:chgData name="sabrina naine" userId="d574f191acba1bda" providerId="LiveId" clId="{B6C43E16-1464-4A0B-BE53-8D0047281B44}" dt="2024-05-24T14:05:10.235" v="308"/>
            <ac:cxnSpMkLst>
              <pc:docMk/>
              <pc:sldMasterMk cId="1446878832" sldId="2147483680"/>
              <pc:sldLayoutMk cId="3106828958" sldId="2147483697"/>
              <ac:cxnSpMk id="58" creationId="{00000000-0000-0000-0000-000000000000}"/>
            </ac:cxnSpMkLst>
          </pc:cxnChg>
          <pc:cxnChg chg="del">
            <ac:chgData name="sabrina naine" userId="d574f191acba1bda" providerId="LiveId" clId="{B6C43E16-1464-4A0B-BE53-8D0047281B44}" dt="2024-05-24T14:05:10.235" v="308"/>
            <ac:cxnSpMkLst>
              <pc:docMk/>
              <pc:sldMasterMk cId="1446878832" sldId="2147483680"/>
              <pc:sldLayoutMk cId="3106828958" sldId="2147483697"/>
              <ac:cxnSpMk id="61" creationId="{00000000-0000-0000-0000-000000000000}"/>
            </ac:cxnSpMkLst>
          </pc:cxnChg>
        </pc:sldLayoutChg>
        <pc:sldLayoutChg chg="delSp">
          <pc:chgData name="sabrina naine" userId="d574f191acba1bda" providerId="LiveId" clId="{B6C43E16-1464-4A0B-BE53-8D0047281B44}" dt="2024-05-24T14:05:10.235" v="308"/>
          <pc:sldLayoutMkLst>
            <pc:docMk/>
            <pc:sldMasterMk cId="1446878832" sldId="2147483680"/>
            <pc:sldLayoutMk cId="276714832" sldId="2147483698"/>
          </pc:sldLayoutMkLst>
          <pc:spChg chg="del">
            <ac:chgData name="sabrina naine" userId="d574f191acba1bda" providerId="LiveId" clId="{B6C43E16-1464-4A0B-BE53-8D0047281B44}" dt="2024-05-24T14:05:10.235" v="308"/>
            <ac:spMkLst>
              <pc:docMk/>
              <pc:sldMasterMk cId="1446878832" sldId="2147483680"/>
              <pc:sldLayoutMk cId="276714832" sldId="2147483698"/>
              <ac:spMk id="64" creationId="{00000000-0000-0000-0000-000000000000}"/>
            </ac:spMkLst>
          </pc:spChg>
          <pc:spChg chg="del">
            <ac:chgData name="sabrina naine" userId="d574f191acba1bda" providerId="LiveId" clId="{B6C43E16-1464-4A0B-BE53-8D0047281B44}" dt="2024-05-24T14:05:10.235" v="308"/>
            <ac:spMkLst>
              <pc:docMk/>
              <pc:sldMasterMk cId="1446878832" sldId="2147483680"/>
              <pc:sldLayoutMk cId="276714832" sldId="2147483698"/>
              <ac:spMk id="65" creationId="{00000000-0000-0000-0000-000000000000}"/>
            </ac:spMkLst>
          </pc:spChg>
          <pc:cxnChg chg="del">
            <ac:chgData name="sabrina naine" userId="d574f191acba1bda" providerId="LiveId" clId="{B6C43E16-1464-4A0B-BE53-8D0047281B44}" dt="2024-05-24T14:05:10.235" v="308"/>
            <ac:cxnSpMkLst>
              <pc:docMk/>
              <pc:sldMasterMk cId="1446878832" sldId="2147483680"/>
              <pc:sldLayoutMk cId="276714832" sldId="2147483698"/>
              <ac:cxnSpMk id="66" creationId="{00000000-0000-0000-0000-000000000000}"/>
            </ac:cxnSpMkLst>
          </pc:cxnChg>
        </pc:sldLayoutChg>
        <pc:sldLayoutChg chg="delSp">
          <pc:chgData name="sabrina naine" userId="d574f191acba1bda" providerId="LiveId" clId="{B6C43E16-1464-4A0B-BE53-8D0047281B44}" dt="2024-05-24T14:05:10.235" v="308"/>
          <pc:sldLayoutMkLst>
            <pc:docMk/>
            <pc:sldMasterMk cId="1446878832" sldId="2147483680"/>
            <pc:sldLayoutMk cId="4057726107" sldId="2147483699"/>
          </pc:sldLayoutMkLst>
          <pc:spChg chg="del">
            <ac:chgData name="sabrina naine" userId="d574f191acba1bda" providerId="LiveId" clId="{B6C43E16-1464-4A0B-BE53-8D0047281B44}" dt="2024-05-24T14:05:10.235" v="308"/>
            <ac:spMkLst>
              <pc:docMk/>
              <pc:sldMasterMk cId="1446878832" sldId="2147483680"/>
              <pc:sldLayoutMk cId="4057726107" sldId="2147483699"/>
              <ac:spMk id="83" creationId="{00000000-0000-0000-0000-000000000000}"/>
            </ac:spMkLst>
          </pc:spChg>
          <pc:grpChg chg="del">
            <ac:chgData name="sabrina naine" userId="d574f191acba1bda" providerId="LiveId" clId="{B6C43E16-1464-4A0B-BE53-8D0047281B44}" dt="2024-05-24T14:05:10.235" v="308"/>
            <ac:grpSpMkLst>
              <pc:docMk/>
              <pc:sldMasterMk cId="1446878832" sldId="2147483680"/>
              <pc:sldLayoutMk cId="4057726107" sldId="2147483699"/>
              <ac:grpSpMk id="74" creationId="{00000000-0000-0000-0000-000000000000}"/>
            </ac:grpSpMkLst>
          </pc:grpChg>
          <pc:cxnChg chg="del">
            <ac:chgData name="sabrina naine" userId="d574f191acba1bda" providerId="LiveId" clId="{B6C43E16-1464-4A0B-BE53-8D0047281B44}" dt="2024-05-24T14:05:10.235" v="308"/>
            <ac:cxnSpMkLst>
              <pc:docMk/>
              <pc:sldMasterMk cId="1446878832" sldId="2147483680"/>
              <pc:sldLayoutMk cId="4057726107" sldId="2147483699"/>
              <ac:cxnSpMk id="73" creationId="{00000000-0000-0000-0000-000000000000}"/>
            </ac:cxnSpMkLst>
          </pc:cxnChg>
        </pc:sldLayoutChg>
        <pc:sldLayoutChg chg="delSp">
          <pc:chgData name="sabrina naine" userId="d574f191acba1bda" providerId="LiveId" clId="{B6C43E16-1464-4A0B-BE53-8D0047281B44}" dt="2024-05-24T14:05:10.235" v="308"/>
          <pc:sldLayoutMkLst>
            <pc:docMk/>
            <pc:sldMasterMk cId="1446878832" sldId="2147483680"/>
            <pc:sldLayoutMk cId="1469281298" sldId="2147483700"/>
          </pc:sldLayoutMkLst>
          <pc:spChg chg="del">
            <ac:chgData name="sabrina naine" userId="d574f191acba1bda" providerId="LiveId" clId="{B6C43E16-1464-4A0B-BE53-8D0047281B44}" dt="2024-05-24T14:05:10.235" v="308"/>
            <ac:spMkLst>
              <pc:docMk/>
              <pc:sldMasterMk cId="1446878832" sldId="2147483680"/>
              <pc:sldLayoutMk cId="1469281298" sldId="2147483700"/>
              <ac:spMk id="88" creationId="{00000000-0000-0000-0000-000000000000}"/>
            </ac:spMkLst>
          </pc:spChg>
          <pc:spChg chg="del">
            <ac:chgData name="sabrina naine" userId="d574f191acba1bda" providerId="LiveId" clId="{B6C43E16-1464-4A0B-BE53-8D0047281B44}" dt="2024-05-24T14:05:10.235" v="308"/>
            <ac:spMkLst>
              <pc:docMk/>
              <pc:sldMasterMk cId="1446878832" sldId="2147483680"/>
              <pc:sldLayoutMk cId="1469281298" sldId="2147483700"/>
              <ac:spMk id="89" creationId="{00000000-0000-0000-0000-000000000000}"/>
            </ac:spMkLst>
          </pc:spChg>
          <pc:spChg chg="del">
            <ac:chgData name="sabrina naine" userId="d574f191acba1bda" providerId="LiveId" clId="{B6C43E16-1464-4A0B-BE53-8D0047281B44}" dt="2024-05-24T14:05:10.235" v="308"/>
            <ac:spMkLst>
              <pc:docMk/>
              <pc:sldMasterMk cId="1446878832" sldId="2147483680"/>
              <pc:sldLayoutMk cId="1469281298" sldId="2147483700"/>
              <ac:spMk id="94" creationId="{00000000-0000-0000-0000-000000000000}"/>
            </ac:spMkLst>
          </pc:spChg>
          <pc:spChg chg="del">
            <ac:chgData name="sabrina naine" userId="d574f191acba1bda" providerId="LiveId" clId="{B6C43E16-1464-4A0B-BE53-8D0047281B44}" dt="2024-05-24T14:05:10.235" v="308"/>
            <ac:spMkLst>
              <pc:docMk/>
              <pc:sldMasterMk cId="1446878832" sldId="2147483680"/>
              <pc:sldLayoutMk cId="1469281298" sldId="2147483700"/>
              <ac:spMk id="98" creationId="{00000000-0000-0000-0000-000000000000}"/>
            </ac:spMkLst>
          </pc:spChg>
          <pc:cxnChg chg="del">
            <ac:chgData name="sabrina naine" userId="d574f191acba1bda" providerId="LiveId" clId="{B6C43E16-1464-4A0B-BE53-8D0047281B44}" dt="2024-05-24T14:05:10.235" v="308"/>
            <ac:cxnSpMkLst>
              <pc:docMk/>
              <pc:sldMasterMk cId="1446878832" sldId="2147483680"/>
              <pc:sldLayoutMk cId="1469281298" sldId="2147483700"/>
              <ac:cxnSpMk id="90" creationId="{00000000-0000-0000-0000-000000000000}"/>
            </ac:cxnSpMkLst>
          </pc:cxnChg>
          <pc:cxnChg chg="del">
            <ac:chgData name="sabrina naine" userId="d574f191acba1bda" providerId="LiveId" clId="{B6C43E16-1464-4A0B-BE53-8D0047281B44}" dt="2024-05-24T14:05:10.235" v="308"/>
            <ac:cxnSpMkLst>
              <pc:docMk/>
              <pc:sldMasterMk cId="1446878832" sldId="2147483680"/>
              <pc:sldLayoutMk cId="1469281298" sldId="2147483700"/>
              <ac:cxnSpMk id="93" creationId="{00000000-0000-0000-0000-000000000000}"/>
            </ac:cxnSpMkLst>
          </pc:cxnChg>
          <pc:cxnChg chg="del">
            <ac:chgData name="sabrina naine" userId="d574f191acba1bda" providerId="LiveId" clId="{B6C43E16-1464-4A0B-BE53-8D0047281B44}" dt="2024-05-24T14:05:10.235" v="308"/>
            <ac:cxnSpMkLst>
              <pc:docMk/>
              <pc:sldMasterMk cId="1446878832" sldId="2147483680"/>
              <pc:sldLayoutMk cId="1469281298" sldId="2147483700"/>
              <ac:cxnSpMk id="95" creationId="{00000000-0000-0000-0000-000000000000}"/>
            </ac:cxnSpMkLst>
          </pc:cxnChg>
          <pc:cxnChg chg="del">
            <ac:chgData name="sabrina naine" userId="d574f191acba1bda" providerId="LiveId" clId="{B6C43E16-1464-4A0B-BE53-8D0047281B44}" dt="2024-05-24T14:05:10.235" v="308"/>
            <ac:cxnSpMkLst>
              <pc:docMk/>
              <pc:sldMasterMk cId="1446878832" sldId="2147483680"/>
              <pc:sldLayoutMk cId="1469281298" sldId="2147483700"/>
              <ac:cxnSpMk id="97" creationId="{00000000-0000-0000-0000-000000000000}"/>
            </ac:cxnSpMkLst>
          </pc:cxnChg>
        </pc:sldLayoutChg>
        <pc:sldLayoutChg chg="delSp">
          <pc:chgData name="sabrina naine" userId="d574f191acba1bda" providerId="LiveId" clId="{B6C43E16-1464-4A0B-BE53-8D0047281B44}" dt="2024-05-24T14:05:10.235" v="308"/>
          <pc:sldLayoutMkLst>
            <pc:docMk/>
            <pc:sldMasterMk cId="1446878832" sldId="2147483680"/>
            <pc:sldLayoutMk cId="735857433" sldId="2147483701"/>
          </pc:sldLayoutMkLst>
          <pc:spChg chg="del">
            <ac:chgData name="sabrina naine" userId="d574f191acba1bda" providerId="LiveId" clId="{B6C43E16-1464-4A0B-BE53-8D0047281B44}" dt="2024-05-24T14:05:10.235" v="308"/>
            <ac:spMkLst>
              <pc:docMk/>
              <pc:sldMasterMk cId="1446878832" sldId="2147483680"/>
              <pc:sldLayoutMk cId="735857433" sldId="2147483701"/>
              <ac:spMk id="104" creationId="{00000000-0000-0000-0000-000000000000}"/>
            </ac:spMkLst>
          </pc:spChg>
          <pc:grpChg chg="del">
            <ac:chgData name="sabrina naine" userId="d574f191acba1bda" providerId="LiveId" clId="{B6C43E16-1464-4A0B-BE53-8D0047281B44}" dt="2024-05-24T14:05:10.235" v="308"/>
            <ac:grpSpMkLst>
              <pc:docMk/>
              <pc:sldMasterMk cId="1446878832" sldId="2147483680"/>
              <pc:sldLayoutMk cId="735857433" sldId="2147483701"/>
              <ac:grpSpMk id="100" creationId="{00000000-0000-0000-0000-000000000000}"/>
            </ac:grpSpMkLst>
          </pc:gr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25c099360e7_3_1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0" name="Google Shape;250;g25c099360e7_3_19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g25c099360e7_3_19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25c099360e7_3_2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8" name="Google Shape;338;g25c099360e7_3_27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g25c099360e7_3_27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525700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25c099360e7_3_2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8" name="Google Shape;338;g25c099360e7_3_27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g25c099360e7_3_27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227698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25c099360e7_3_2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8" name="Google Shape;338;g25c099360e7_3_27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g25c099360e7_3_27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359856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25c099360e7_3_2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8" name="Google Shape;338;g25c099360e7_3_27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g25c099360e7_3_27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8970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25c099360e7_3_2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8" name="Google Shape;338;g25c099360e7_3_27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g25c099360e7_3_27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791130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25c099360e7_3_2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8" name="Google Shape;338;g25c099360e7_3_27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g25c099360e7_3_27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907726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25c099360e7_3_2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8" name="Google Shape;338;g25c099360e7_3_27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g25c099360e7_3_27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759035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25c099360e7_3_2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8" name="Google Shape;338;g25c099360e7_3_27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g25c099360e7_3_27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580367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25c099360e7_3_2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8" name="Google Shape;338;g25c099360e7_3_27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g25c099360e7_3_27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1605830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25c099360e7_3_2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8" name="Google Shape;338;g25c099360e7_3_27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39" name="Google Shape;339;g25c099360e7_3_27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17013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25c099360e7_3_2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2" name="Google Shape;262;g25c099360e7_3_20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g25c099360e7_3_20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2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25c099360e7_3_2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8" name="Google Shape;338;g25c099360e7_3_27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g25c099360e7_3_27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2651407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25c099360e7_3_2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8" name="Google Shape;348;g25c099360e7_3_28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g25c099360e7_3_28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21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25c099360e7_3_2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3" name="Google Shape;273;g25c099360e7_3_2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g25c099360e7_3_21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25c099360e7_3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2" name="Google Shape;282;g25c099360e7_3_2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g25c099360e7_3_22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25c099360e7_3_2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1" name="Google Shape;291;g25c099360e7_3_23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g25c099360e7_3_23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25c099360e7_3_2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0" name="Google Shape;300;g25c099360e7_3_24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g25c099360e7_3_24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25c099360e7_3_2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9" name="Google Shape;309;g25c099360e7_3_25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g25c099360e7_3_25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25c099360e7_3_2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7" name="Google Shape;327;g25c099360e7_3_26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g25c099360e7_3_26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25c099360e7_3_2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8" name="Google Shape;338;g25c099360e7_3_27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g25c099360e7_3_27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1779"/>
            <a:ext cx="9144000" cy="5150270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216" y="1574800"/>
            <a:ext cx="6619244" cy="2008236"/>
          </a:xfrm>
        </p:spPr>
        <p:txBody>
          <a:bodyPr anchor="b"/>
          <a:lstStyle>
            <a:lvl1pPr>
              <a:defRPr sz="405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216" y="3583035"/>
            <a:ext cx="6619244" cy="646065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7567043" y="1344168"/>
            <a:ext cx="742949" cy="2285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6719695" y="2420115"/>
            <a:ext cx="2894846" cy="2286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63257" y="219457"/>
            <a:ext cx="628649" cy="575765"/>
          </a:xfrm>
        </p:spPr>
        <p:txBody>
          <a:bodyPr/>
          <a:lstStyle>
            <a:lvl1pPr>
              <a:defRPr sz="2100" b="0" i="0">
                <a:latin typeface="+mj-lt"/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576995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135516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1779"/>
            <a:ext cx="9144000" cy="5150270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8" y="2008234"/>
            <a:ext cx="3263267" cy="1712868"/>
          </a:xfrm>
        </p:spPr>
        <p:txBody>
          <a:bodyPr anchor="ctr"/>
          <a:lstStyle>
            <a:lvl1pPr algn="l">
              <a:defRPr sz="3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71669" y="2008234"/>
            <a:ext cx="2816534" cy="1712867"/>
          </a:xfrm>
        </p:spPr>
        <p:txBody>
          <a:bodyPr anchor="ctr"/>
          <a:lstStyle>
            <a:lvl1pPr marL="0" indent="0" algn="l">
              <a:buNone/>
              <a:defRPr sz="1500" cap="all">
                <a:solidFill>
                  <a:schemeClr val="accent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5" name="Rectangle 14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4184563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215" y="1952625"/>
            <a:ext cx="3618869" cy="2562226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6535" y="1952625"/>
            <a:ext cx="3618869" cy="2562225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6/4/2024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144906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1952625"/>
            <a:ext cx="3618868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215" y="2384822"/>
            <a:ext cx="3618869" cy="2130029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56535" y="1952625"/>
            <a:ext cx="3618869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6533" y="2384822"/>
            <a:ext cx="3618869" cy="2130029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342844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6688849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770631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1779"/>
            <a:ext cx="9144000" cy="5150270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971550"/>
            <a:ext cx="2094869" cy="1200150"/>
          </a:xfrm>
        </p:spPr>
        <p:txBody>
          <a:bodyPr anchor="b"/>
          <a:lstStyle>
            <a:lvl1pPr algn="l">
              <a:defRPr sz="1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35860" y="1085850"/>
            <a:ext cx="3892549" cy="3429000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216" y="2171701"/>
            <a:ext cx="2094869" cy="2346959"/>
          </a:xfrm>
        </p:spPr>
        <p:txBody>
          <a:bodyPr/>
          <a:lstStyle>
            <a:lvl1pPr marL="0" indent="0">
              <a:buNone/>
              <a:defRPr sz="1050">
                <a:solidFill>
                  <a:schemeClr val="accent1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6/4/2024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58600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1779"/>
            <a:ext cx="9144000" cy="5150270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430" y="1269999"/>
            <a:ext cx="2895195" cy="1301751"/>
          </a:xfrm>
        </p:spPr>
        <p:txBody>
          <a:bodyPr anchor="b">
            <a:normAutofit/>
          </a:bodyPr>
          <a:lstStyle>
            <a:lvl1pPr algn="l">
              <a:defRPr sz="27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910903" y="857250"/>
            <a:ext cx="2420395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216" y="2743200"/>
            <a:ext cx="2894409" cy="1028700"/>
          </a:xfrm>
        </p:spPr>
        <p:txBody>
          <a:bodyPr>
            <a:normAutofit/>
          </a:bodyPr>
          <a:lstStyle>
            <a:lvl1pPr marL="0" indent="0">
              <a:buNone/>
              <a:defRPr sz="1050">
                <a:solidFill>
                  <a:schemeClr val="accent1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7805042"/>
      </p:ext>
    </p:extLst>
  </p:cSld>
  <p:clrMapOvr>
    <a:masterClrMapping/>
  </p:clrMapOvr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1779"/>
            <a:ext cx="9144000" cy="5150270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7" y="3725005"/>
            <a:ext cx="6619243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216" y="514350"/>
            <a:ext cx="6619244" cy="257175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217" y="4152499"/>
            <a:ext cx="6619242" cy="370284"/>
          </a:xfrm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accent1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0648902"/>
      </p:ext>
    </p:extLst>
  </p:cSld>
  <p:clrMapOvr>
    <a:masterClrMapping/>
  </p:clrMapOvr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1779"/>
            <a:ext cx="9144000" cy="5150270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797562"/>
            <a:ext cx="6619244" cy="1034816"/>
          </a:xfrm>
        </p:spPr>
        <p:txBody>
          <a:bodyPr/>
          <a:lstStyle>
            <a:lvl1pPr>
              <a:defRPr sz="3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2657475"/>
            <a:ext cx="6619244" cy="1857375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0646598"/>
      </p:ext>
    </p:extLst>
  </p:cSld>
  <p:clrMapOvr>
    <a:masterClrMapping/>
  </p:clrMapOvr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1779"/>
            <a:ext cx="9144000" cy="5150270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7289579" y="1973862"/>
            <a:ext cx="6014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72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73721" y="443320"/>
            <a:ext cx="6014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72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6408" y="735388"/>
            <a:ext cx="6340430" cy="2023687"/>
          </a:xfrm>
        </p:spPr>
        <p:txBody>
          <a:bodyPr/>
          <a:lstStyle>
            <a:lvl1pPr>
              <a:defRPr sz="3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459459" y="2759074"/>
            <a:ext cx="5794329" cy="256631"/>
          </a:xfrm>
        </p:spPr>
        <p:txBody>
          <a:bodyPr anchor="t">
            <a:normAutofit/>
          </a:bodyPr>
          <a:lstStyle>
            <a:lvl1pPr marL="0" indent="0">
              <a:buNone/>
              <a:defRPr lang="en-US" sz="105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3262993"/>
            <a:ext cx="6619244" cy="1257300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7222472"/>
      </p:ext>
    </p:extLst>
  </p:cSld>
  <p:clrMapOvr>
    <a:masterClrMapping/>
  </p:clrMapOvr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1779"/>
            <a:ext cx="9144000" cy="5150270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1778000"/>
            <a:ext cx="6619245" cy="1366886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3774801"/>
            <a:ext cx="6619244" cy="645300"/>
          </a:xfrm>
        </p:spPr>
        <p:txBody>
          <a:bodyPr anchor="t"/>
          <a:lstStyle>
            <a:lvl1pPr marL="0" indent="0" algn="l">
              <a:buNone/>
              <a:defRPr sz="1500" cap="none">
                <a:solidFill>
                  <a:schemeClr val="accent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6/4/2024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6510921"/>
      </p:ext>
    </p:extLst>
  </p:cSld>
  <p:clrMapOvr>
    <a:masterClrMapping/>
  </p:clrMapOvr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7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1962974"/>
            <a:ext cx="2346876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216" y="2395171"/>
            <a:ext cx="2346876" cy="212512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4541" y="1952626"/>
            <a:ext cx="2359035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84541" y="2395171"/>
            <a:ext cx="2359035" cy="2125121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15025" y="1962975"/>
            <a:ext cx="2370772" cy="432196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15026" y="2395171"/>
            <a:ext cx="2373539" cy="2125120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3302978" y="1927225"/>
            <a:ext cx="0" cy="2619374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5829301" y="1927225"/>
            <a:ext cx="0" cy="2619374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1322303"/>
      </p:ext>
    </p:extLst>
  </p:cSld>
  <p:clrMapOvr>
    <a:masterClrMapping/>
  </p:clrMapOvr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7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5" y="3399634"/>
            <a:ext cx="2287829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00914" y="1952625"/>
            <a:ext cx="2018432" cy="119363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215" y="3831831"/>
            <a:ext cx="2287828" cy="68846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29403" y="3399635"/>
            <a:ext cx="2285075" cy="48836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61348" y="1952625"/>
            <a:ext cx="2018431" cy="119363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26649" y="3888002"/>
            <a:ext cx="2287829" cy="6322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7575" y="3399635"/>
            <a:ext cx="2287829" cy="488366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22273" y="1952625"/>
            <a:ext cx="2018432" cy="119363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87576" y="3888001"/>
            <a:ext cx="2287828" cy="632291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291115" y="1952625"/>
            <a:ext cx="0" cy="2638196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51429" y="1952625"/>
            <a:ext cx="0" cy="2619375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3216203"/>
      </p:ext>
    </p:extLst>
  </p:cSld>
  <p:clrMapOvr>
    <a:masterClrMapping/>
  </p:clrMapOvr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5" y="730251"/>
            <a:ext cx="6619245" cy="53022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6/4/2024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4572682"/>
      </p:ext>
    </p:extLst>
  </p:cSld>
  <p:clrMapOvr>
    <a:masterClrMapping/>
  </p:clrMapOvr>
  <p:hf sldNum="0"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1779"/>
            <a:ext cx="9144000" cy="5150270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32567" y="958851"/>
            <a:ext cx="1060450" cy="3561442"/>
          </a:xfrm>
        </p:spPr>
        <p:txBody>
          <a:bodyPr vert="eaVert" anchor="b" anchorCtr="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215" y="958851"/>
            <a:ext cx="4685660" cy="3561443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3" name="Rectangle 12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1007408"/>
      </p:ext>
    </p:extLst>
  </p:cSld>
  <p:clrMapOvr>
    <a:masterClrMapping/>
  </p:clrMapOvr>
  <p:hf sldNum="0"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e de titre avec image">
  <p:cSld name="Diapositive de titre avec imag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>
            <a:spLocks noGrp="1"/>
          </p:cNvSpPr>
          <p:nvPr>
            <p:ph type="pic" idx="2"/>
          </p:nvPr>
        </p:nvSpPr>
        <p:spPr>
          <a:xfrm>
            <a:off x="1262549" y="645708"/>
            <a:ext cx="3321392" cy="3852817"/>
          </a:xfrm>
          <a:prstGeom prst="rect">
            <a:avLst/>
          </a:prstGeom>
          <a:noFill/>
          <a:ln>
            <a:noFill/>
          </a:ln>
        </p:spPr>
      </p:sp>
      <p:sp>
        <p:nvSpPr>
          <p:cNvPr id="59" name="Google Shape;59;p14" title="Titre"/>
          <p:cNvSpPr txBox="1">
            <a:spLocks noGrp="1"/>
          </p:cNvSpPr>
          <p:nvPr>
            <p:ph type="ctrTitle"/>
          </p:nvPr>
        </p:nvSpPr>
        <p:spPr>
          <a:xfrm>
            <a:off x="4781791" y="1504563"/>
            <a:ext cx="3640180" cy="1212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libri"/>
              <a:buNone/>
              <a:defRPr sz="3200" b="1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 title="Sous-titre"/>
          <p:cNvSpPr txBox="1">
            <a:spLocks noGrp="1"/>
          </p:cNvSpPr>
          <p:nvPr>
            <p:ph type="subTitle" idx="1"/>
          </p:nvPr>
        </p:nvSpPr>
        <p:spPr>
          <a:xfrm>
            <a:off x="4781411" y="2730749"/>
            <a:ext cx="3640754" cy="943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8632854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POSITION DU TEXTE 01">
  <p:cSld name="DISPOSITION DU TEXTE 01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 title="Puces"/>
          <p:cNvSpPr txBox="1">
            <a:spLocks noGrp="1"/>
          </p:cNvSpPr>
          <p:nvPr>
            <p:ph type="body" idx="1"/>
          </p:nvPr>
        </p:nvSpPr>
        <p:spPr>
          <a:xfrm>
            <a:off x="398533" y="2397686"/>
            <a:ext cx="3707122" cy="2218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Google Shape;67;p15" title="Sous-titre"/>
          <p:cNvSpPr txBox="1">
            <a:spLocks noGrp="1"/>
          </p:cNvSpPr>
          <p:nvPr>
            <p:ph type="body" idx="2"/>
          </p:nvPr>
        </p:nvSpPr>
        <p:spPr>
          <a:xfrm>
            <a:off x="398534" y="1922608"/>
            <a:ext cx="5506973" cy="456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5" title="Titre "/>
          <p:cNvSpPr txBox="1">
            <a:spLocks noGrp="1"/>
          </p:cNvSpPr>
          <p:nvPr>
            <p:ph type="title"/>
          </p:nvPr>
        </p:nvSpPr>
        <p:spPr>
          <a:xfrm>
            <a:off x="398533" y="981363"/>
            <a:ext cx="5506967" cy="9116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  <a:defRPr sz="3300" b="1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5"/>
          <p:cNvSpPr>
            <a:spLocks noGrp="1"/>
          </p:cNvSpPr>
          <p:nvPr>
            <p:ph type="pic" idx="3"/>
          </p:nvPr>
        </p:nvSpPr>
        <p:spPr>
          <a:xfrm>
            <a:off x="4953000" y="0"/>
            <a:ext cx="4191000" cy="5154187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sp>
        <p:nvSpPr>
          <p:cNvPr id="70" name="Google Shape;70;p15"/>
          <p:cNvSpPr txBox="1">
            <a:spLocks noGrp="1"/>
          </p:cNvSpPr>
          <p:nvPr>
            <p:ph type="ftr" idx="11"/>
          </p:nvPr>
        </p:nvSpPr>
        <p:spPr>
          <a:xfrm>
            <a:off x="253897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sldNum" idx="12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7101989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ison avec sous-titre">
  <p:cSld name="Comparaison avec sous-titre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>
            <a:spLocks noGrp="1"/>
          </p:cNvSpPr>
          <p:nvPr>
            <p:ph type="body" idx="1"/>
          </p:nvPr>
        </p:nvSpPr>
        <p:spPr>
          <a:xfrm>
            <a:off x="390524" y="1578666"/>
            <a:ext cx="4106468" cy="585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2100"/>
              <a:buFont typeface="Arial"/>
              <a:buNone/>
              <a:defRPr sz="21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None/>
              <a:defRPr sz="1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Google Shape;79;p16" title="Puces"/>
          <p:cNvSpPr txBox="1">
            <a:spLocks noGrp="1"/>
          </p:cNvSpPr>
          <p:nvPr>
            <p:ph type="body" idx="2"/>
          </p:nvPr>
        </p:nvSpPr>
        <p:spPr>
          <a:xfrm>
            <a:off x="390524" y="2164557"/>
            <a:ext cx="4106468" cy="2424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Google Shape;80;p16"/>
          <p:cNvSpPr txBox="1">
            <a:spLocks noGrp="1"/>
          </p:cNvSpPr>
          <p:nvPr>
            <p:ph type="body" idx="3"/>
          </p:nvPr>
        </p:nvSpPr>
        <p:spPr>
          <a:xfrm>
            <a:off x="4640035" y="1578666"/>
            <a:ext cx="4106700" cy="585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2E7A40"/>
              </a:buClr>
              <a:buSzPts val="2100"/>
              <a:buFont typeface="Arial"/>
              <a:buNone/>
              <a:defRPr sz="21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None/>
              <a:defRPr sz="1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Google Shape;81;p16" title="Puces"/>
          <p:cNvSpPr txBox="1">
            <a:spLocks noGrp="1"/>
          </p:cNvSpPr>
          <p:nvPr>
            <p:ph type="body" idx="4"/>
          </p:nvPr>
        </p:nvSpPr>
        <p:spPr>
          <a:xfrm>
            <a:off x="4640035" y="2164557"/>
            <a:ext cx="4106700" cy="2424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Google Shape;82;p16" title="Sous-titre"/>
          <p:cNvSpPr txBox="1">
            <a:spLocks noGrp="1"/>
          </p:cNvSpPr>
          <p:nvPr>
            <p:ph type="body" idx="5"/>
          </p:nvPr>
        </p:nvSpPr>
        <p:spPr>
          <a:xfrm>
            <a:off x="390370" y="1032699"/>
            <a:ext cx="5526447" cy="456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Google Shape;84;p16"/>
          <p:cNvSpPr txBox="1">
            <a:spLocks noGrp="1"/>
          </p:cNvSpPr>
          <p:nvPr>
            <p:ph type="ftr" idx="11"/>
          </p:nvPr>
        </p:nvSpPr>
        <p:spPr>
          <a:xfrm>
            <a:off x="253897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6"/>
          <p:cNvSpPr txBox="1">
            <a:spLocks noGrp="1"/>
          </p:cNvSpPr>
          <p:nvPr>
            <p:ph type="sldNum" idx="12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  <p:sp>
        <p:nvSpPr>
          <p:cNvPr id="86" name="Google Shape;86;p16" title="Titre "/>
          <p:cNvSpPr txBox="1">
            <a:spLocks noGrp="1"/>
          </p:cNvSpPr>
          <p:nvPr>
            <p:ph type="title"/>
          </p:nvPr>
        </p:nvSpPr>
        <p:spPr>
          <a:xfrm>
            <a:off x="389008" y="156771"/>
            <a:ext cx="6249917" cy="860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  <a:defRPr sz="3300" b="1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9017377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-tête de section avec image">
  <p:cSld name="En-tête de section avec image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 title="Titre"/>
          <p:cNvSpPr txBox="1">
            <a:spLocks noGrp="1"/>
          </p:cNvSpPr>
          <p:nvPr>
            <p:ph type="title"/>
          </p:nvPr>
        </p:nvSpPr>
        <p:spPr>
          <a:xfrm>
            <a:off x="4712882" y="1490565"/>
            <a:ext cx="3683725" cy="13423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Calibri"/>
              <a:buNone/>
              <a:defRPr sz="3000" b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7" title="Sous-titre"/>
          <p:cNvSpPr txBox="1">
            <a:spLocks noGrp="1"/>
          </p:cNvSpPr>
          <p:nvPr>
            <p:ph type="body" idx="1"/>
          </p:nvPr>
        </p:nvSpPr>
        <p:spPr>
          <a:xfrm>
            <a:off x="4712882" y="2844035"/>
            <a:ext cx="3683725" cy="6829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0909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0909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0909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0909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6" name="Google Shape;96;p17"/>
          <p:cNvSpPr>
            <a:spLocks noGrp="1"/>
          </p:cNvSpPr>
          <p:nvPr>
            <p:ph type="pic" idx="2"/>
          </p:nvPr>
        </p:nvSpPr>
        <p:spPr>
          <a:xfrm>
            <a:off x="1262549" y="645708"/>
            <a:ext cx="3321392" cy="3852817"/>
          </a:xfrm>
          <a:prstGeom prst="rect">
            <a:avLst/>
          </a:pr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62582417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aphique">
  <p:cSld name="Graphique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 title="Sous-titre"/>
          <p:cNvSpPr txBox="1">
            <a:spLocks noGrp="1"/>
          </p:cNvSpPr>
          <p:nvPr>
            <p:ph type="body" idx="1"/>
          </p:nvPr>
        </p:nvSpPr>
        <p:spPr>
          <a:xfrm>
            <a:off x="390370" y="1032699"/>
            <a:ext cx="5526447" cy="456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6" name="Google Shape;106;p18"/>
          <p:cNvSpPr txBox="1">
            <a:spLocks noGrp="1"/>
          </p:cNvSpPr>
          <p:nvPr>
            <p:ph type="ftr" idx="11"/>
          </p:nvPr>
        </p:nvSpPr>
        <p:spPr>
          <a:xfrm>
            <a:off x="253897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8"/>
          <p:cNvSpPr txBox="1">
            <a:spLocks noGrp="1"/>
          </p:cNvSpPr>
          <p:nvPr>
            <p:ph type="sldNum" idx="12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  <p:sp>
        <p:nvSpPr>
          <p:cNvPr id="108" name="Google Shape;108;p18" title="Titre "/>
          <p:cNvSpPr txBox="1">
            <a:spLocks noGrp="1"/>
          </p:cNvSpPr>
          <p:nvPr>
            <p:ph type="title"/>
          </p:nvPr>
        </p:nvSpPr>
        <p:spPr>
          <a:xfrm>
            <a:off x="389008" y="156771"/>
            <a:ext cx="6249917" cy="860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  <a:defRPr sz="3300" b="1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18"/>
          <p:cNvSpPr txBox="1">
            <a:spLocks noGrp="1"/>
          </p:cNvSpPr>
          <p:nvPr>
            <p:ph type="body" idx="2"/>
          </p:nvPr>
        </p:nvSpPr>
        <p:spPr>
          <a:xfrm>
            <a:off x="398860" y="1504321"/>
            <a:ext cx="3919323" cy="3062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0" name="Google Shape;110;p18" title="Graphique"/>
          <p:cNvSpPr>
            <a:spLocks noGrp="1"/>
          </p:cNvSpPr>
          <p:nvPr>
            <p:ph type="chart" idx="3"/>
          </p:nvPr>
        </p:nvSpPr>
        <p:spPr>
          <a:xfrm>
            <a:off x="4347086" y="1504322"/>
            <a:ext cx="4289548" cy="3063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34275" rIns="68550" bIns="34275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1285714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image" Target="../media/image1.jpeg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1779"/>
            <a:ext cx="9144000" cy="5150270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4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215" y="730251"/>
            <a:ext cx="6571060" cy="53022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1952625"/>
            <a:ext cx="6571059" cy="2562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88204" y="4795546"/>
            <a:ext cx="742949" cy="2285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750" b="1" i="0">
                <a:solidFill>
                  <a:schemeClr val="accent1"/>
                </a:solidFill>
              </a:defRPr>
            </a:lvl1pPr>
          </a:lstStyle>
          <a:p>
            <a:fld id="{7E0D914D-B099-4142-A885-11F276715148}" type="datetimeFigureOut">
              <a:rPr lang="en-US" dirty="0"/>
              <a:t>6/4/2024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6269" y="4793879"/>
            <a:ext cx="2894846" cy="2286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750" b="1" i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64406" y="221797"/>
            <a:ext cx="628649" cy="5757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100" b="0" i="0">
                <a:solidFill>
                  <a:schemeClr val="bg1"/>
                </a:solidFill>
                <a:latin typeface="+mn-lt"/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7256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9" r:id="rId1"/>
    <p:sldLayoutId id="2147483790" r:id="rId2"/>
    <p:sldLayoutId id="2147483791" r:id="rId3"/>
    <p:sldLayoutId id="2147483792" r:id="rId4"/>
    <p:sldLayoutId id="2147483793" r:id="rId5"/>
    <p:sldLayoutId id="2147483794" r:id="rId6"/>
    <p:sldLayoutId id="2147483795" r:id="rId7"/>
    <p:sldLayoutId id="2147483796" r:id="rId8"/>
    <p:sldLayoutId id="2147483797" r:id="rId9"/>
    <p:sldLayoutId id="2147483798" r:id="rId10"/>
    <p:sldLayoutId id="2147483799" r:id="rId11"/>
    <p:sldLayoutId id="2147483800" r:id="rId12"/>
    <p:sldLayoutId id="2147483801" r:id="rId13"/>
    <p:sldLayoutId id="2147483802" r:id="rId14"/>
    <p:sldLayoutId id="2147483803" r:id="rId15"/>
    <p:sldLayoutId id="2147483804" r:id="rId16"/>
    <p:sldLayoutId id="2147483805" r:id="rId17"/>
    <p:sldLayoutId id="2147483806" r:id="rId18"/>
    <p:sldLayoutId id="2147483807" r:id="rId19"/>
    <p:sldLayoutId id="2147483808" r:id="rId20"/>
    <p:sldLayoutId id="2147483809" r:id="rId21"/>
    <p:sldLayoutId id="2147483810" r:id="rId22"/>
  </p:sldLayoutIdLs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27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5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0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1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2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" name="Google Shape;253;p33" title="Image de bâtiment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20777" r="20777"/>
          <a:stretch/>
        </p:blipFill>
        <p:spPr>
          <a:xfrm>
            <a:off x="0" y="1705970"/>
            <a:ext cx="3493827" cy="343753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55" name="Google Shape;255;p33"/>
          <p:cNvSpPr txBox="1">
            <a:spLocks noGrp="1"/>
          </p:cNvSpPr>
          <p:nvPr>
            <p:ph type="ctrTitle"/>
          </p:nvPr>
        </p:nvSpPr>
        <p:spPr>
          <a:xfrm>
            <a:off x="363544" y="354842"/>
            <a:ext cx="7350799" cy="10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None/>
            </a:pPr>
            <a:r>
              <a:rPr lang="fr" sz="2800" dirty="0">
                <a:latin typeface="Segoe UI" panose="020B0502040204020203" pitchFamily="34" charset="0"/>
                <a:cs typeface="Segoe UI" panose="020B0502040204020203" pitchFamily="34" charset="0"/>
              </a:rPr>
              <a:t>Création et utilisation de la base de données</a:t>
            </a:r>
            <a:endParaRPr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6" name="Google Shape;256;p33"/>
          <p:cNvSpPr txBox="1">
            <a:spLocks noGrp="1"/>
          </p:cNvSpPr>
          <p:nvPr>
            <p:ph type="subTitle" idx="1"/>
          </p:nvPr>
        </p:nvSpPr>
        <p:spPr>
          <a:xfrm>
            <a:off x="3903260" y="2668168"/>
            <a:ext cx="4467533" cy="4571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fr" dirty="0">
                <a:latin typeface="Segoe UI" panose="020B0502040204020203" pitchFamily="34" charset="0"/>
                <a:cs typeface="Segoe UI" panose="020B0502040204020203" pitchFamily="34" charset="0"/>
              </a:rPr>
              <a:t>Sabrina Naine </a:t>
            </a:r>
            <a:endParaRPr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57" name="Google Shape;257;p33" descr="https://lh5.googleusercontent.com/TcdnvzxQ7ulQo8GiFwfIKujloK6EfAJv7ikP-EvnfdTVQnROS3WXw6XSx9Cpd73e_l7GCUAnbxroB-qlzG2fvYdCyl-Y5QZ95MpiD-GfDN-4taJyHRqsr3vOZzc3ONTBu52b0HIdUOMeHvdHiA_5tD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903260" y="2993745"/>
            <a:ext cx="4877196" cy="1619198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2" name="Image 1">
            <a:extLst>
              <a:ext uri="{FF2B5EF4-FFF2-40B4-BE49-F238E27FC236}">
                <a16:creationId xmlns:a16="http://schemas.microsoft.com/office/drawing/2014/main" id="{F8D3F318-E6E9-0967-6B9A-8C33C07377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3557" y="2875568"/>
            <a:ext cx="946712" cy="1098334"/>
          </a:xfrm>
          <a:prstGeom prst="rect">
            <a:avLst/>
          </a:prstGeom>
        </p:spPr>
      </p:pic>
      <p:pic>
        <p:nvPicPr>
          <p:cNvPr id="258" name="Google Shape;258;p33" descr="https://lh5.googleusercontent.com/TcdnvzxQ7ulQo8GiFwfIKujloK6EfAJv7ikP-EvnfdTVQnROS3WXw6XSx9Cpd73e_l7GCUAnbxroB-qlzG2fvYdCyl-Y5QZ95MpiD-GfDN-4taJyHRqsr3vOZzc3ONTBu52b0HIdUOMeHvdHiA_5tD0"/>
          <p:cNvPicPr preferRelativeResize="0"/>
          <p:nvPr/>
        </p:nvPicPr>
        <p:blipFill rotWithShape="1">
          <a:blip r:embed="rId6">
            <a:alphaModFix/>
          </a:blip>
          <a:srcRect l="11387" t="12667" r="63940" b="13973"/>
          <a:stretch/>
        </p:blipFill>
        <p:spPr>
          <a:xfrm>
            <a:off x="1188554" y="2846893"/>
            <a:ext cx="1051887" cy="11691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42"/>
          <p:cNvSpPr txBox="1">
            <a:spLocks noGrp="1"/>
          </p:cNvSpPr>
          <p:nvPr>
            <p:ph type="body" idx="1"/>
          </p:nvPr>
        </p:nvSpPr>
        <p:spPr>
          <a:xfrm>
            <a:off x="1343814" y="717496"/>
            <a:ext cx="6114687" cy="6049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fr-FR" sz="2000" b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Le nombre de ventes d’appartement par région pour le 1er semestre 2020</a:t>
            </a:r>
            <a:endParaRPr sz="2000" b="1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1" name="Google Shape;341;p42"/>
          <p:cNvSpPr txBox="1">
            <a:spLocks noGrp="1"/>
          </p:cNvSpPr>
          <p:nvPr>
            <p:ph type="title"/>
          </p:nvPr>
        </p:nvSpPr>
        <p:spPr>
          <a:xfrm>
            <a:off x="389008" y="342501"/>
            <a:ext cx="6249917" cy="374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</a:pPr>
            <a:r>
              <a:rPr lang="fr" sz="1600" b="0" dirty="0">
                <a:latin typeface="Segoe UI" panose="020B0502040204020203" pitchFamily="34" charset="0"/>
                <a:cs typeface="Segoe UI" panose="020B0502040204020203" pitchFamily="34" charset="0"/>
              </a:rPr>
              <a:t>Requête 2 </a:t>
            </a:r>
            <a:endParaRPr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5" name="Google Shape;345;p42"/>
          <p:cNvSpPr txBox="1"/>
          <p:nvPr/>
        </p:nvSpPr>
        <p:spPr>
          <a:xfrm>
            <a:off x="253897" y="1879316"/>
            <a:ext cx="6978592" cy="3035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1800"/>
            </a:pPr>
            <a:endParaRPr lang="fr" sz="1100" b="1" dirty="0">
              <a:solidFill>
                <a:schemeClr val="dk1"/>
              </a:solidFill>
              <a:latin typeface="Segoe UI" panose="020B0502040204020203" pitchFamily="34" charset="0"/>
              <a:ea typeface="Calibri"/>
              <a:cs typeface="Segoe UI" panose="020B0502040204020203" pitchFamily="34" charset="0"/>
              <a:sym typeface="Calibri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1800"/>
            </a:pPr>
            <a:endParaRPr lang="fr" sz="1100" b="1" dirty="0">
              <a:solidFill>
                <a:schemeClr val="dk1"/>
              </a:solidFill>
              <a:latin typeface="Segoe UI" panose="020B0502040204020203" pitchFamily="34" charset="0"/>
              <a:ea typeface="Calibri"/>
              <a:cs typeface="Segoe UI" panose="020B0502040204020203" pitchFamily="34" charset="0"/>
              <a:sym typeface="Calibri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1800"/>
            </a:pPr>
            <a:endParaRPr lang="fr" sz="1100" b="1" dirty="0">
              <a:solidFill>
                <a:schemeClr val="dk1"/>
              </a:solidFill>
              <a:latin typeface="Segoe UI" panose="020B0502040204020203" pitchFamily="34" charset="0"/>
              <a:ea typeface="Calibri"/>
              <a:cs typeface="Segoe UI" panose="020B0502040204020203" pitchFamily="34" charset="0"/>
              <a:sym typeface="Calibri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1800"/>
            </a:pPr>
            <a:r>
              <a:rPr lang="fr" sz="1100" b="1" dirty="0">
                <a:solidFill>
                  <a:schemeClr val="dk1"/>
                </a:solidFill>
                <a:latin typeface="Segoe UI" panose="020B0502040204020203" pitchFamily="34" charset="0"/>
                <a:ea typeface="Calibri"/>
                <a:cs typeface="Segoe UI" panose="020B0502040204020203" pitchFamily="34" charset="0"/>
                <a:sym typeface="Calibri"/>
              </a:rPr>
              <a:t>SELECT</a:t>
            </a:r>
            <a:r>
              <a:rPr lang="fr" sz="1100" dirty="0">
                <a:solidFill>
                  <a:schemeClr val="dk1"/>
                </a:solidFill>
                <a:latin typeface="Segoe UI" panose="020B0502040204020203" pitchFamily="34" charset="0"/>
                <a:ea typeface="Calibri"/>
                <a:cs typeface="Segoe UI" panose="020B0502040204020203" pitchFamily="34" charset="0"/>
                <a:sym typeface="Calibri"/>
              </a:rPr>
              <a:t> c.nom_region, </a:t>
            </a:r>
            <a:r>
              <a:rPr lang="fr" sz="1100" b="1" dirty="0">
                <a:solidFill>
                  <a:schemeClr val="dk1"/>
                </a:solidFill>
                <a:latin typeface="Segoe UI" panose="020B0502040204020203" pitchFamily="34" charset="0"/>
                <a:ea typeface="Calibri"/>
                <a:cs typeface="Segoe UI" panose="020B0502040204020203" pitchFamily="34" charset="0"/>
                <a:sym typeface="Calibri"/>
              </a:rPr>
              <a:t>COUNT</a:t>
            </a:r>
            <a:r>
              <a:rPr lang="fr" sz="1100" dirty="0">
                <a:solidFill>
                  <a:schemeClr val="dk1"/>
                </a:solidFill>
                <a:latin typeface="Segoe UI" panose="020B0502040204020203" pitchFamily="34" charset="0"/>
                <a:ea typeface="Calibri"/>
                <a:cs typeface="Segoe UI" panose="020B0502040204020203" pitchFamily="34" charset="0"/>
                <a:sym typeface="Calibri"/>
              </a:rPr>
              <a:t>(b.id_bien) </a:t>
            </a:r>
            <a:r>
              <a:rPr lang="fr" sz="1100" b="1" dirty="0">
                <a:solidFill>
                  <a:schemeClr val="dk1"/>
                </a:solidFill>
                <a:latin typeface="Segoe UI" panose="020B0502040204020203" pitchFamily="34" charset="0"/>
                <a:ea typeface="Calibri"/>
                <a:cs typeface="Segoe UI" panose="020B0502040204020203" pitchFamily="34" charset="0"/>
                <a:sym typeface="Calibri"/>
              </a:rPr>
              <a:t>AS</a:t>
            </a:r>
            <a:r>
              <a:rPr lang="fr" sz="1100" dirty="0">
                <a:solidFill>
                  <a:schemeClr val="dk1"/>
                </a:solidFill>
                <a:latin typeface="Segoe UI" panose="020B0502040204020203" pitchFamily="34" charset="0"/>
                <a:ea typeface="Calibri"/>
                <a:cs typeface="Segoe UI" panose="020B0502040204020203" pitchFamily="34" charset="0"/>
                <a:sym typeface="Calibri"/>
              </a:rPr>
              <a:t> nbr_ventes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1800"/>
            </a:pPr>
            <a:r>
              <a:rPr lang="fr" sz="1100" b="1" i="0" u="none" strike="noStrike" cap="none" dirty="0">
                <a:solidFill>
                  <a:schemeClr val="dk1"/>
                </a:solidFill>
                <a:latin typeface="Segoe UI" panose="020B0502040204020203" pitchFamily="34" charset="0"/>
                <a:ea typeface="Calibri"/>
                <a:cs typeface="Segoe UI" panose="020B0502040204020203" pitchFamily="34" charset="0"/>
                <a:sym typeface="Calibri"/>
              </a:rPr>
              <a:t>FROM</a:t>
            </a:r>
            <a:r>
              <a:rPr lang="fr" sz="1100" b="0" i="0" u="none" strike="noStrike" cap="none" dirty="0">
                <a:solidFill>
                  <a:schemeClr val="dk1"/>
                </a:solidFill>
                <a:latin typeface="Segoe UI" panose="020B0502040204020203" pitchFamily="34" charset="0"/>
                <a:ea typeface="Calibri"/>
                <a:cs typeface="Segoe UI" panose="020B0502040204020203" pitchFamily="34" charset="0"/>
                <a:sym typeface="Calibri"/>
              </a:rPr>
              <a:t> commune c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1800"/>
            </a:pPr>
            <a:r>
              <a:rPr lang="fr" sz="1100" b="1" dirty="0">
                <a:solidFill>
                  <a:schemeClr val="dk1"/>
                </a:solidFill>
                <a:latin typeface="Segoe UI" panose="020B0502040204020203" pitchFamily="34" charset="0"/>
                <a:ea typeface="Calibri"/>
                <a:cs typeface="Segoe UI" panose="020B0502040204020203" pitchFamily="34" charset="0"/>
                <a:sym typeface="Calibri"/>
              </a:rPr>
              <a:t>JOIN </a:t>
            </a:r>
            <a:r>
              <a:rPr lang="fr" sz="1100" dirty="0">
                <a:solidFill>
                  <a:schemeClr val="dk1"/>
                </a:solidFill>
                <a:latin typeface="Segoe UI" panose="020B0502040204020203" pitchFamily="34" charset="0"/>
                <a:ea typeface="Calibri"/>
                <a:cs typeface="Segoe UI" panose="020B0502040204020203" pitchFamily="34" charset="0"/>
                <a:sym typeface="Calibri"/>
              </a:rPr>
              <a:t>bien b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1800"/>
            </a:pPr>
            <a:r>
              <a:rPr lang="fr" sz="1100" b="1" i="0" u="none" strike="noStrike" cap="none" dirty="0">
                <a:solidFill>
                  <a:schemeClr val="dk1"/>
                </a:solidFill>
                <a:latin typeface="Segoe UI" panose="020B0502040204020203" pitchFamily="34" charset="0"/>
                <a:ea typeface="Calibri"/>
                <a:cs typeface="Segoe UI" panose="020B0502040204020203" pitchFamily="34" charset="0"/>
                <a:sym typeface="Calibri"/>
              </a:rPr>
              <a:t>ON</a:t>
            </a:r>
            <a:r>
              <a:rPr lang="fr" sz="1100" b="0" i="0" u="none" strike="noStrike" cap="none" dirty="0">
                <a:solidFill>
                  <a:schemeClr val="dk1"/>
                </a:solidFill>
                <a:latin typeface="Segoe UI" panose="020B0502040204020203" pitchFamily="34" charset="0"/>
                <a:ea typeface="Calibri"/>
                <a:cs typeface="Segoe UI" panose="020B0502040204020203" pitchFamily="34" charset="0"/>
                <a:sym typeface="Calibri"/>
              </a:rPr>
              <a:t> c.id_codedep_codecommune </a:t>
            </a:r>
            <a:r>
              <a:rPr lang="fr" sz="1100" b="1" i="0" u="none" strike="noStrike" cap="none" dirty="0">
                <a:solidFill>
                  <a:schemeClr val="dk1"/>
                </a:solidFill>
                <a:latin typeface="Segoe UI" panose="020B0502040204020203" pitchFamily="34" charset="0"/>
                <a:ea typeface="Calibri"/>
                <a:cs typeface="Segoe UI" panose="020B0502040204020203" pitchFamily="34" charset="0"/>
                <a:sym typeface="Calibri"/>
              </a:rPr>
              <a:t>=</a:t>
            </a:r>
            <a:r>
              <a:rPr lang="fr" sz="1100" b="0" i="0" u="none" strike="noStrike" cap="none" dirty="0">
                <a:solidFill>
                  <a:schemeClr val="dk1"/>
                </a:solidFill>
                <a:latin typeface="Segoe UI" panose="020B0502040204020203" pitchFamily="34" charset="0"/>
                <a:ea typeface="Calibri"/>
                <a:cs typeface="Segoe UI" panose="020B0502040204020203" pitchFamily="34" charset="0"/>
                <a:sym typeface="Calibri"/>
              </a:rPr>
              <a:t> b.id_codedep_codecommune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1800"/>
            </a:pPr>
            <a:r>
              <a:rPr lang="fr" sz="1100" b="1" dirty="0">
                <a:solidFill>
                  <a:schemeClr val="dk1"/>
                </a:solidFill>
                <a:latin typeface="Segoe UI" panose="020B0502040204020203" pitchFamily="34" charset="0"/>
                <a:ea typeface="Calibri"/>
                <a:cs typeface="Segoe UI" panose="020B0502040204020203" pitchFamily="34" charset="0"/>
                <a:sym typeface="Calibri"/>
              </a:rPr>
              <a:t>WHERE</a:t>
            </a:r>
            <a:r>
              <a:rPr lang="fr" sz="1100" dirty="0">
                <a:solidFill>
                  <a:schemeClr val="dk1"/>
                </a:solidFill>
                <a:latin typeface="Segoe UI" panose="020B0502040204020203" pitchFamily="34" charset="0"/>
                <a:ea typeface="Calibri"/>
                <a:cs typeface="Segoe UI" panose="020B0502040204020203" pitchFamily="34" charset="0"/>
                <a:sym typeface="Calibri"/>
              </a:rPr>
              <a:t> type_local = </a:t>
            </a:r>
            <a:r>
              <a:rPr lang="fr" sz="1100" dirty="0">
                <a:solidFill>
                  <a:schemeClr val="accent3"/>
                </a:solidFill>
                <a:latin typeface="Segoe UI" panose="020B0502040204020203" pitchFamily="34" charset="0"/>
                <a:ea typeface="Calibri"/>
                <a:cs typeface="Segoe UI" panose="020B0502040204020203" pitchFamily="34" charset="0"/>
                <a:sym typeface="Calibri"/>
              </a:rPr>
              <a:t>‘’Appartement’’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1800"/>
            </a:pPr>
            <a:r>
              <a:rPr lang="fr" sz="1100" b="1" i="0" u="none" strike="noStrike" cap="none" dirty="0">
                <a:solidFill>
                  <a:schemeClr val="dk1"/>
                </a:solidFill>
                <a:latin typeface="Segoe UI" panose="020B0502040204020203" pitchFamily="34" charset="0"/>
                <a:ea typeface="Calibri"/>
                <a:cs typeface="Segoe UI" panose="020B0502040204020203" pitchFamily="34" charset="0"/>
                <a:sym typeface="Calibri"/>
              </a:rPr>
              <a:t>GROUP BY </a:t>
            </a:r>
            <a:r>
              <a:rPr lang="fr" sz="1100" b="0" i="0" u="none" strike="noStrike" cap="none" dirty="0">
                <a:solidFill>
                  <a:schemeClr val="dk1"/>
                </a:solidFill>
                <a:latin typeface="Segoe UI" panose="020B0502040204020203" pitchFamily="34" charset="0"/>
                <a:ea typeface="Calibri"/>
                <a:cs typeface="Segoe UI" panose="020B0502040204020203" pitchFamily="34" charset="0"/>
                <a:sym typeface="Calibri"/>
              </a:rPr>
              <a:t>c.nom_region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1800"/>
            </a:pPr>
            <a:r>
              <a:rPr lang="fr" sz="1100" b="1" i="0" u="none" strike="noStrike" cap="none" dirty="0">
                <a:solidFill>
                  <a:schemeClr val="dk1"/>
                </a:solidFill>
                <a:latin typeface="Segoe UI" panose="020B0502040204020203" pitchFamily="34" charset="0"/>
                <a:ea typeface="Calibri"/>
                <a:cs typeface="Segoe UI" panose="020B0502040204020203" pitchFamily="34" charset="0"/>
                <a:sym typeface="Calibri"/>
              </a:rPr>
              <a:t>ORDER BY </a:t>
            </a:r>
            <a:r>
              <a:rPr lang="fr" sz="1100" b="0" i="0" u="none" strike="noStrike" cap="none" dirty="0">
                <a:solidFill>
                  <a:schemeClr val="dk1"/>
                </a:solidFill>
                <a:latin typeface="Segoe UI" panose="020B0502040204020203" pitchFamily="34" charset="0"/>
                <a:ea typeface="Calibri"/>
                <a:cs typeface="Segoe UI" panose="020B0502040204020203" pitchFamily="34" charset="0"/>
                <a:sym typeface="Calibri"/>
              </a:rPr>
              <a:t>nbr_ventes </a:t>
            </a:r>
            <a:r>
              <a:rPr lang="fr" sz="1100" b="1" i="0" u="none" strike="noStrike" cap="none" dirty="0">
                <a:solidFill>
                  <a:schemeClr val="dk1"/>
                </a:solidFill>
                <a:latin typeface="Segoe UI" panose="020B0502040204020203" pitchFamily="34" charset="0"/>
                <a:ea typeface="Calibri"/>
                <a:cs typeface="Segoe UI" panose="020B0502040204020203" pitchFamily="34" charset="0"/>
                <a:sym typeface="Calibri"/>
              </a:rPr>
              <a:t>DESC</a:t>
            </a:r>
            <a:endParaRPr sz="1100" b="1" i="0" u="none" strike="noStrike" cap="none" dirty="0">
              <a:solidFill>
                <a:schemeClr val="dk1"/>
              </a:solidFill>
              <a:latin typeface="Segoe UI" panose="020B0502040204020203" pitchFamily="34" charset="0"/>
              <a:ea typeface="Calibri"/>
              <a:cs typeface="Segoe UI" panose="020B0502040204020203" pitchFamily="34" charset="0"/>
              <a:sym typeface="Calibri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A6F8FA34-89D8-81EC-B0B1-ED0C44BB8D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6240" y="2091384"/>
            <a:ext cx="2385369" cy="26117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922433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42"/>
          <p:cNvSpPr txBox="1">
            <a:spLocks noGrp="1"/>
          </p:cNvSpPr>
          <p:nvPr>
            <p:ph type="body" idx="1"/>
          </p:nvPr>
        </p:nvSpPr>
        <p:spPr>
          <a:xfrm>
            <a:off x="1372332" y="747033"/>
            <a:ext cx="5996783" cy="604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fr-FR" sz="2000" b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Proportion des ventes d’appartements par le nombre de pièces</a:t>
            </a:r>
            <a:endParaRPr sz="2000" b="1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3" name="Google Shape;343;p4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11</a:t>
            </a:fld>
            <a:endParaRPr/>
          </a:p>
        </p:txBody>
      </p:sp>
      <p:sp>
        <p:nvSpPr>
          <p:cNvPr id="341" name="Google Shape;341;p42"/>
          <p:cNvSpPr txBox="1">
            <a:spLocks noGrp="1"/>
          </p:cNvSpPr>
          <p:nvPr>
            <p:ph type="title"/>
          </p:nvPr>
        </p:nvSpPr>
        <p:spPr>
          <a:xfrm>
            <a:off x="389008" y="391695"/>
            <a:ext cx="6249917" cy="2643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</a:pPr>
            <a:r>
              <a:rPr lang="fr" sz="1600" b="0" dirty="0">
                <a:latin typeface="Segoe UI" panose="020B0502040204020203" pitchFamily="34" charset="0"/>
                <a:cs typeface="Segoe UI" panose="020B0502040204020203" pitchFamily="34" charset="0"/>
              </a:rPr>
              <a:t>Requête 3 </a:t>
            </a:r>
            <a:endParaRPr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5" name="Google Shape;345;p42"/>
          <p:cNvSpPr txBox="1"/>
          <p:nvPr/>
        </p:nvSpPr>
        <p:spPr>
          <a:xfrm>
            <a:off x="390523" y="1552755"/>
            <a:ext cx="6978592" cy="3035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1800"/>
            </a:pPr>
            <a:endParaRPr lang="fr" sz="1200" b="0" i="0" u="none" strike="noStrike" cap="none" dirty="0">
              <a:solidFill>
                <a:schemeClr val="dk1"/>
              </a:solidFill>
              <a:latin typeface="Segoe UI" panose="020B0502040204020203" pitchFamily="34" charset="0"/>
              <a:ea typeface="Calibri"/>
              <a:cs typeface="Segoe UI" panose="020B0502040204020203" pitchFamily="34" charset="0"/>
              <a:sym typeface="Calibri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1800"/>
            </a:pPr>
            <a:endParaRPr lang="fr" sz="1200" b="1" i="0" u="none" strike="noStrike" cap="none" dirty="0">
              <a:solidFill>
                <a:schemeClr val="dk1"/>
              </a:solidFill>
              <a:latin typeface="Segoe UI" panose="020B0502040204020203" pitchFamily="34" charset="0"/>
              <a:ea typeface="Calibri"/>
              <a:cs typeface="Segoe UI" panose="020B0502040204020203" pitchFamily="34" charset="0"/>
              <a:sym typeface="Calibri"/>
            </a:endParaRPr>
          </a:p>
          <a:p>
            <a:pPr marR="0" lvl="0" algn="ctr" rtl="0"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1800"/>
            </a:pPr>
            <a:endParaRPr lang="fr" sz="1200" b="1" dirty="0">
              <a:solidFill>
                <a:schemeClr val="dk1"/>
              </a:solidFill>
              <a:latin typeface="Segoe UI" panose="020B0502040204020203" pitchFamily="34" charset="0"/>
              <a:ea typeface="Calibri"/>
              <a:cs typeface="Segoe UI" panose="020B0502040204020203" pitchFamily="34" charset="0"/>
              <a:sym typeface="Calibri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1800"/>
            </a:pPr>
            <a:r>
              <a:rPr lang="fr" sz="1100" b="1" i="0" u="none" strike="noStrike" cap="none" dirty="0">
                <a:solidFill>
                  <a:schemeClr val="dk1"/>
                </a:solidFill>
                <a:latin typeface="Segoe UI" panose="020B0502040204020203" pitchFamily="34" charset="0"/>
                <a:ea typeface="Calibri"/>
                <a:cs typeface="Segoe UI" panose="020B0502040204020203" pitchFamily="34" charset="0"/>
                <a:sym typeface="Calibri"/>
              </a:rPr>
              <a:t>WITH</a:t>
            </a:r>
            <a:r>
              <a:rPr lang="fr" sz="1100" b="0" i="0" u="none" strike="noStrike" cap="none" dirty="0">
                <a:solidFill>
                  <a:schemeClr val="dk1"/>
                </a:solidFill>
                <a:latin typeface="Segoe UI" panose="020B0502040204020203" pitchFamily="34" charset="0"/>
                <a:ea typeface="Calibri"/>
                <a:cs typeface="Segoe UI" panose="020B0502040204020203" pitchFamily="34" charset="0"/>
                <a:sym typeface="Calibri"/>
              </a:rPr>
              <a:t> </a:t>
            </a:r>
            <a:r>
              <a:rPr lang="fr" sz="1100" dirty="0">
                <a:solidFill>
                  <a:schemeClr val="dk1"/>
                </a:solidFill>
                <a:latin typeface="Segoe UI" panose="020B0502040204020203" pitchFamily="34" charset="0"/>
                <a:ea typeface="Calibri"/>
                <a:cs typeface="Segoe UI" panose="020B0502040204020203" pitchFamily="34" charset="0"/>
                <a:sym typeface="Calibri"/>
              </a:rPr>
              <a:t>ventes_par_nbrpieces </a:t>
            </a:r>
            <a:r>
              <a:rPr lang="fr" sz="1100" b="1" dirty="0">
                <a:solidFill>
                  <a:schemeClr val="dk1"/>
                </a:solidFill>
                <a:latin typeface="Segoe UI" panose="020B0502040204020203" pitchFamily="34" charset="0"/>
                <a:ea typeface="Calibri"/>
                <a:cs typeface="Segoe UI" panose="020B0502040204020203" pitchFamily="34" charset="0"/>
                <a:sym typeface="Calibri"/>
              </a:rPr>
              <a:t>AS 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1800"/>
            </a:pPr>
            <a:r>
              <a:rPr lang="fr" sz="1100" dirty="0">
                <a:solidFill>
                  <a:schemeClr val="dk1"/>
                </a:solidFill>
                <a:latin typeface="Segoe UI" panose="020B0502040204020203" pitchFamily="34" charset="0"/>
                <a:ea typeface="Calibri"/>
                <a:cs typeface="Segoe UI" panose="020B0502040204020203" pitchFamily="34" charset="0"/>
                <a:sym typeface="Calibri"/>
              </a:rPr>
              <a:t>     </a:t>
            </a:r>
            <a:r>
              <a:rPr lang="fr" sz="1100" b="0" i="0" u="none" strike="noStrike" cap="none" dirty="0">
                <a:solidFill>
                  <a:schemeClr val="dk1"/>
                </a:solidFill>
                <a:latin typeface="Segoe UI" panose="020B0502040204020203" pitchFamily="34" charset="0"/>
                <a:ea typeface="Calibri"/>
                <a:cs typeface="Segoe UI" panose="020B0502040204020203" pitchFamily="34" charset="0"/>
                <a:sym typeface="Calibri"/>
              </a:rPr>
              <a:t>(</a:t>
            </a:r>
            <a:r>
              <a:rPr lang="fr" sz="1100" b="1" i="0" u="none" strike="noStrike" cap="none" dirty="0">
                <a:solidFill>
                  <a:schemeClr val="dk1"/>
                </a:solidFill>
                <a:latin typeface="Segoe UI" panose="020B0502040204020203" pitchFamily="34" charset="0"/>
                <a:ea typeface="Calibri"/>
                <a:cs typeface="Segoe UI" panose="020B0502040204020203" pitchFamily="34" charset="0"/>
                <a:sym typeface="Calibri"/>
              </a:rPr>
              <a:t>SELECT</a:t>
            </a:r>
            <a:r>
              <a:rPr lang="fr" sz="1100" b="0" i="0" u="none" strike="noStrike" cap="none" dirty="0">
                <a:solidFill>
                  <a:schemeClr val="dk1"/>
                </a:solidFill>
                <a:latin typeface="Segoe UI" panose="020B0502040204020203" pitchFamily="34" charset="0"/>
                <a:ea typeface="Calibri"/>
                <a:cs typeface="Segoe UI" panose="020B0502040204020203" pitchFamily="34" charset="0"/>
                <a:sym typeface="Calibri"/>
              </a:rPr>
              <a:t> total_piece, </a:t>
            </a:r>
            <a:r>
              <a:rPr lang="fr" sz="1100" b="1" i="0" u="none" strike="noStrike" cap="none" dirty="0">
                <a:solidFill>
                  <a:schemeClr val="dk1"/>
                </a:solidFill>
                <a:latin typeface="Segoe UI" panose="020B0502040204020203" pitchFamily="34" charset="0"/>
                <a:ea typeface="Calibri"/>
                <a:cs typeface="Segoe UI" panose="020B0502040204020203" pitchFamily="34" charset="0"/>
                <a:sym typeface="Calibri"/>
              </a:rPr>
              <a:t>COUNT</a:t>
            </a:r>
            <a:r>
              <a:rPr lang="fr" sz="1100" b="0" i="0" u="none" strike="noStrike" cap="none" dirty="0">
                <a:solidFill>
                  <a:schemeClr val="dk1"/>
                </a:solidFill>
                <a:latin typeface="Segoe UI" panose="020B0502040204020203" pitchFamily="34" charset="0"/>
                <a:ea typeface="Calibri"/>
                <a:cs typeface="Segoe UI" panose="020B0502040204020203" pitchFamily="34" charset="0"/>
                <a:sym typeface="Calibri"/>
              </a:rPr>
              <a:t>(id.bien) </a:t>
            </a:r>
            <a:r>
              <a:rPr lang="fr" sz="1100" b="1" dirty="0">
                <a:solidFill>
                  <a:schemeClr val="dk1"/>
                </a:solidFill>
                <a:latin typeface="Segoe UI" panose="020B0502040204020203" pitchFamily="34" charset="0"/>
                <a:ea typeface="Calibri"/>
                <a:cs typeface="Segoe UI" panose="020B0502040204020203" pitchFamily="34" charset="0"/>
                <a:sym typeface="Calibri"/>
              </a:rPr>
              <a:t>AS</a:t>
            </a:r>
            <a:r>
              <a:rPr lang="fr" sz="1100" dirty="0">
                <a:solidFill>
                  <a:schemeClr val="dk1"/>
                </a:solidFill>
                <a:latin typeface="Segoe UI" panose="020B0502040204020203" pitchFamily="34" charset="0"/>
                <a:ea typeface="Calibri"/>
                <a:cs typeface="Segoe UI" panose="020B0502040204020203" pitchFamily="34" charset="0"/>
                <a:sym typeface="Calibri"/>
              </a:rPr>
              <a:t> nbr_ventes_app,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1800"/>
            </a:pPr>
            <a:r>
              <a:rPr lang="fr" sz="1100" dirty="0">
                <a:solidFill>
                  <a:schemeClr val="dk1"/>
                </a:solidFill>
                <a:latin typeface="Segoe UI" panose="020B0502040204020203" pitchFamily="34" charset="0"/>
                <a:ea typeface="Calibri"/>
                <a:cs typeface="Segoe UI" panose="020B0502040204020203" pitchFamily="34" charset="0"/>
                <a:sym typeface="Calibri"/>
              </a:rPr>
              <a:t>      </a:t>
            </a:r>
            <a:r>
              <a:rPr lang="fr" sz="1100" b="1" dirty="0">
                <a:solidFill>
                  <a:schemeClr val="dk1"/>
                </a:solidFill>
                <a:latin typeface="Segoe UI" panose="020B0502040204020203" pitchFamily="34" charset="0"/>
                <a:ea typeface="Calibri"/>
                <a:cs typeface="Segoe UI" panose="020B0502040204020203" pitchFamily="34" charset="0"/>
                <a:sym typeface="Calibri"/>
              </a:rPr>
              <a:t>SUM</a:t>
            </a:r>
            <a:r>
              <a:rPr lang="fr" sz="1100" dirty="0">
                <a:solidFill>
                  <a:schemeClr val="dk1"/>
                </a:solidFill>
                <a:latin typeface="Segoe UI" panose="020B0502040204020203" pitchFamily="34" charset="0"/>
                <a:ea typeface="Calibri"/>
                <a:cs typeface="Segoe UI" panose="020B0502040204020203" pitchFamily="34" charset="0"/>
                <a:sym typeface="Calibri"/>
              </a:rPr>
              <a:t>(</a:t>
            </a:r>
            <a:r>
              <a:rPr lang="fr" sz="1100" b="1" dirty="0">
                <a:solidFill>
                  <a:schemeClr val="dk1"/>
                </a:solidFill>
                <a:latin typeface="Segoe UI" panose="020B0502040204020203" pitchFamily="34" charset="0"/>
                <a:ea typeface="Calibri"/>
                <a:cs typeface="Segoe UI" panose="020B0502040204020203" pitchFamily="34" charset="0"/>
                <a:sym typeface="Calibri"/>
              </a:rPr>
              <a:t>COUNT</a:t>
            </a:r>
            <a:r>
              <a:rPr lang="fr" sz="1100" dirty="0">
                <a:solidFill>
                  <a:schemeClr val="dk1"/>
                </a:solidFill>
                <a:latin typeface="Segoe UI" panose="020B0502040204020203" pitchFamily="34" charset="0"/>
                <a:ea typeface="Calibri"/>
                <a:cs typeface="Segoe UI" panose="020B0502040204020203" pitchFamily="34" charset="0"/>
                <a:sym typeface="Calibri"/>
              </a:rPr>
              <a:t>(id_bien) </a:t>
            </a:r>
            <a:r>
              <a:rPr lang="fr" sz="1100" b="1" dirty="0">
                <a:solidFill>
                  <a:schemeClr val="dk1"/>
                </a:solidFill>
                <a:latin typeface="Segoe UI" panose="020B0502040204020203" pitchFamily="34" charset="0"/>
                <a:ea typeface="Calibri"/>
                <a:cs typeface="Segoe UI" panose="020B0502040204020203" pitchFamily="34" charset="0"/>
                <a:sym typeface="Calibri"/>
              </a:rPr>
              <a:t>OVER</a:t>
            </a:r>
            <a:r>
              <a:rPr lang="fr" sz="1100" dirty="0">
                <a:solidFill>
                  <a:schemeClr val="dk1"/>
                </a:solidFill>
                <a:latin typeface="Segoe UI" panose="020B0502040204020203" pitchFamily="34" charset="0"/>
                <a:ea typeface="Calibri"/>
                <a:cs typeface="Segoe UI" panose="020B0502040204020203" pitchFamily="34" charset="0"/>
                <a:sym typeface="Calibri"/>
              </a:rPr>
              <a:t>() </a:t>
            </a:r>
            <a:r>
              <a:rPr lang="fr" sz="1100" b="1" dirty="0">
                <a:solidFill>
                  <a:schemeClr val="dk1"/>
                </a:solidFill>
                <a:latin typeface="Segoe UI" panose="020B0502040204020203" pitchFamily="34" charset="0"/>
                <a:ea typeface="Calibri"/>
                <a:cs typeface="Segoe UI" panose="020B0502040204020203" pitchFamily="34" charset="0"/>
                <a:sym typeface="Calibri"/>
              </a:rPr>
              <a:t>AS</a:t>
            </a:r>
            <a:r>
              <a:rPr lang="fr" sz="1100" dirty="0">
                <a:solidFill>
                  <a:schemeClr val="dk1"/>
                </a:solidFill>
                <a:latin typeface="Segoe UI" panose="020B0502040204020203" pitchFamily="34" charset="0"/>
                <a:ea typeface="Calibri"/>
                <a:cs typeface="Segoe UI" panose="020B0502040204020203" pitchFamily="34" charset="0"/>
                <a:sym typeface="Calibri"/>
              </a:rPr>
              <a:t> total_ventes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1800"/>
            </a:pPr>
            <a:r>
              <a:rPr lang="fr" sz="1100" dirty="0">
                <a:solidFill>
                  <a:schemeClr val="dk1"/>
                </a:solidFill>
                <a:latin typeface="Segoe UI" panose="020B0502040204020203" pitchFamily="34" charset="0"/>
                <a:ea typeface="Calibri"/>
                <a:cs typeface="Segoe UI" panose="020B0502040204020203" pitchFamily="34" charset="0"/>
                <a:sym typeface="Calibri"/>
              </a:rPr>
              <a:t>      </a:t>
            </a:r>
            <a:r>
              <a:rPr lang="fr" sz="1100" b="1" dirty="0">
                <a:solidFill>
                  <a:schemeClr val="dk1"/>
                </a:solidFill>
                <a:latin typeface="Segoe UI" panose="020B0502040204020203" pitchFamily="34" charset="0"/>
                <a:ea typeface="Calibri"/>
                <a:cs typeface="Segoe UI" panose="020B0502040204020203" pitchFamily="34" charset="0"/>
                <a:sym typeface="Calibri"/>
              </a:rPr>
              <a:t>FROM</a:t>
            </a:r>
            <a:r>
              <a:rPr lang="fr" sz="1100" dirty="0">
                <a:solidFill>
                  <a:schemeClr val="dk1"/>
                </a:solidFill>
                <a:latin typeface="Segoe UI" panose="020B0502040204020203" pitchFamily="34" charset="0"/>
                <a:ea typeface="Calibri"/>
                <a:cs typeface="Segoe UI" panose="020B0502040204020203" pitchFamily="34" charset="0"/>
                <a:sym typeface="Calibri"/>
              </a:rPr>
              <a:t> bien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1800"/>
            </a:pPr>
            <a:r>
              <a:rPr lang="fr" sz="1100" dirty="0">
                <a:solidFill>
                  <a:schemeClr val="dk1"/>
                </a:solidFill>
                <a:latin typeface="Segoe UI" panose="020B0502040204020203" pitchFamily="34" charset="0"/>
                <a:ea typeface="Calibri"/>
                <a:cs typeface="Segoe UI" panose="020B0502040204020203" pitchFamily="34" charset="0"/>
                <a:sym typeface="Calibri"/>
              </a:rPr>
              <a:t>      </a:t>
            </a:r>
            <a:r>
              <a:rPr lang="fr" sz="1100" b="1" dirty="0">
                <a:solidFill>
                  <a:schemeClr val="dk1"/>
                </a:solidFill>
                <a:latin typeface="Segoe UI" panose="020B0502040204020203" pitchFamily="34" charset="0"/>
                <a:ea typeface="Calibri"/>
                <a:cs typeface="Segoe UI" panose="020B0502040204020203" pitchFamily="34" charset="0"/>
                <a:sym typeface="Calibri"/>
              </a:rPr>
              <a:t>WHERE</a:t>
            </a:r>
            <a:r>
              <a:rPr lang="fr" sz="1100" dirty="0">
                <a:solidFill>
                  <a:schemeClr val="dk1"/>
                </a:solidFill>
                <a:latin typeface="Segoe UI" panose="020B0502040204020203" pitchFamily="34" charset="0"/>
                <a:ea typeface="Calibri"/>
                <a:cs typeface="Segoe UI" panose="020B0502040204020203" pitchFamily="34" charset="0"/>
                <a:sym typeface="Calibri"/>
              </a:rPr>
              <a:t> type_local = </a:t>
            </a:r>
            <a:r>
              <a:rPr lang="fr" sz="1100" dirty="0">
                <a:solidFill>
                  <a:schemeClr val="accent3"/>
                </a:solidFill>
                <a:latin typeface="Segoe UI" panose="020B0502040204020203" pitchFamily="34" charset="0"/>
                <a:ea typeface="Calibri"/>
                <a:cs typeface="Segoe UI" panose="020B0502040204020203" pitchFamily="34" charset="0"/>
                <a:sym typeface="Calibri"/>
              </a:rPr>
              <a:t>‘’Appartement’’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1800"/>
            </a:pPr>
            <a:r>
              <a:rPr lang="fr" sz="1100" dirty="0">
                <a:solidFill>
                  <a:schemeClr val="dk1"/>
                </a:solidFill>
                <a:latin typeface="Segoe UI" panose="020B0502040204020203" pitchFamily="34" charset="0"/>
                <a:ea typeface="Calibri"/>
                <a:cs typeface="Segoe UI" panose="020B0502040204020203" pitchFamily="34" charset="0"/>
                <a:sym typeface="Calibri"/>
              </a:rPr>
              <a:t>      </a:t>
            </a:r>
            <a:r>
              <a:rPr lang="fr" sz="1100" b="1" dirty="0">
                <a:solidFill>
                  <a:schemeClr val="dk1"/>
                </a:solidFill>
                <a:latin typeface="Segoe UI" panose="020B0502040204020203" pitchFamily="34" charset="0"/>
                <a:ea typeface="Calibri"/>
                <a:cs typeface="Segoe UI" panose="020B0502040204020203" pitchFamily="34" charset="0"/>
                <a:sym typeface="Calibri"/>
              </a:rPr>
              <a:t>GROUP BY </a:t>
            </a:r>
            <a:r>
              <a:rPr lang="fr" sz="1100" dirty="0">
                <a:solidFill>
                  <a:schemeClr val="dk1"/>
                </a:solidFill>
                <a:latin typeface="Segoe UI" panose="020B0502040204020203" pitchFamily="34" charset="0"/>
                <a:ea typeface="Calibri"/>
                <a:cs typeface="Segoe UI" panose="020B0502040204020203" pitchFamily="34" charset="0"/>
                <a:sym typeface="Calibri"/>
              </a:rPr>
              <a:t>total_piece)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1800"/>
            </a:pPr>
            <a:endParaRPr lang="fr" sz="1100" dirty="0">
              <a:solidFill>
                <a:schemeClr val="dk1"/>
              </a:solidFill>
              <a:latin typeface="Segoe UI" panose="020B0502040204020203" pitchFamily="34" charset="0"/>
              <a:ea typeface="Calibri"/>
              <a:cs typeface="Segoe UI" panose="020B0502040204020203" pitchFamily="34" charset="0"/>
              <a:sym typeface="Calibri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1800"/>
            </a:pPr>
            <a:r>
              <a:rPr lang="fr" sz="1100" b="1" dirty="0">
                <a:solidFill>
                  <a:schemeClr val="dk1"/>
                </a:solidFill>
                <a:latin typeface="Segoe UI" panose="020B0502040204020203" pitchFamily="34" charset="0"/>
                <a:ea typeface="Calibri"/>
                <a:cs typeface="Segoe UI" panose="020B0502040204020203" pitchFamily="34" charset="0"/>
                <a:sym typeface="Calibri"/>
              </a:rPr>
              <a:t>SELECT</a:t>
            </a:r>
            <a:r>
              <a:rPr lang="fr" sz="1100" dirty="0">
                <a:solidFill>
                  <a:schemeClr val="dk1"/>
                </a:solidFill>
                <a:latin typeface="Segoe UI" panose="020B0502040204020203" pitchFamily="34" charset="0"/>
                <a:ea typeface="Calibri"/>
                <a:cs typeface="Segoe UI" panose="020B0502040204020203" pitchFamily="34" charset="0"/>
                <a:sym typeface="Calibri"/>
              </a:rPr>
              <a:t> total_piece, 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1800"/>
            </a:pPr>
            <a:r>
              <a:rPr lang="fr" sz="1100" b="1" dirty="0">
                <a:solidFill>
                  <a:schemeClr val="dk1"/>
                </a:solidFill>
                <a:latin typeface="Segoe UI" panose="020B0502040204020203" pitchFamily="34" charset="0"/>
                <a:ea typeface="Calibri"/>
                <a:cs typeface="Segoe UI" panose="020B0502040204020203" pitchFamily="34" charset="0"/>
                <a:sym typeface="Calibri"/>
              </a:rPr>
              <a:t>ROUND</a:t>
            </a:r>
            <a:r>
              <a:rPr lang="fr" sz="1100" dirty="0">
                <a:solidFill>
                  <a:schemeClr val="dk1"/>
                </a:solidFill>
                <a:latin typeface="Segoe UI" panose="020B0502040204020203" pitchFamily="34" charset="0"/>
                <a:ea typeface="Calibri"/>
                <a:cs typeface="Segoe UI" panose="020B0502040204020203" pitchFamily="34" charset="0"/>
                <a:sym typeface="Calibri"/>
              </a:rPr>
              <a:t>((nbr_ventes_app / total_ventes * 100), 3) 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1800"/>
            </a:pPr>
            <a:r>
              <a:rPr lang="fr" sz="1100" b="1" dirty="0">
                <a:solidFill>
                  <a:schemeClr val="dk1"/>
                </a:solidFill>
                <a:latin typeface="Segoe UI" panose="020B0502040204020203" pitchFamily="34" charset="0"/>
                <a:ea typeface="Calibri"/>
                <a:cs typeface="Segoe UI" panose="020B0502040204020203" pitchFamily="34" charset="0"/>
                <a:sym typeface="Calibri"/>
              </a:rPr>
              <a:t>AS</a:t>
            </a:r>
            <a:r>
              <a:rPr lang="fr" sz="1100" dirty="0">
                <a:solidFill>
                  <a:schemeClr val="dk1"/>
                </a:solidFill>
                <a:latin typeface="Segoe UI" panose="020B0502040204020203" pitchFamily="34" charset="0"/>
                <a:ea typeface="Calibri"/>
                <a:cs typeface="Segoe UI" panose="020B0502040204020203" pitchFamily="34" charset="0"/>
                <a:sym typeface="Calibri"/>
              </a:rPr>
              <a:t> proportion_ventes_par_nbrpieces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1800"/>
            </a:pPr>
            <a:r>
              <a:rPr lang="fr" sz="1100" b="1" dirty="0">
                <a:solidFill>
                  <a:schemeClr val="dk1"/>
                </a:solidFill>
                <a:latin typeface="Segoe UI" panose="020B0502040204020203" pitchFamily="34" charset="0"/>
                <a:ea typeface="Calibri"/>
                <a:cs typeface="Segoe UI" panose="020B0502040204020203" pitchFamily="34" charset="0"/>
                <a:sym typeface="Calibri"/>
              </a:rPr>
              <a:t>FROM</a:t>
            </a:r>
            <a:r>
              <a:rPr lang="fr" sz="1100" dirty="0">
                <a:solidFill>
                  <a:schemeClr val="dk1"/>
                </a:solidFill>
                <a:latin typeface="Segoe UI" panose="020B0502040204020203" pitchFamily="34" charset="0"/>
                <a:ea typeface="Calibri"/>
                <a:cs typeface="Segoe UI" panose="020B0502040204020203" pitchFamily="34" charset="0"/>
                <a:sym typeface="Calibri"/>
              </a:rPr>
              <a:t> ventes_par_nbrpieces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1800"/>
            </a:pPr>
            <a:r>
              <a:rPr lang="fr" sz="1100" b="1" dirty="0">
                <a:solidFill>
                  <a:schemeClr val="dk1"/>
                </a:solidFill>
                <a:latin typeface="Segoe UI" panose="020B0502040204020203" pitchFamily="34" charset="0"/>
                <a:ea typeface="Calibri"/>
                <a:cs typeface="Segoe UI" panose="020B0502040204020203" pitchFamily="34" charset="0"/>
                <a:sym typeface="Calibri"/>
              </a:rPr>
              <a:t>ORDER BY </a:t>
            </a:r>
            <a:r>
              <a:rPr lang="fr" sz="1100" dirty="0">
                <a:solidFill>
                  <a:schemeClr val="dk1"/>
                </a:solidFill>
                <a:latin typeface="Segoe UI" panose="020B0502040204020203" pitchFamily="34" charset="0"/>
                <a:ea typeface="Calibri"/>
                <a:cs typeface="Segoe UI" panose="020B0502040204020203" pitchFamily="34" charset="0"/>
                <a:sym typeface="Calibri"/>
              </a:rPr>
              <a:t>proportion_ventes_par_nbrpiece </a:t>
            </a:r>
            <a:endParaRPr lang="fr" sz="1100" b="1" dirty="0">
              <a:solidFill>
                <a:schemeClr val="dk1"/>
              </a:solidFill>
              <a:latin typeface="Segoe UI" panose="020B0502040204020203" pitchFamily="34" charset="0"/>
              <a:ea typeface="Calibri"/>
              <a:cs typeface="Segoe UI" panose="020B0502040204020203" pitchFamily="34" charset="0"/>
              <a:sym typeface="Calibri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1800"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B021A655-FF82-6B76-557A-967F14E26A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3803" y="2315042"/>
            <a:ext cx="2686425" cy="21910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319583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42"/>
          <p:cNvSpPr txBox="1">
            <a:spLocks noGrp="1"/>
          </p:cNvSpPr>
          <p:nvPr>
            <p:ph type="body" idx="1"/>
          </p:nvPr>
        </p:nvSpPr>
        <p:spPr>
          <a:xfrm>
            <a:off x="1289766" y="757506"/>
            <a:ext cx="6025434" cy="5983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fr-FR" sz="2000" b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Liste des 10 départements où le prix du mètre carré est le plus élevé</a:t>
            </a:r>
            <a:endParaRPr sz="2000" b="1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1" name="Google Shape;341;p42"/>
          <p:cNvSpPr txBox="1">
            <a:spLocks noGrp="1"/>
          </p:cNvSpPr>
          <p:nvPr>
            <p:ph type="title"/>
          </p:nvPr>
        </p:nvSpPr>
        <p:spPr>
          <a:xfrm>
            <a:off x="389008" y="409530"/>
            <a:ext cx="6249917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</a:pPr>
            <a:r>
              <a:rPr lang="fr" sz="1600" b="0" dirty="0">
                <a:latin typeface="Segoe UI" panose="020B0502040204020203" pitchFamily="34" charset="0"/>
                <a:cs typeface="Segoe UI" panose="020B0502040204020203" pitchFamily="34" charset="0"/>
              </a:rPr>
              <a:t>Requête 4 </a:t>
            </a:r>
            <a:endParaRPr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5" name="Google Shape;345;p42"/>
          <p:cNvSpPr txBox="1"/>
          <p:nvPr/>
        </p:nvSpPr>
        <p:spPr>
          <a:xfrm>
            <a:off x="390523" y="1552755"/>
            <a:ext cx="6978592" cy="3035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1800"/>
            </a:pPr>
            <a:endParaRPr lang="fr-FR" sz="1100" b="0" i="0" u="none" strike="noStrike" cap="none" dirty="0">
              <a:solidFill>
                <a:schemeClr val="dk1"/>
              </a:solidFill>
              <a:latin typeface="Segoe UI" panose="020B0502040204020203" pitchFamily="34" charset="0"/>
              <a:ea typeface="Calibri"/>
              <a:cs typeface="Segoe UI" panose="020B0502040204020203" pitchFamily="34" charset="0"/>
              <a:sym typeface="Calibri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1800"/>
            </a:pPr>
            <a:endParaRPr lang="fr-FR" sz="1100" b="1" i="0" u="none" strike="noStrike" cap="none" dirty="0">
              <a:solidFill>
                <a:schemeClr val="dk1"/>
              </a:solidFill>
              <a:latin typeface="Segoe UI" panose="020B0502040204020203" pitchFamily="34" charset="0"/>
              <a:ea typeface="Calibri"/>
              <a:cs typeface="Segoe UI" panose="020B0502040204020203" pitchFamily="34" charset="0"/>
              <a:sym typeface="Calibri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1800"/>
            </a:pPr>
            <a:endParaRPr lang="fr-FR" sz="1100" b="1" dirty="0">
              <a:solidFill>
                <a:schemeClr val="dk1"/>
              </a:solidFill>
              <a:latin typeface="Segoe UI" panose="020B0502040204020203" pitchFamily="34" charset="0"/>
              <a:ea typeface="Calibri"/>
              <a:cs typeface="Segoe UI" panose="020B0502040204020203" pitchFamily="34" charset="0"/>
              <a:sym typeface="Calibri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1800"/>
            </a:pPr>
            <a:endParaRPr lang="fr-FR" sz="1100" b="1" i="0" u="none" strike="noStrike" cap="none" dirty="0">
              <a:solidFill>
                <a:schemeClr val="dk1"/>
              </a:solidFill>
              <a:latin typeface="Segoe UI" panose="020B0502040204020203" pitchFamily="34" charset="0"/>
              <a:ea typeface="Calibri"/>
              <a:cs typeface="Segoe UI" panose="020B0502040204020203" pitchFamily="34" charset="0"/>
              <a:sym typeface="Calibri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1800"/>
            </a:pPr>
            <a:r>
              <a:rPr lang="fr-FR" sz="1100" b="1" i="0" u="none" strike="noStrike" cap="none" dirty="0">
                <a:solidFill>
                  <a:schemeClr val="dk1"/>
                </a:solidFill>
                <a:latin typeface="Segoe UI" panose="020B0502040204020203" pitchFamily="34" charset="0"/>
                <a:ea typeface="Calibri"/>
                <a:cs typeface="Segoe UI" panose="020B0502040204020203" pitchFamily="34" charset="0"/>
                <a:sym typeface="Calibri"/>
              </a:rPr>
              <a:t>SELECT</a:t>
            </a:r>
            <a:r>
              <a:rPr lang="fr-FR" sz="1100" b="0" i="0" u="none" strike="noStrike" cap="none" dirty="0">
                <a:solidFill>
                  <a:schemeClr val="dk1"/>
                </a:solidFill>
                <a:latin typeface="Segoe UI" panose="020B0502040204020203" pitchFamily="34" charset="0"/>
                <a:ea typeface="Calibri"/>
                <a:cs typeface="Segoe UI" panose="020B0502040204020203" pitchFamily="34" charset="0"/>
                <a:sym typeface="Calibri"/>
              </a:rPr>
              <a:t> c.code_departement, </a:t>
            </a:r>
            <a:r>
              <a:rPr lang="fr-FR" sz="1100" b="1" i="0" u="none" strike="noStrike" cap="none" dirty="0">
                <a:solidFill>
                  <a:schemeClr val="dk1"/>
                </a:solidFill>
                <a:latin typeface="Segoe UI" panose="020B0502040204020203" pitchFamily="34" charset="0"/>
                <a:ea typeface="Calibri"/>
                <a:cs typeface="Segoe UI" panose="020B0502040204020203" pitchFamily="34" charset="0"/>
                <a:sym typeface="Calibri"/>
              </a:rPr>
              <a:t>ROUND</a:t>
            </a:r>
            <a:r>
              <a:rPr lang="fr-FR" sz="1100" b="0" i="0" u="none" strike="noStrike" cap="none" dirty="0">
                <a:solidFill>
                  <a:schemeClr val="dk1"/>
                </a:solidFill>
                <a:latin typeface="Segoe UI" panose="020B0502040204020203" pitchFamily="34" charset="0"/>
                <a:ea typeface="Calibri"/>
                <a:cs typeface="Segoe UI" panose="020B0502040204020203" pitchFamily="34" charset="0"/>
                <a:sym typeface="Calibri"/>
              </a:rPr>
              <a:t>(</a:t>
            </a:r>
            <a:r>
              <a:rPr lang="fr-FR" sz="1100" b="1" i="0" u="none" strike="noStrike" cap="none" dirty="0">
                <a:solidFill>
                  <a:schemeClr val="dk1"/>
                </a:solidFill>
                <a:latin typeface="Segoe UI" panose="020B0502040204020203" pitchFamily="34" charset="0"/>
                <a:ea typeface="Calibri"/>
                <a:cs typeface="Segoe UI" panose="020B0502040204020203" pitchFamily="34" charset="0"/>
                <a:sym typeface="Calibri"/>
              </a:rPr>
              <a:t>AVG</a:t>
            </a:r>
            <a:r>
              <a:rPr lang="fr-FR" sz="1100" b="0" i="0" u="none" strike="noStrike" cap="none" dirty="0">
                <a:solidFill>
                  <a:schemeClr val="dk1"/>
                </a:solidFill>
                <a:latin typeface="Segoe UI" panose="020B0502040204020203" pitchFamily="34" charset="0"/>
                <a:ea typeface="Calibri"/>
                <a:cs typeface="Segoe UI" panose="020B0502040204020203" pitchFamily="34" charset="0"/>
                <a:sym typeface="Calibri"/>
              </a:rPr>
              <a:t>(v.valeur</a:t>
            </a:r>
            <a:r>
              <a:rPr lang="fr-FR" sz="1100" dirty="0">
                <a:solidFill>
                  <a:schemeClr val="dk1"/>
                </a:solidFill>
                <a:latin typeface="Segoe UI" panose="020B0502040204020203" pitchFamily="34" charset="0"/>
                <a:ea typeface="Calibri"/>
                <a:cs typeface="Segoe UI" panose="020B0502040204020203" pitchFamily="34" charset="0"/>
                <a:sym typeface="Calibri"/>
              </a:rPr>
              <a:t> / </a:t>
            </a:r>
            <a:r>
              <a:rPr lang="fr-FR" sz="1100" b="0" i="0" u="none" strike="noStrike" cap="none" dirty="0">
                <a:solidFill>
                  <a:schemeClr val="dk1"/>
                </a:solidFill>
                <a:latin typeface="Segoe UI" panose="020B0502040204020203" pitchFamily="34" charset="0"/>
                <a:ea typeface="Calibri"/>
                <a:cs typeface="Segoe UI" panose="020B0502040204020203" pitchFamily="34" charset="0"/>
                <a:sym typeface="Calibri"/>
              </a:rPr>
              <a:t> b.surface_carrez), 2) </a:t>
            </a:r>
            <a:r>
              <a:rPr lang="fr-FR" sz="1100" b="1" i="0" u="none" strike="noStrike" cap="none" dirty="0">
                <a:solidFill>
                  <a:schemeClr val="dk1"/>
                </a:solidFill>
                <a:latin typeface="Segoe UI" panose="020B0502040204020203" pitchFamily="34" charset="0"/>
                <a:ea typeface="Calibri"/>
                <a:cs typeface="Segoe UI" panose="020B0502040204020203" pitchFamily="34" charset="0"/>
                <a:sym typeface="Calibri"/>
              </a:rPr>
              <a:t>AS</a:t>
            </a:r>
            <a:r>
              <a:rPr lang="fr-FR" sz="1100" b="0" i="0" u="none" strike="noStrike" cap="none" dirty="0">
                <a:solidFill>
                  <a:schemeClr val="dk1"/>
                </a:solidFill>
                <a:latin typeface="Segoe UI" panose="020B0502040204020203" pitchFamily="34" charset="0"/>
                <a:ea typeface="Calibri"/>
                <a:cs typeface="Segoe UI" panose="020B0502040204020203" pitchFamily="34" charset="0"/>
                <a:sym typeface="Calibri"/>
              </a:rPr>
              <a:t> prix_m2_dep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1800"/>
            </a:pPr>
            <a:r>
              <a:rPr lang="fr-FR" sz="1100" b="1" i="0" u="none" strike="noStrike" cap="none" dirty="0">
                <a:solidFill>
                  <a:schemeClr val="dk1"/>
                </a:solidFill>
                <a:latin typeface="Segoe UI" panose="020B0502040204020203" pitchFamily="34" charset="0"/>
                <a:ea typeface="Calibri"/>
                <a:cs typeface="Segoe UI" panose="020B0502040204020203" pitchFamily="34" charset="0"/>
                <a:sym typeface="Calibri"/>
              </a:rPr>
              <a:t>FROM</a:t>
            </a:r>
            <a:r>
              <a:rPr lang="fr-FR" sz="1100" b="0" i="0" u="none" strike="noStrike" cap="none" dirty="0">
                <a:solidFill>
                  <a:schemeClr val="dk1"/>
                </a:solidFill>
                <a:latin typeface="Segoe UI" panose="020B0502040204020203" pitchFamily="34" charset="0"/>
                <a:ea typeface="Calibri"/>
                <a:cs typeface="Segoe UI" panose="020B0502040204020203" pitchFamily="34" charset="0"/>
                <a:sym typeface="Calibri"/>
              </a:rPr>
              <a:t> commune c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1800"/>
            </a:pPr>
            <a:r>
              <a:rPr lang="fr-FR" sz="1100" b="1" i="0" u="none" strike="noStrike" cap="none" dirty="0">
                <a:solidFill>
                  <a:schemeClr val="dk1"/>
                </a:solidFill>
                <a:latin typeface="Segoe UI" panose="020B0502040204020203" pitchFamily="34" charset="0"/>
                <a:ea typeface="Calibri"/>
                <a:cs typeface="Segoe UI" panose="020B0502040204020203" pitchFamily="34" charset="0"/>
                <a:sym typeface="Calibri"/>
              </a:rPr>
              <a:t>JOIN </a:t>
            </a:r>
            <a:r>
              <a:rPr lang="fr-FR" sz="1100" b="0" i="0" u="none" strike="noStrike" cap="none" dirty="0">
                <a:solidFill>
                  <a:schemeClr val="dk1"/>
                </a:solidFill>
                <a:latin typeface="Segoe UI" panose="020B0502040204020203" pitchFamily="34" charset="0"/>
                <a:ea typeface="Calibri"/>
                <a:cs typeface="Segoe UI" panose="020B0502040204020203" pitchFamily="34" charset="0"/>
                <a:sym typeface="Calibri"/>
              </a:rPr>
              <a:t>bien b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1800"/>
            </a:pPr>
            <a:r>
              <a:rPr lang="fr-FR" sz="1100" b="1" i="0" u="none" strike="noStrike" cap="none" dirty="0">
                <a:solidFill>
                  <a:schemeClr val="dk1"/>
                </a:solidFill>
                <a:latin typeface="Segoe UI" panose="020B0502040204020203" pitchFamily="34" charset="0"/>
                <a:ea typeface="Calibri"/>
                <a:cs typeface="Segoe UI" panose="020B0502040204020203" pitchFamily="34" charset="0"/>
                <a:sym typeface="Calibri"/>
              </a:rPr>
              <a:t>ON</a:t>
            </a:r>
            <a:r>
              <a:rPr lang="fr-FR" sz="1100" b="0" i="0" u="none" strike="noStrike" cap="none" dirty="0">
                <a:solidFill>
                  <a:schemeClr val="dk1"/>
                </a:solidFill>
                <a:latin typeface="Segoe UI" panose="020B0502040204020203" pitchFamily="34" charset="0"/>
                <a:ea typeface="Calibri"/>
                <a:cs typeface="Segoe UI" panose="020B0502040204020203" pitchFamily="34" charset="0"/>
                <a:sym typeface="Calibri"/>
              </a:rPr>
              <a:t> c.id_codedep_codecommune </a:t>
            </a:r>
            <a:r>
              <a:rPr lang="fr-FR" sz="1100" b="1" i="0" u="none" strike="noStrike" cap="none" dirty="0">
                <a:solidFill>
                  <a:schemeClr val="dk1"/>
                </a:solidFill>
                <a:latin typeface="Segoe UI" panose="020B0502040204020203" pitchFamily="34" charset="0"/>
                <a:ea typeface="Calibri"/>
                <a:cs typeface="Segoe UI" panose="020B0502040204020203" pitchFamily="34" charset="0"/>
                <a:sym typeface="Calibri"/>
              </a:rPr>
              <a:t>=</a:t>
            </a:r>
            <a:r>
              <a:rPr lang="fr-FR" sz="1100" b="0" i="0" u="none" strike="noStrike" cap="none" dirty="0">
                <a:solidFill>
                  <a:schemeClr val="dk1"/>
                </a:solidFill>
                <a:latin typeface="Segoe UI" panose="020B0502040204020203" pitchFamily="34" charset="0"/>
                <a:ea typeface="Calibri"/>
                <a:cs typeface="Segoe UI" panose="020B0502040204020203" pitchFamily="34" charset="0"/>
                <a:sym typeface="Calibri"/>
              </a:rPr>
              <a:t> b.id_codedep_codecommune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1800"/>
            </a:pPr>
            <a:r>
              <a:rPr lang="fr-FR" sz="1100" b="1" i="0" u="none" strike="noStrike" cap="none" dirty="0">
                <a:solidFill>
                  <a:schemeClr val="dk1"/>
                </a:solidFill>
                <a:latin typeface="Segoe UI" panose="020B0502040204020203" pitchFamily="34" charset="0"/>
                <a:ea typeface="Calibri"/>
                <a:cs typeface="Segoe UI" panose="020B0502040204020203" pitchFamily="34" charset="0"/>
                <a:sym typeface="Calibri"/>
              </a:rPr>
              <a:t>JOIN </a:t>
            </a:r>
            <a:r>
              <a:rPr lang="fr-FR" sz="1100" b="0" i="0" u="none" strike="noStrike" cap="none" dirty="0">
                <a:solidFill>
                  <a:schemeClr val="dk1"/>
                </a:solidFill>
                <a:latin typeface="Segoe UI" panose="020B0502040204020203" pitchFamily="34" charset="0"/>
                <a:ea typeface="Calibri"/>
                <a:cs typeface="Segoe UI" panose="020B0502040204020203" pitchFamily="34" charset="0"/>
                <a:sym typeface="Calibri"/>
              </a:rPr>
              <a:t>vente v 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1800"/>
            </a:pPr>
            <a:r>
              <a:rPr lang="fr-FR" sz="1100" b="1" i="0" u="none" strike="noStrike" cap="none" dirty="0">
                <a:solidFill>
                  <a:schemeClr val="dk1"/>
                </a:solidFill>
                <a:latin typeface="Segoe UI" panose="020B0502040204020203" pitchFamily="34" charset="0"/>
                <a:ea typeface="Calibri"/>
                <a:cs typeface="Segoe UI" panose="020B0502040204020203" pitchFamily="34" charset="0"/>
                <a:sym typeface="Calibri"/>
              </a:rPr>
              <a:t>ON</a:t>
            </a:r>
            <a:r>
              <a:rPr lang="fr-FR" sz="1100" b="0" i="0" u="none" strike="noStrike" cap="none" dirty="0">
                <a:solidFill>
                  <a:schemeClr val="dk1"/>
                </a:solidFill>
                <a:latin typeface="Segoe UI" panose="020B0502040204020203" pitchFamily="34" charset="0"/>
                <a:ea typeface="Calibri"/>
                <a:cs typeface="Segoe UI" panose="020B0502040204020203" pitchFamily="34" charset="0"/>
                <a:sym typeface="Calibri"/>
              </a:rPr>
              <a:t> b.id_bien </a:t>
            </a:r>
            <a:r>
              <a:rPr lang="fr-FR" sz="1100" b="1" i="0" u="none" strike="noStrike" cap="none" dirty="0">
                <a:solidFill>
                  <a:schemeClr val="dk1"/>
                </a:solidFill>
                <a:latin typeface="Segoe UI" panose="020B0502040204020203" pitchFamily="34" charset="0"/>
                <a:ea typeface="Calibri"/>
                <a:cs typeface="Segoe UI" panose="020B0502040204020203" pitchFamily="34" charset="0"/>
                <a:sym typeface="Calibri"/>
              </a:rPr>
              <a:t>=</a:t>
            </a:r>
            <a:r>
              <a:rPr lang="fr-FR" sz="1100" b="0" i="0" u="none" strike="noStrike" cap="none" dirty="0">
                <a:solidFill>
                  <a:schemeClr val="dk1"/>
                </a:solidFill>
                <a:latin typeface="Segoe UI" panose="020B0502040204020203" pitchFamily="34" charset="0"/>
                <a:ea typeface="Calibri"/>
                <a:cs typeface="Segoe UI" panose="020B0502040204020203" pitchFamily="34" charset="0"/>
                <a:sym typeface="Calibri"/>
              </a:rPr>
              <a:t> v.id_bien 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1800"/>
            </a:pPr>
            <a:r>
              <a:rPr lang="fr-FR" sz="1100" b="1" i="0" u="none" strike="noStrike" cap="none" dirty="0">
                <a:solidFill>
                  <a:schemeClr val="dk1"/>
                </a:solidFill>
                <a:latin typeface="Segoe UI" panose="020B0502040204020203" pitchFamily="34" charset="0"/>
                <a:ea typeface="Calibri"/>
                <a:cs typeface="Segoe UI" panose="020B0502040204020203" pitchFamily="34" charset="0"/>
                <a:sym typeface="Calibri"/>
              </a:rPr>
              <a:t>GROUP BY </a:t>
            </a:r>
            <a:r>
              <a:rPr lang="fr-FR" sz="1100" b="0" i="0" u="none" strike="noStrike" cap="none" dirty="0">
                <a:solidFill>
                  <a:schemeClr val="dk1"/>
                </a:solidFill>
                <a:latin typeface="Segoe UI" panose="020B0502040204020203" pitchFamily="34" charset="0"/>
                <a:ea typeface="Calibri"/>
                <a:cs typeface="Segoe UI" panose="020B0502040204020203" pitchFamily="34" charset="0"/>
                <a:sym typeface="Calibri"/>
              </a:rPr>
              <a:t>c.code_departement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1800"/>
            </a:pPr>
            <a:r>
              <a:rPr lang="fr-FR" sz="1100" b="1" i="0" u="none" strike="noStrike" cap="none" dirty="0">
                <a:solidFill>
                  <a:schemeClr val="dk1"/>
                </a:solidFill>
                <a:latin typeface="Segoe UI" panose="020B0502040204020203" pitchFamily="34" charset="0"/>
                <a:ea typeface="Calibri"/>
                <a:cs typeface="Segoe UI" panose="020B0502040204020203" pitchFamily="34" charset="0"/>
                <a:sym typeface="Calibri"/>
              </a:rPr>
              <a:t>ORDER BY </a:t>
            </a:r>
            <a:r>
              <a:rPr lang="fr-FR" sz="1100" b="0" i="0" u="none" strike="noStrike" cap="none" dirty="0">
                <a:solidFill>
                  <a:schemeClr val="dk1"/>
                </a:solidFill>
                <a:latin typeface="Segoe UI" panose="020B0502040204020203" pitchFamily="34" charset="0"/>
                <a:ea typeface="Calibri"/>
                <a:cs typeface="Segoe UI" panose="020B0502040204020203" pitchFamily="34" charset="0"/>
                <a:sym typeface="Calibri"/>
              </a:rPr>
              <a:t>prix_m2_dep </a:t>
            </a:r>
            <a:r>
              <a:rPr lang="fr-FR" sz="1100" b="1" i="0" u="none" strike="noStrike" cap="none" dirty="0">
                <a:solidFill>
                  <a:schemeClr val="dk1"/>
                </a:solidFill>
                <a:latin typeface="Segoe UI" panose="020B0502040204020203" pitchFamily="34" charset="0"/>
                <a:ea typeface="Calibri"/>
                <a:cs typeface="Segoe UI" panose="020B0502040204020203" pitchFamily="34" charset="0"/>
                <a:sym typeface="Calibri"/>
              </a:rPr>
              <a:t>DESC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1800"/>
            </a:pPr>
            <a:r>
              <a:rPr lang="fr-FR" sz="1100" b="1" i="0" u="none" strike="noStrike" cap="none" dirty="0">
                <a:solidFill>
                  <a:schemeClr val="dk1"/>
                </a:solidFill>
                <a:latin typeface="Segoe UI" panose="020B0502040204020203" pitchFamily="34" charset="0"/>
                <a:ea typeface="Calibri"/>
                <a:cs typeface="Segoe UI" panose="020B0502040204020203" pitchFamily="34" charset="0"/>
                <a:sym typeface="Calibri"/>
              </a:rPr>
              <a:t>LIMIT </a:t>
            </a:r>
            <a:r>
              <a:rPr lang="fr-FR" sz="1100" b="0" i="0" u="none" strike="noStrike" cap="none" dirty="0">
                <a:solidFill>
                  <a:schemeClr val="dk1"/>
                </a:solidFill>
                <a:latin typeface="Segoe UI" panose="020B0502040204020203" pitchFamily="34" charset="0"/>
                <a:ea typeface="Calibri"/>
                <a:cs typeface="Segoe UI" panose="020B0502040204020203" pitchFamily="34" charset="0"/>
                <a:sym typeface="Calibri"/>
              </a:rPr>
              <a:t>10</a:t>
            </a:r>
            <a:endParaRPr sz="1100" b="0" i="0" u="none" strike="noStrike" cap="none" dirty="0">
              <a:solidFill>
                <a:schemeClr val="dk1"/>
              </a:solidFill>
              <a:latin typeface="Segoe UI" panose="020B0502040204020203" pitchFamily="34" charset="0"/>
              <a:ea typeface="Calibri"/>
              <a:cs typeface="Segoe UI" panose="020B0502040204020203" pitchFamily="34" charset="0"/>
              <a:sym typeface="Calibri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8EDE95B-2219-121A-0282-708540BE09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1593" y="2622891"/>
            <a:ext cx="2067213" cy="19052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352410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2"/>
          <p:cNvSpPr txBox="1">
            <a:spLocks noGrp="1"/>
          </p:cNvSpPr>
          <p:nvPr>
            <p:ph type="title"/>
          </p:nvPr>
        </p:nvSpPr>
        <p:spPr>
          <a:xfrm>
            <a:off x="389008" y="395882"/>
            <a:ext cx="6249917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</a:pPr>
            <a:r>
              <a:rPr lang="fr" sz="1600" b="0" dirty="0">
                <a:latin typeface="Segoe UI" panose="020B0502040204020203" pitchFamily="34" charset="0"/>
                <a:cs typeface="Segoe UI" panose="020B0502040204020203" pitchFamily="34" charset="0"/>
              </a:rPr>
              <a:t>Requête 5 </a:t>
            </a:r>
            <a:endParaRPr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5" name="Google Shape;345;p42"/>
          <p:cNvSpPr txBox="1"/>
          <p:nvPr/>
        </p:nvSpPr>
        <p:spPr>
          <a:xfrm>
            <a:off x="281341" y="1541912"/>
            <a:ext cx="6978592" cy="3035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1800"/>
            </a:pPr>
            <a:endParaRPr lang="fr-FR" sz="1100" b="0" i="0" u="none" strike="noStrike" cap="none" dirty="0">
              <a:solidFill>
                <a:schemeClr val="dk1"/>
              </a:solidFill>
              <a:latin typeface="Segoe UI" panose="020B0502040204020203" pitchFamily="34" charset="0"/>
              <a:ea typeface="Calibri"/>
              <a:cs typeface="Segoe UI" panose="020B0502040204020203" pitchFamily="34" charset="0"/>
              <a:sym typeface="Calibri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1800"/>
            </a:pPr>
            <a:endParaRPr lang="fr-FR" sz="1100" b="1" i="0" u="none" strike="noStrike" cap="none" dirty="0">
              <a:solidFill>
                <a:schemeClr val="dk1"/>
              </a:solidFill>
              <a:latin typeface="Segoe UI" panose="020B0502040204020203" pitchFamily="34" charset="0"/>
              <a:ea typeface="Calibri"/>
              <a:cs typeface="Segoe UI" panose="020B0502040204020203" pitchFamily="34" charset="0"/>
              <a:sym typeface="Calibri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1800"/>
            </a:pPr>
            <a:endParaRPr lang="fr-FR" sz="1100" b="1" dirty="0">
              <a:solidFill>
                <a:schemeClr val="dk1"/>
              </a:solidFill>
              <a:latin typeface="Segoe UI" panose="020B0502040204020203" pitchFamily="34" charset="0"/>
              <a:ea typeface="Calibri"/>
              <a:cs typeface="Segoe UI" panose="020B0502040204020203" pitchFamily="34" charset="0"/>
              <a:sym typeface="Calibri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1800"/>
            </a:pPr>
            <a:endParaRPr lang="fr-FR" sz="1100" b="1" i="0" u="none" strike="noStrike" cap="none" dirty="0">
              <a:solidFill>
                <a:schemeClr val="dk1"/>
              </a:solidFill>
              <a:latin typeface="Segoe UI" panose="020B0502040204020203" pitchFamily="34" charset="0"/>
              <a:ea typeface="Calibri"/>
              <a:cs typeface="Segoe UI" panose="020B0502040204020203" pitchFamily="34" charset="0"/>
              <a:sym typeface="Calibri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1800"/>
            </a:pPr>
            <a:r>
              <a:rPr lang="fr-FR" sz="1100" b="1" i="0" u="none" strike="noStrike" cap="none" dirty="0">
                <a:solidFill>
                  <a:schemeClr val="dk1"/>
                </a:solidFill>
                <a:latin typeface="Segoe UI" panose="020B0502040204020203" pitchFamily="34" charset="0"/>
                <a:ea typeface="Calibri"/>
                <a:cs typeface="Segoe UI" panose="020B0502040204020203" pitchFamily="34" charset="0"/>
                <a:sym typeface="Calibri"/>
              </a:rPr>
              <a:t>SELECT</a:t>
            </a:r>
            <a:r>
              <a:rPr lang="fr-FR" sz="1100" b="0" i="0" u="none" strike="noStrike" cap="none" dirty="0">
                <a:solidFill>
                  <a:schemeClr val="dk1"/>
                </a:solidFill>
                <a:latin typeface="Segoe UI" panose="020B0502040204020203" pitchFamily="34" charset="0"/>
                <a:ea typeface="Calibri"/>
                <a:cs typeface="Segoe UI" panose="020B0502040204020203" pitchFamily="34" charset="0"/>
                <a:sym typeface="Calibri"/>
              </a:rPr>
              <a:t> </a:t>
            </a:r>
            <a:r>
              <a:rPr lang="fr-FR" sz="1100" b="1" i="0" u="none" strike="noStrike" cap="none" dirty="0">
                <a:solidFill>
                  <a:schemeClr val="dk1"/>
                </a:solidFill>
                <a:latin typeface="Segoe UI" panose="020B0502040204020203" pitchFamily="34" charset="0"/>
                <a:ea typeface="Calibri"/>
                <a:cs typeface="Segoe UI" panose="020B0502040204020203" pitchFamily="34" charset="0"/>
                <a:sym typeface="Calibri"/>
              </a:rPr>
              <a:t>ROUND</a:t>
            </a:r>
            <a:r>
              <a:rPr lang="fr-FR" sz="1100" b="0" i="0" u="none" strike="noStrike" cap="none" dirty="0">
                <a:solidFill>
                  <a:schemeClr val="dk1"/>
                </a:solidFill>
                <a:latin typeface="Segoe UI" panose="020B0502040204020203" pitchFamily="34" charset="0"/>
                <a:ea typeface="Calibri"/>
                <a:cs typeface="Segoe UI" panose="020B0502040204020203" pitchFamily="34" charset="0"/>
                <a:sym typeface="Calibri"/>
              </a:rPr>
              <a:t>(</a:t>
            </a:r>
            <a:r>
              <a:rPr lang="fr-FR" sz="1100" b="1" dirty="0">
                <a:solidFill>
                  <a:schemeClr val="dk1"/>
                </a:solidFill>
                <a:latin typeface="Segoe UI" panose="020B0502040204020203" pitchFamily="34" charset="0"/>
                <a:ea typeface="Calibri"/>
                <a:cs typeface="Segoe UI" panose="020B0502040204020203" pitchFamily="34" charset="0"/>
                <a:sym typeface="Calibri"/>
              </a:rPr>
              <a:t>AVG</a:t>
            </a:r>
            <a:r>
              <a:rPr lang="fr-FR" sz="1100" b="0" i="0" u="none" strike="noStrike" cap="none" dirty="0">
                <a:solidFill>
                  <a:schemeClr val="dk1"/>
                </a:solidFill>
                <a:latin typeface="Segoe UI" panose="020B0502040204020203" pitchFamily="34" charset="0"/>
                <a:ea typeface="Calibri"/>
                <a:cs typeface="Segoe UI" panose="020B0502040204020203" pitchFamily="34" charset="0"/>
                <a:sym typeface="Calibri"/>
              </a:rPr>
              <a:t>(v.valeur / b.surface_carrez), 2) </a:t>
            </a:r>
            <a:r>
              <a:rPr lang="fr-FR" sz="1100" b="1" i="0" u="none" strike="noStrike" cap="none" dirty="0">
                <a:solidFill>
                  <a:schemeClr val="dk1"/>
                </a:solidFill>
                <a:latin typeface="Segoe UI" panose="020B0502040204020203" pitchFamily="34" charset="0"/>
                <a:ea typeface="Calibri"/>
                <a:cs typeface="Segoe UI" panose="020B0502040204020203" pitchFamily="34" charset="0"/>
                <a:sym typeface="Calibri"/>
              </a:rPr>
              <a:t>AS</a:t>
            </a:r>
            <a:r>
              <a:rPr lang="fr-FR" sz="1100" b="0" i="0" u="none" strike="noStrike" cap="none" dirty="0">
                <a:solidFill>
                  <a:schemeClr val="dk1"/>
                </a:solidFill>
                <a:latin typeface="Segoe UI" panose="020B0502040204020203" pitchFamily="34" charset="0"/>
                <a:ea typeface="Calibri"/>
                <a:cs typeface="Segoe UI" panose="020B0502040204020203" pitchFamily="34" charset="0"/>
                <a:sym typeface="Calibri"/>
              </a:rPr>
              <a:t> prix_m2_maison_idf	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1800"/>
            </a:pPr>
            <a:r>
              <a:rPr lang="fr-FR" sz="1100" b="1" i="0" u="none" strike="noStrike" cap="none" dirty="0">
                <a:solidFill>
                  <a:schemeClr val="dk1"/>
                </a:solidFill>
                <a:latin typeface="Segoe UI" panose="020B0502040204020203" pitchFamily="34" charset="0"/>
                <a:ea typeface="Calibri"/>
                <a:cs typeface="Segoe UI" panose="020B0502040204020203" pitchFamily="34" charset="0"/>
                <a:sym typeface="Calibri"/>
              </a:rPr>
              <a:t>FROM</a:t>
            </a:r>
            <a:r>
              <a:rPr lang="fr-FR" sz="1100" b="0" i="0" u="none" strike="noStrike" cap="none" dirty="0">
                <a:solidFill>
                  <a:schemeClr val="dk1"/>
                </a:solidFill>
                <a:latin typeface="Segoe UI" panose="020B0502040204020203" pitchFamily="34" charset="0"/>
                <a:ea typeface="Calibri"/>
                <a:cs typeface="Segoe UI" panose="020B0502040204020203" pitchFamily="34" charset="0"/>
                <a:sym typeface="Calibri"/>
              </a:rPr>
              <a:t> commune c	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1800"/>
            </a:pPr>
            <a:r>
              <a:rPr lang="fr-FR" sz="1100" b="1" i="0" u="none" strike="noStrike" cap="none" dirty="0">
                <a:solidFill>
                  <a:schemeClr val="dk1"/>
                </a:solidFill>
                <a:latin typeface="Segoe UI" panose="020B0502040204020203" pitchFamily="34" charset="0"/>
                <a:ea typeface="Calibri"/>
                <a:cs typeface="Segoe UI" panose="020B0502040204020203" pitchFamily="34" charset="0"/>
                <a:sym typeface="Calibri"/>
              </a:rPr>
              <a:t>JOIN</a:t>
            </a:r>
            <a:r>
              <a:rPr lang="fr-FR" sz="1100" b="0" i="0" u="none" strike="noStrike" cap="none" dirty="0">
                <a:solidFill>
                  <a:schemeClr val="dk1"/>
                </a:solidFill>
                <a:latin typeface="Segoe UI" panose="020B0502040204020203" pitchFamily="34" charset="0"/>
                <a:ea typeface="Calibri"/>
                <a:cs typeface="Segoe UI" panose="020B0502040204020203" pitchFamily="34" charset="0"/>
                <a:sym typeface="Calibri"/>
              </a:rPr>
              <a:t> bien b	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1800"/>
            </a:pPr>
            <a:r>
              <a:rPr lang="fr-FR" sz="1100" b="1" i="0" u="none" strike="noStrike" cap="none" dirty="0">
                <a:solidFill>
                  <a:schemeClr val="dk1"/>
                </a:solidFill>
                <a:latin typeface="Segoe UI" panose="020B0502040204020203" pitchFamily="34" charset="0"/>
                <a:ea typeface="Calibri"/>
                <a:cs typeface="Segoe UI" panose="020B0502040204020203" pitchFamily="34" charset="0"/>
                <a:sym typeface="Calibri"/>
              </a:rPr>
              <a:t>ON </a:t>
            </a:r>
            <a:r>
              <a:rPr lang="fr-FR" sz="1100" b="0" i="0" u="none" strike="noStrike" cap="none" dirty="0">
                <a:solidFill>
                  <a:schemeClr val="dk1"/>
                </a:solidFill>
                <a:latin typeface="Segoe UI" panose="020B0502040204020203" pitchFamily="34" charset="0"/>
                <a:ea typeface="Calibri"/>
                <a:cs typeface="Segoe UI" panose="020B0502040204020203" pitchFamily="34" charset="0"/>
                <a:sym typeface="Calibri"/>
              </a:rPr>
              <a:t>c.id_codedep_codecommune </a:t>
            </a:r>
            <a:r>
              <a:rPr lang="fr-FR" sz="1100" b="1" i="0" u="none" strike="noStrike" cap="none" dirty="0">
                <a:solidFill>
                  <a:schemeClr val="dk1"/>
                </a:solidFill>
                <a:latin typeface="Segoe UI" panose="020B0502040204020203" pitchFamily="34" charset="0"/>
                <a:ea typeface="Calibri"/>
                <a:cs typeface="Segoe UI" panose="020B0502040204020203" pitchFamily="34" charset="0"/>
                <a:sym typeface="Calibri"/>
              </a:rPr>
              <a:t>=</a:t>
            </a:r>
            <a:r>
              <a:rPr lang="fr-FR" sz="1100" b="0" i="0" u="none" strike="noStrike" cap="none" dirty="0">
                <a:solidFill>
                  <a:schemeClr val="dk1"/>
                </a:solidFill>
                <a:latin typeface="Segoe UI" panose="020B0502040204020203" pitchFamily="34" charset="0"/>
                <a:ea typeface="Calibri"/>
                <a:cs typeface="Segoe UI" panose="020B0502040204020203" pitchFamily="34" charset="0"/>
                <a:sym typeface="Calibri"/>
              </a:rPr>
              <a:t> b.id_codedep_codecommune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1800"/>
            </a:pPr>
            <a:r>
              <a:rPr lang="fr-FR" sz="1100" b="1" i="0" u="none" strike="noStrike" cap="none" dirty="0">
                <a:solidFill>
                  <a:schemeClr val="dk1"/>
                </a:solidFill>
                <a:latin typeface="Segoe UI" panose="020B0502040204020203" pitchFamily="34" charset="0"/>
                <a:ea typeface="Calibri"/>
                <a:cs typeface="Segoe UI" panose="020B0502040204020203" pitchFamily="34" charset="0"/>
                <a:sym typeface="Calibri"/>
              </a:rPr>
              <a:t>JOIN </a:t>
            </a:r>
            <a:r>
              <a:rPr lang="fr-FR" sz="1100" b="0" i="0" u="none" strike="noStrike" cap="none" dirty="0">
                <a:solidFill>
                  <a:schemeClr val="dk1"/>
                </a:solidFill>
                <a:latin typeface="Segoe UI" panose="020B0502040204020203" pitchFamily="34" charset="0"/>
                <a:ea typeface="Calibri"/>
                <a:cs typeface="Segoe UI" panose="020B0502040204020203" pitchFamily="34" charset="0"/>
                <a:sym typeface="Calibri"/>
              </a:rPr>
              <a:t>vente v	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1800"/>
            </a:pPr>
            <a:r>
              <a:rPr lang="fr-FR" sz="1100" b="1" i="0" u="none" strike="noStrike" cap="none" dirty="0">
                <a:solidFill>
                  <a:schemeClr val="dk1"/>
                </a:solidFill>
                <a:latin typeface="Segoe UI" panose="020B0502040204020203" pitchFamily="34" charset="0"/>
                <a:ea typeface="Calibri"/>
                <a:cs typeface="Segoe UI" panose="020B0502040204020203" pitchFamily="34" charset="0"/>
                <a:sym typeface="Calibri"/>
              </a:rPr>
              <a:t>ON</a:t>
            </a:r>
            <a:r>
              <a:rPr lang="fr-FR" sz="1100" b="0" i="0" u="none" strike="noStrike" cap="none" dirty="0">
                <a:solidFill>
                  <a:schemeClr val="dk1"/>
                </a:solidFill>
                <a:latin typeface="Segoe UI" panose="020B0502040204020203" pitchFamily="34" charset="0"/>
                <a:ea typeface="Calibri"/>
                <a:cs typeface="Segoe UI" panose="020B0502040204020203" pitchFamily="34" charset="0"/>
                <a:sym typeface="Calibri"/>
              </a:rPr>
              <a:t> b.id_bien </a:t>
            </a:r>
            <a:r>
              <a:rPr lang="fr-FR" sz="1100" b="1" i="0" u="none" strike="noStrike" cap="none" dirty="0">
                <a:solidFill>
                  <a:schemeClr val="dk1"/>
                </a:solidFill>
                <a:latin typeface="Segoe UI" panose="020B0502040204020203" pitchFamily="34" charset="0"/>
                <a:ea typeface="Calibri"/>
                <a:cs typeface="Segoe UI" panose="020B0502040204020203" pitchFamily="34" charset="0"/>
                <a:sym typeface="Calibri"/>
              </a:rPr>
              <a:t>=</a:t>
            </a:r>
            <a:r>
              <a:rPr lang="fr-FR" sz="1100" b="0" i="0" u="none" strike="noStrike" cap="none" dirty="0">
                <a:solidFill>
                  <a:schemeClr val="dk1"/>
                </a:solidFill>
                <a:latin typeface="Segoe UI" panose="020B0502040204020203" pitchFamily="34" charset="0"/>
                <a:ea typeface="Calibri"/>
                <a:cs typeface="Segoe UI" panose="020B0502040204020203" pitchFamily="34" charset="0"/>
                <a:sym typeface="Calibri"/>
              </a:rPr>
              <a:t> v.id_bien 	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1800"/>
            </a:pPr>
            <a:r>
              <a:rPr lang="fr-FR" sz="1100" b="1" i="0" u="none" strike="noStrike" cap="none" dirty="0">
                <a:solidFill>
                  <a:schemeClr val="dk1"/>
                </a:solidFill>
                <a:latin typeface="Segoe UI" panose="020B0502040204020203" pitchFamily="34" charset="0"/>
                <a:ea typeface="Calibri"/>
                <a:cs typeface="Segoe UI" panose="020B0502040204020203" pitchFamily="34" charset="0"/>
                <a:sym typeface="Calibri"/>
              </a:rPr>
              <a:t>WHERE</a:t>
            </a:r>
            <a:r>
              <a:rPr lang="fr-FR" sz="1100" b="0" i="0" u="none" strike="noStrike" cap="none" dirty="0">
                <a:solidFill>
                  <a:schemeClr val="dk1"/>
                </a:solidFill>
                <a:latin typeface="Segoe UI" panose="020B0502040204020203" pitchFamily="34" charset="0"/>
                <a:ea typeface="Calibri"/>
                <a:cs typeface="Segoe UI" panose="020B0502040204020203" pitchFamily="34" charset="0"/>
                <a:sym typeface="Calibri"/>
              </a:rPr>
              <a:t> b.type_local </a:t>
            </a:r>
            <a:r>
              <a:rPr lang="fr-FR" sz="1100" b="1" i="0" u="none" strike="noStrike" cap="none" dirty="0">
                <a:solidFill>
                  <a:schemeClr val="dk1"/>
                </a:solidFill>
                <a:latin typeface="Segoe UI" panose="020B0502040204020203" pitchFamily="34" charset="0"/>
                <a:ea typeface="Calibri"/>
                <a:cs typeface="Segoe UI" panose="020B0502040204020203" pitchFamily="34" charset="0"/>
                <a:sym typeface="Calibri"/>
              </a:rPr>
              <a:t>=</a:t>
            </a:r>
            <a:r>
              <a:rPr lang="fr-FR" sz="1100" b="0" i="0" u="none" strike="noStrike" cap="none" dirty="0">
                <a:solidFill>
                  <a:schemeClr val="dk1"/>
                </a:solidFill>
                <a:latin typeface="Segoe UI" panose="020B0502040204020203" pitchFamily="34" charset="0"/>
                <a:ea typeface="Calibri"/>
                <a:cs typeface="Segoe UI" panose="020B0502040204020203" pitchFamily="34" charset="0"/>
                <a:sym typeface="Calibri"/>
              </a:rPr>
              <a:t> </a:t>
            </a:r>
            <a:r>
              <a:rPr lang="fr-FR" sz="1100" b="0" i="0" u="none" strike="noStrike" cap="none" dirty="0">
                <a:solidFill>
                  <a:schemeClr val="accent3"/>
                </a:solidFill>
                <a:latin typeface="Segoe UI" panose="020B0502040204020203" pitchFamily="34" charset="0"/>
                <a:ea typeface="Calibri"/>
                <a:cs typeface="Segoe UI" panose="020B0502040204020203" pitchFamily="34" charset="0"/>
                <a:sym typeface="Calibri"/>
              </a:rPr>
              <a:t>"Maison" </a:t>
            </a:r>
            <a:r>
              <a:rPr lang="fr-FR" sz="1100" b="1" i="0" u="none" strike="noStrike" cap="none" dirty="0">
                <a:solidFill>
                  <a:schemeClr val="dk1"/>
                </a:solidFill>
                <a:latin typeface="Segoe UI" panose="020B0502040204020203" pitchFamily="34" charset="0"/>
                <a:ea typeface="Calibri"/>
                <a:cs typeface="Segoe UI" panose="020B0502040204020203" pitchFamily="34" charset="0"/>
                <a:sym typeface="Calibri"/>
              </a:rPr>
              <a:t>AND</a:t>
            </a:r>
            <a:r>
              <a:rPr lang="fr-FR" sz="1100" b="0" i="0" u="none" strike="noStrike" cap="none" dirty="0">
                <a:solidFill>
                  <a:schemeClr val="dk1"/>
                </a:solidFill>
                <a:latin typeface="Segoe UI" panose="020B0502040204020203" pitchFamily="34" charset="0"/>
                <a:ea typeface="Calibri"/>
                <a:cs typeface="Segoe UI" panose="020B0502040204020203" pitchFamily="34" charset="0"/>
                <a:sym typeface="Calibri"/>
              </a:rPr>
              <a:t> c.nom_region = </a:t>
            </a:r>
            <a:r>
              <a:rPr lang="fr-FR" sz="1100" b="0" i="0" u="none" strike="noStrike" cap="none" dirty="0">
                <a:solidFill>
                  <a:schemeClr val="accent3"/>
                </a:solidFill>
                <a:latin typeface="Segoe UI" panose="020B0502040204020203" pitchFamily="34" charset="0"/>
                <a:ea typeface="Calibri"/>
                <a:cs typeface="Segoe UI" panose="020B0502040204020203" pitchFamily="34" charset="0"/>
                <a:sym typeface="Calibri"/>
              </a:rPr>
              <a:t>"Ile-De-France"</a:t>
            </a:r>
            <a:endParaRPr sz="1100" b="0" i="0" u="none" strike="noStrike" cap="none" dirty="0">
              <a:solidFill>
                <a:schemeClr val="accent3"/>
              </a:solidFill>
              <a:latin typeface="Segoe UI" panose="020B0502040204020203" pitchFamily="34" charset="0"/>
              <a:ea typeface="Calibri"/>
              <a:cs typeface="Segoe UI" panose="020B0502040204020203" pitchFamily="34" charset="0"/>
              <a:sym typeface="Calibri"/>
            </a:endParaRPr>
          </a:p>
        </p:txBody>
      </p:sp>
      <p:sp>
        <p:nvSpPr>
          <p:cNvPr id="2" name="Google Shape;344;p42">
            <a:extLst>
              <a:ext uri="{FF2B5EF4-FFF2-40B4-BE49-F238E27FC236}">
                <a16:creationId xmlns:a16="http://schemas.microsoft.com/office/drawing/2014/main" id="{5058A3F9-55BD-85A4-C987-A00D698DBF6D}"/>
              </a:ext>
            </a:extLst>
          </p:cNvPr>
          <p:cNvSpPr txBox="1">
            <a:spLocks/>
          </p:cNvSpPr>
          <p:nvPr/>
        </p:nvSpPr>
        <p:spPr>
          <a:xfrm>
            <a:off x="1323209" y="669726"/>
            <a:ext cx="6025434" cy="59834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8575" tIns="34275" rIns="68575" bIns="34275" rtlCol="0" anchor="t" anchorCtr="0">
            <a:noAutofit/>
          </a:bodyPr>
          <a:lstStyle>
            <a:lvl1pPr marL="457200" marR="0" lvl="0" indent="-228600" algn="l" defTabSz="3429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None/>
              <a:defRPr sz="1500" b="0" i="0" u="none" strike="noStrike" kern="1200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defTabSz="3429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None/>
              <a:defRPr sz="1500" b="0" i="0" u="none" strike="noStrike" kern="12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defTabSz="3429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Char char="•"/>
              <a:defRPr sz="1400" b="0" i="0" u="none" strike="noStrike" kern="12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defTabSz="3429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sz="1200" b="0" i="0" u="none" strike="noStrike" kern="12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defTabSz="3429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sz="1200" b="0" i="0" u="none" strike="noStrike" kern="12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defTabSz="3429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kern="12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defTabSz="3429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kern="12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defTabSz="3429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kern="12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defTabSz="3429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kern="12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 algn="ctr">
              <a:spcBef>
                <a:spcPts val="0"/>
              </a:spcBef>
            </a:pPr>
            <a:r>
              <a:rPr lang="fr-FR" sz="2000" b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Prix moyen du mètre carré d’une maison en </a:t>
            </a:r>
          </a:p>
          <a:p>
            <a:pPr marL="0" indent="0" algn="ctr">
              <a:spcBef>
                <a:spcPts val="0"/>
              </a:spcBef>
            </a:pPr>
            <a:r>
              <a:rPr lang="fr-FR" sz="2000" b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Île-de-France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9656A062-E0D9-07CA-96F9-43E1329371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2925" y="2571750"/>
            <a:ext cx="1861397" cy="5423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841018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2"/>
          <p:cNvSpPr txBox="1">
            <a:spLocks noGrp="1"/>
          </p:cNvSpPr>
          <p:nvPr>
            <p:ph type="title"/>
          </p:nvPr>
        </p:nvSpPr>
        <p:spPr>
          <a:xfrm>
            <a:off x="389008" y="389060"/>
            <a:ext cx="6249917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</a:pPr>
            <a:r>
              <a:rPr lang="fr" sz="1600" b="0" dirty="0">
                <a:latin typeface="Segoe UI" panose="020B0502040204020203" pitchFamily="34" charset="0"/>
                <a:cs typeface="Segoe UI" panose="020B0502040204020203" pitchFamily="34" charset="0"/>
              </a:rPr>
              <a:t>Requête 6</a:t>
            </a:r>
            <a:endParaRPr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5" name="Google Shape;345;p42"/>
          <p:cNvSpPr txBox="1"/>
          <p:nvPr/>
        </p:nvSpPr>
        <p:spPr>
          <a:xfrm>
            <a:off x="390523" y="1552755"/>
            <a:ext cx="6978592" cy="3035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1800"/>
            </a:pPr>
            <a:endParaRPr lang="fr-FR" sz="1100" b="0" i="0" u="none" strike="noStrike" cap="none" dirty="0">
              <a:solidFill>
                <a:schemeClr val="dk1"/>
              </a:solidFill>
              <a:latin typeface="Segoe UI" panose="020B0502040204020203" pitchFamily="34" charset="0"/>
              <a:ea typeface="Calibri"/>
              <a:cs typeface="Segoe UI" panose="020B0502040204020203" pitchFamily="34" charset="0"/>
              <a:sym typeface="Calibri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1800"/>
            </a:pPr>
            <a:endParaRPr lang="fr-FR" sz="1100" b="0" i="0" u="none" strike="noStrike" cap="none" dirty="0">
              <a:solidFill>
                <a:schemeClr val="dk1"/>
              </a:solidFill>
              <a:latin typeface="Segoe UI" panose="020B0502040204020203" pitchFamily="34" charset="0"/>
              <a:ea typeface="Calibri"/>
              <a:cs typeface="Segoe UI" panose="020B0502040204020203" pitchFamily="34" charset="0"/>
              <a:sym typeface="Calibri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1800"/>
            </a:pPr>
            <a:endParaRPr lang="fr-FR" sz="1100" dirty="0">
              <a:solidFill>
                <a:schemeClr val="dk1"/>
              </a:solidFill>
              <a:latin typeface="Segoe UI" panose="020B0502040204020203" pitchFamily="34" charset="0"/>
              <a:ea typeface="Calibri"/>
              <a:cs typeface="Segoe UI" panose="020B0502040204020203" pitchFamily="34" charset="0"/>
              <a:sym typeface="Calibri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1800"/>
            </a:pPr>
            <a:endParaRPr lang="fr-FR" sz="1100" b="1" i="0" u="none" strike="noStrike" cap="none" dirty="0">
              <a:solidFill>
                <a:schemeClr val="dk1"/>
              </a:solidFill>
              <a:latin typeface="Segoe UI" panose="020B0502040204020203" pitchFamily="34" charset="0"/>
              <a:ea typeface="Calibri"/>
              <a:cs typeface="Segoe UI" panose="020B0502040204020203" pitchFamily="34" charset="0"/>
              <a:sym typeface="Calibri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1800"/>
            </a:pPr>
            <a:endParaRPr lang="fr-FR" sz="1100" b="1" i="0" u="none" strike="noStrike" cap="none" dirty="0">
              <a:solidFill>
                <a:schemeClr val="dk1"/>
              </a:solidFill>
              <a:latin typeface="Segoe UI" panose="020B0502040204020203" pitchFamily="34" charset="0"/>
              <a:ea typeface="Calibri"/>
              <a:cs typeface="Segoe UI" panose="020B0502040204020203" pitchFamily="34" charset="0"/>
              <a:sym typeface="Calibri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1800"/>
            </a:pPr>
            <a:r>
              <a:rPr lang="fr-FR" sz="1100" b="1" i="0" u="none" strike="noStrike" cap="none" dirty="0">
                <a:solidFill>
                  <a:schemeClr val="dk1"/>
                </a:solidFill>
                <a:latin typeface="Segoe UI" panose="020B0502040204020203" pitchFamily="34" charset="0"/>
                <a:ea typeface="Calibri"/>
                <a:cs typeface="Segoe UI" panose="020B0502040204020203" pitchFamily="34" charset="0"/>
                <a:sym typeface="Calibri"/>
              </a:rPr>
              <a:t>SELECT</a:t>
            </a:r>
            <a:r>
              <a:rPr lang="fr-FR" sz="1100" b="0" i="0" u="none" strike="noStrike" cap="none" dirty="0">
                <a:solidFill>
                  <a:schemeClr val="dk1"/>
                </a:solidFill>
                <a:latin typeface="Segoe UI" panose="020B0502040204020203" pitchFamily="34" charset="0"/>
                <a:ea typeface="Calibri"/>
                <a:cs typeface="Segoe UI" panose="020B0502040204020203" pitchFamily="34" charset="0"/>
                <a:sym typeface="Calibri"/>
              </a:rPr>
              <a:t> b.id_bien, c.nom_region, b.surface_carrez, v.valeur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1800"/>
            </a:pPr>
            <a:r>
              <a:rPr lang="fr-FR" sz="1100" b="1" i="0" u="none" strike="noStrike" cap="none" dirty="0">
                <a:solidFill>
                  <a:schemeClr val="dk1"/>
                </a:solidFill>
                <a:latin typeface="Segoe UI" panose="020B0502040204020203" pitchFamily="34" charset="0"/>
                <a:ea typeface="Calibri"/>
                <a:cs typeface="Segoe UI" panose="020B0502040204020203" pitchFamily="34" charset="0"/>
                <a:sym typeface="Calibri"/>
              </a:rPr>
              <a:t>FROM</a:t>
            </a:r>
            <a:r>
              <a:rPr lang="fr-FR" sz="1100" b="0" i="0" u="none" strike="noStrike" cap="none" dirty="0">
                <a:solidFill>
                  <a:schemeClr val="dk1"/>
                </a:solidFill>
                <a:latin typeface="Segoe UI" panose="020B0502040204020203" pitchFamily="34" charset="0"/>
                <a:ea typeface="Calibri"/>
                <a:cs typeface="Segoe UI" panose="020B0502040204020203" pitchFamily="34" charset="0"/>
                <a:sym typeface="Calibri"/>
              </a:rPr>
              <a:t> commune c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1800"/>
            </a:pPr>
            <a:r>
              <a:rPr lang="fr-FR" sz="1100" b="1" i="0" u="none" strike="noStrike" cap="none" dirty="0">
                <a:solidFill>
                  <a:schemeClr val="dk1"/>
                </a:solidFill>
                <a:latin typeface="Segoe UI" panose="020B0502040204020203" pitchFamily="34" charset="0"/>
                <a:ea typeface="Calibri"/>
                <a:cs typeface="Segoe UI" panose="020B0502040204020203" pitchFamily="34" charset="0"/>
                <a:sym typeface="Calibri"/>
              </a:rPr>
              <a:t>JOIN </a:t>
            </a:r>
            <a:r>
              <a:rPr lang="fr-FR" sz="1100" b="0" i="0" u="none" strike="noStrike" cap="none" dirty="0">
                <a:solidFill>
                  <a:schemeClr val="dk1"/>
                </a:solidFill>
                <a:latin typeface="Segoe UI" panose="020B0502040204020203" pitchFamily="34" charset="0"/>
                <a:ea typeface="Calibri"/>
                <a:cs typeface="Segoe UI" panose="020B0502040204020203" pitchFamily="34" charset="0"/>
                <a:sym typeface="Calibri"/>
              </a:rPr>
              <a:t>bien b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1800"/>
            </a:pPr>
            <a:r>
              <a:rPr lang="fr-FR" sz="1100" b="1" i="0" u="none" strike="noStrike" cap="none" dirty="0">
                <a:solidFill>
                  <a:schemeClr val="dk1"/>
                </a:solidFill>
                <a:latin typeface="Segoe UI" panose="020B0502040204020203" pitchFamily="34" charset="0"/>
                <a:ea typeface="Calibri"/>
                <a:cs typeface="Segoe UI" panose="020B0502040204020203" pitchFamily="34" charset="0"/>
                <a:sym typeface="Calibri"/>
              </a:rPr>
              <a:t>ON</a:t>
            </a:r>
            <a:r>
              <a:rPr lang="fr-FR" sz="1100" b="0" i="0" u="none" strike="noStrike" cap="none" dirty="0">
                <a:solidFill>
                  <a:schemeClr val="dk1"/>
                </a:solidFill>
                <a:latin typeface="Segoe UI" panose="020B0502040204020203" pitchFamily="34" charset="0"/>
                <a:ea typeface="Calibri"/>
                <a:cs typeface="Segoe UI" panose="020B0502040204020203" pitchFamily="34" charset="0"/>
                <a:sym typeface="Calibri"/>
              </a:rPr>
              <a:t> c.id_codedep_codecommune </a:t>
            </a:r>
            <a:r>
              <a:rPr lang="fr-FR" sz="1100" b="1" i="0" u="none" strike="noStrike" cap="none" dirty="0">
                <a:solidFill>
                  <a:schemeClr val="dk1"/>
                </a:solidFill>
                <a:latin typeface="Segoe UI" panose="020B0502040204020203" pitchFamily="34" charset="0"/>
                <a:ea typeface="Calibri"/>
                <a:cs typeface="Segoe UI" panose="020B0502040204020203" pitchFamily="34" charset="0"/>
                <a:sym typeface="Calibri"/>
              </a:rPr>
              <a:t>=</a:t>
            </a:r>
            <a:r>
              <a:rPr lang="fr-FR" sz="1100" b="0" i="0" u="none" strike="noStrike" cap="none" dirty="0">
                <a:solidFill>
                  <a:schemeClr val="dk1"/>
                </a:solidFill>
                <a:latin typeface="Segoe UI" panose="020B0502040204020203" pitchFamily="34" charset="0"/>
                <a:ea typeface="Calibri"/>
                <a:cs typeface="Segoe UI" panose="020B0502040204020203" pitchFamily="34" charset="0"/>
                <a:sym typeface="Calibri"/>
              </a:rPr>
              <a:t> b.id_codedep_codecommune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1800"/>
            </a:pPr>
            <a:r>
              <a:rPr lang="fr-FR" sz="1100" b="1" i="0" u="none" strike="noStrike" cap="none" dirty="0">
                <a:solidFill>
                  <a:schemeClr val="dk1"/>
                </a:solidFill>
                <a:latin typeface="Segoe UI" panose="020B0502040204020203" pitchFamily="34" charset="0"/>
                <a:ea typeface="Calibri"/>
                <a:cs typeface="Segoe UI" panose="020B0502040204020203" pitchFamily="34" charset="0"/>
                <a:sym typeface="Calibri"/>
              </a:rPr>
              <a:t>JOIN </a:t>
            </a:r>
            <a:r>
              <a:rPr lang="fr-FR" sz="1100" b="0" i="0" u="none" strike="noStrike" cap="none" dirty="0">
                <a:solidFill>
                  <a:schemeClr val="dk1"/>
                </a:solidFill>
                <a:latin typeface="Segoe UI" panose="020B0502040204020203" pitchFamily="34" charset="0"/>
                <a:ea typeface="Calibri"/>
                <a:cs typeface="Segoe UI" panose="020B0502040204020203" pitchFamily="34" charset="0"/>
                <a:sym typeface="Calibri"/>
              </a:rPr>
              <a:t>vente v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1800"/>
            </a:pPr>
            <a:r>
              <a:rPr lang="fr-FR" sz="1100" b="1" i="0" u="none" strike="noStrike" cap="none" dirty="0">
                <a:solidFill>
                  <a:schemeClr val="dk1"/>
                </a:solidFill>
                <a:latin typeface="Segoe UI" panose="020B0502040204020203" pitchFamily="34" charset="0"/>
                <a:ea typeface="Calibri"/>
                <a:cs typeface="Segoe UI" panose="020B0502040204020203" pitchFamily="34" charset="0"/>
                <a:sym typeface="Calibri"/>
              </a:rPr>
              <a:t>ON</a:t>
            </a:r>
            <a:r>
              <a:rPr lang="fr-FR" sz="1100" b="0" i="0" u="none" strike="noStrike" cap="none" dirty="0">
                <a:solidFill>
                  <a:schemeClr val="dk1"/>
                </a:solidFill>
                <a:latin typeface="Segoe UI" panose="020B0502040204020203" pitchFamily="34" charset="0"/>
                <a:ea typeface="Calibri"/>
                <a:cs typeface="Segoe UI" panose="020B0502040204020203" pitchFamily="34" charset="0"/>
                <a:sym typeface="Calibri"/>
              </a:rPr>
              <a:t> b.id_bien = v.id_bien 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1800"/>
            </a:pPr>
            <a:r>
              <a:rPr lang="fr-FR" sz="1100" b="1" i="0" u="none" strike="noStrike" cap="none" dirty="0">
                <a:solidFill>
                  <a:schemeClr val="dk1"/>
                </a:solidFill>
                <a:latin typeface="Segoe UI" panose="020B0502040204020203" pitchFamily="34" charset="0"/>
                <a:ea typeface="Calibri"/>
                <a:cs typeface="Segoe UI" panose="020B0502040204020203" pitchFamily="34" charset="0"/>
                <a:sym typeface="Calibri"/>
              </a:rPr>
              <a:t>WHERE</a:t>
            </a:r>
            <a:r>
              <a:rPr lang="fr-FR" sz="1100" b="0" i="0" u="none" strike="noStrike" cap="none" dirty="0">
                <a:solidFill>
                  <a:schemeClr val="dk1"/>
                </a:solidFill>
                <a:latin typeface="Segoe UI" panose="020B0502040204020203" pitchFamily="34" charset="0"/>
                <a:ea typeface="Calibri"/>
                <a:cs typeface="Segoe UI" panose="020B0502040204020203" pitchFamily="34" charset="0"/>
                <a:sym typeface="Calibri"/>
              </a:rPr>
              <a:t> type_local = </a:t>
            </a:r>
            <a:r>
              <a:rPr lang="fr-FR" sz="1100" b="0" i="0" u="none" strike="noStrike" cap="none" dirty="0">
                <a:solidFill>
                  <a:schemeClr val="accent3"/>
                </a:solidFill>
                <a:latin typeface="Segoe UI" panose="020B0502040204020203" pitchFamily="34" charset="0"/>
                <a:ea typeface="Calibri"/>
                <a:cs typeface="Segoe UI" panose="020B0502040204020203" pitchFamily="34" charset="0"/>
                <a:sym typeface="Calibri"/>
              </a:rPr>
              <a:t>"Appartement’’ 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1800"/>
            </a:pPr>
            <a:r>
              <a:rPr lang="fr-FR" sz="1100" b="1" i="0" u="none" strike="noStrike" cap="none" dirty="0">
                <a:solidFill>
                  <a:schemeClr val="dk1"/>
                </a:solidFill>
                <a:latin typeface="Segoe UI" panose="020B0502040204020203" pitchFamily="34" charset="0"/>
                <a:ea typeface="Calibri"/>
                <a:cs typeface="Segoe UI" panose="020B0502040204020203" pitchFamily="34" charset="0"/>
                <a:sym typeface="Calibri"/>
              </a:rPr>
              <a:t>ORDER BY </a:t>
            </a:r>
            <a:r>
              <a:rPr lang="fr-FR" sz="1100" b="0" i="0" u="none" strike="noStrike" cap="none" dirty="0">
                <a:solidFill>
                  <a:schemeClr val="dk1"/>
                </a:solidFill>
                <a:latin typeface="Segoe UI" panose="020B0502040204020203" pitchFamily="34" charset="0"/>
                <a:ea typeface="Calibri"/>
                <a:cs typeface="Segoe UI" panose="020B0502040204020203" pitchFamily="34" charset="0"/>
                <a:sym typeface="Calibri"/>
              </a:rPr>
              <a:t>v.valeur </a:t>
            </a:r>
            <a:r>
              <a:rPr lang="fr-FR" sz="1100" b="1" i="0" u="none" strike="noStrike" cap="none" dirty="0">
                <a:solidFill>
                  <a:schemeClr val="dk1"/>
                </a:solidFill>
                <a:latin typeface="Segoe UI" panose="020B0502040204020203" pitchFamily="34" charset="0"/>
                <a:ea typeface="Calibri"/>
                <a:cs typeface="Segoe UI" panose="020B0502040204020203" pitchFamily="34" charset="0"/>
                <a:sym typeface="Calibri"/>
              </a:rPr>
              <a:t>DESC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1800"/>
            </a:pPr>
            <a:r>
              <a:rPr lang="fr-FR" sz="1100" b="1" i="0" u="none" strike="noStrike" cap="none" dirty="0">
                <a:solidFill>
                  <a:schemeClr val="dk1"/>
                </a:solidFill>
                <a:latin typeface="Segoe UI" panose="020B0502040204020203" pitchFamily="34" charset="0"/>
                <a:ea typeface="Calibri"/>
                <a:cs typeface="Segoe UI" panose="020B0502040204020203" pitchFamily="34" charset="0"/>
                <a:sym typeface="Calibri"/>
              </a:rPr>
              <a:t>LIMIT</a:t>
            </a:r>
            <a:r>
              <a:rPr lang="fr-FR" sz="1100" b="0" i="0" u="none" strike="noStrike" cap="none" dirty="0">
                <a:solidFill>
                  <a:schemeClr val="dk1"/>
                </a:solidFill>
                <a:latin typeface="Segoe UI" panose="020B0502040204020203" pitchFamily="34" charset="0"/>
                <a:ea typeface="Calibri"/>
                <a:cs typeface="Segoe UI" panose="020B0502040204020203" pitchFamily="34" charset="0"/>
                <a:sym typeface="Calibri"/>
              </a:rPr>
              <a:t> 10</a:t>
            </a:r>
            <a:endParaRPr sz="1100" b="0" i="0" u="none" strike="noStrike" cap="none" dirty="0">
              <a:solidFill>
                <a:schemeClr val="dk1"/>
              </a:solidFill>
              <a:latin typeface="Segoe UI" panose="020B0502040204020203" pitchFamily="34" charset="0"/>
              <a:ea typeface="Calibri"/>
              <a:cs typeface="Segoe UI" panose="020B0502040204020203" pitchFamily="34" charset="0"/>
              <a:sym typeface="Calibri"/>
            </a:endParaRPr>
          </a:p>
        </p:txBody>
      </p:sp>
      <p:sp>
        <p:nvSpPr>
          <p:cNvPr id="2" name="Google Shape;344;p42">
            <a:extLst>
              <a:ext uri="{FF2B5EF4-FFF2-40B4-BE49-F238E27FC236}">
                <a16:creationId xmlns:a16="http://schemas.microsoft.com/office/drawing/2014/main" id="{6809D8EB-456D-D7F7-7BA9-7F21AFE439B6}"/>
              </a:ext>
            </a:extLst>
          </p:cNvPr>
          <p:cNvSpPr txBox="1">
            <a:spLocks/>
          </p:cNvSpPr>
          <p:nvPr/>
        </p:nvSpPr>
        <p:spPr>
          <a:xfrm>
            <a:off x="1343681" y="695053"/>
            <a:ext cx="6025434" cy="59834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8575" tIns="34275" rIns="68575" bIns="34275" rtlCol="0" anchor="t" anchorCtr="0">
            <a:noAutofit/>
          </a:bodyPr>
          <a:lstStyle>
            <a:lvl1pPr marL="457200" marR="0" lvl="0" indent="-228600" algn="l" defTabSz="3429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None/>
              <a:defRPr sz="1500" b="0" i="0" u="none" strike="noStrike" kern="1200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defTabSz="3429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None/>
              <a:defRPr sz="1500" b="0" i="0" u="none" strike="noStrike" kern="12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defTabSz="3429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Char char="•"/>
              <a:defRPr sz="1400" b="0" i="0" u="none" strike="noStrike" kern="12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defTabSz="3429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sz="1200" b="0" i="0" u="none" strike="noStrike" kern="12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defTabSz="3429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sz="1200" b="0" i="0" u="none" strike="noStrike" kern="12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defTabSz="3429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kern="12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defTabSz="3429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kern="12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defTabSz="3429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kern="12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defTabSz="3429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kern="12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 algn="ctr">
              <a:spcBef>
                <a:spcPts val="0"/>
              </a:spcBef>
            </a:pPr>
            <a:r>
              <a:rPr lang="fr-FR" sz="2000" b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Liste des 10 appartements les plus chers avec </a:t>
            </a:r>
          </a:p>
          <a:p>
            <a:pPr marL="0" indent="0" algn="ctr">
              <a:spcBef>
                <a:spcPts val="0"/>
              </a:spcBef>
            </a:pPr>
            <a:r>
              <a:rPr lang="fr-FR" sz="2000" b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 région et le nombre de mètres carrés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124C881F-23DF-B74D-7C4B-7B0923869C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2221" y="2423832"/>
            <a:ext cx="3125442" cy="18049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854260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2"/>
          <p:cNvSpPr txBox="1">
            <a:spLocks noGrp="1"/>
          </p:cNvSpPr>
          <p:nvPr>
            <p:ph type="title"/>
          </p:nvPr>
        </p:nvSpPr>
        <p:spPr>
          <a:xfrm>
            <a:off x="389008" y="389060"/>
            <a:ext cx="6249917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</a:pPr>
            <a:r>
              <a:rPr lang="fr" sz="1600" b="0" dirty="0">
                <a:latin typeface="Segoe UI" panose="020B0502040204020203" pitchFamily="34" charset="0"/>
                <a:cs typeface="Segoe UI" panose="020B0502040204020203" pitchFamily="34" charset="0"/>
              </a:rPr>
              <a:t>Requête 7</a:t>
            </a:r>
            <a:endParaRPr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5" name="Google Shape;345;p42"/>
          <p:cNvSpPr txBox="1"/>
          <p:nvPr/>
        </p:nvSpPr>
        <p:spPr>
          <a:xfrm>
            <a:off x="390523" y="1552755"/>
            <a:ext cx="6978592" cy="34082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1800"/>
            </a:pPr>
            <a:endParaRPr lang="fr-FR" sz="1100" b="0" i="0" u="none" strike="noStrike" cap="none" dirty="0">
              <a:solidFill>
                <a:schemeClr val="dk1"/>
              </a:solidFill>
              <a:latin typeface="Segoe UI" panose="020B0502040204020203" pitchFamily="34" charset="0"/>
              <a:ea typeface="Calibri"/>
              <a:cs typeface="Segoe UI" panose="020B0502040204020203" pitchFamily="34" charset="0"/>
              <a:sym typeface="Calibri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1800"/>
            </a:pPr>
            <a:endParaRPr lang="fr-FR" sz="1100" b="1" dirty="0">
              <a:solidFill>
                <a:schemeClr val="dk1"/>
              </a:solidFill>
              <a:latin typeface="Segoe UI" panose="020B0502040204020203" pitchFamily="34" charset="0"/>
              <a:ea typeface="Calibri"/>
              <a:cs typeface="Segoe UI" panose="020B0502040204020203" pitchFamily="34" charset="0"/>
              <a:sym typeface="Calibri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1800"/>
            </a:pPr>
            <a:endParaRPr lang="fr-FR" sz="1100" b="1" dirty="0">
              <a:solidFill>
                <a:schemeClr val="dk1"/>
              </a:solidFill>
              <a:latin typeface="Segoe UI" panose="020B0502040204020203" pitchFamily="34" charset="0"/>
              <a:ea typeface="Calibri"/>
              <a:cs typeface="Segoe UI" panose="020B0502040204020203" pitchFamily="34" charset="0"/>
              <a:sym typeface="Calibri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1800"/>
            </a:pPr>
            <a:r>
              <a:rPr lang="fr-FR" sz="1100" b="1" dirty="0">
                <a:solidFill>
                  <a:schemeClr val="dk1"/>
                </a:solidFill>
                <a:latin typeface="Segoe UI" panose="020B0502040204020203" pitchFamily="34" charset="0"/>
                <a:ea typeface="Calibri"/>
                <a:cs typeface="Segoe UI" panose="020B0502040204020203" pitchFamily="34" charset="0"/>
                <a:sym typeface="Calibri"/>
              </a:rPr>
              <a:t>WITH</a:t>
            </a:r>
            <a:r>
              <a:rPr lang="fr-FR" sz="1100" dirty="0">
                <a:solidFill>
                  <a:schemeClr val="dk1"/>
                </a:solidFill>
                <a:latin typeface="Segoe UI" panose="020B0502040204020203" pitchFamily="34" charset="0"/>
                <a:ea typeface="Calibri"/>
                <a:cs typeface="Segoe UI" panose="020B0502040204020203" pitchFamily="34" charset="0"/>
                <a:sym typeface="Calibri"/>
              </a:rPr>
              <a:t> ventes_trim1 </a:t>
            </a:r>
            <a:r>
              <a:rPr lang="fr-FR" sz="1100" b="1" dirty="0">
                <a:solidFill>
                  <a:schemeClr val="dk1"/>
                </a:solidFill>
                <a:latin typeface="Segoe UI" panose="020B0502040204020203" pitchFamily="34" charset="0"/>
                <a:ea typeface="Calibri"/>
                <a:cs typeface="Segoe UI" panose="020B0502040204020203" pitchFamily="34" charset="0"/>
                <a:sym typeface="Calibri"/>
              </a:rPr>
              <a:t>AS	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1800"/>
            </a:pPr>
            <a:r>
              <a:rPr lang="fr-FR" sz="1100" dirty="0">
                <a:solidFill>
                  <a:schemeClr val="dk1"/>
                </a:solidFill>
                <a:latin typeface="Segoe UI" panose="020B0502040204020203" pitchFamily="34" charset="0"/>
                <a:ea typeface="Calibri"/>
                <a:cs typeface="Segoe UI" panose="020B0502040204020203" pitchFamily="34" charset="0"/>
                <a:sym typeface="Calibri"/>
              </a:rPr>
              <a:t>          (</a:t>
            </a:r>
            <a:r>
              <a:rPr lang="fr-FR" sz="1100" b="1" dirty="0">
                <a:solidFill>
                  <a:schemeClr val="dk1"/>
                </a:solidFill>
                <a:latin typeface="Segoe UI" panose="020B0502040204020203" pitchFamily="34" charset="0"/>
                <a:ea typeface="Calibri"/>
                <a:cs typeface="Segoe UI" panose="020B0502040204020203" pitchFamily="34" charset="0"/>
                <a:sym typeface="Calibri"/>
              </a:rPr>
              <a:t>SELECT COUNT</a:t>
            </a:r>
            <a:r>
              <a:rPr lang="fr-FR" sz="1100" dirty="0">
                <a:solidFill>
                  <a:schemeClr val="dk1"/>
                </a:solidFill>
                <a:latin typeface="Segoe UI" panose="020B0502040204020203" pitchFamily="34" charset="0"/>
                <a:ea typeface="Calibri"/>
                <a:cs typeface="Segoe UI" panose="020B0502040204020203" pitchFamily="34" charset="0"/>
                <a:sym typeface="Calibri"/>
              </a:rPr>
              <a:t>(id_vente) </a:t>
            </a:r>
            <a:r>
              <a:rPr lang="fr-FR" sz="1100" b="1" dirty="0">
                <a:solidFill>
                  <a:schemeClr val="dk1"/>
                </a:solidFill>
                <a:latin typeface="Segoe UI" panose="020B0502040204020203" pitchFamily="34" charset="0"/>
                <a:ea typeface="Calibri"/>
                <a:cs typeface="Segoe UI" panose="020B0502040204020203" pitchFamily="34" charset="0"/>
                <a:sym typeface="Calibri"/>
              </a:rPr>
              <a:t>AS</a:t>
            </a:r>
            <a:r>
              <a:rPr lang="fr-FR" sz="1100" dirty="0">
                <a:solidFill>
                  <a:schemeClr val="dk1"/>
                </a:solidFill>
                <a:latin typeface="Segoe UI" panose="020B0502040204020203" pitchFamily="34" charset="0"/>
                <a:ea typeface="Calibri"/>
                <a:cs typeface="Segoe UI" panose="020B0502040204020203" pitchFamily="34" charset="0"/>
                <a:sym typeface="Calibri"/>
              </a:rPr>
              <a:t> nbr_ventes1	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1800"/>
            </a:pPr>
            <a:r>
              <a:rPr lang="fr-FR" sz="1100" b="1" dirty="0">
                <a:solidFill>
                  <a:schemeClr val="dk1"/>
                </a:solidFill>
                <a:latin typeface="Segoe UI" panose="020B0502040204020203" pitchFamily="34" charset="0"/>
                <a:ea typeface="Calibri"/>
                <a:cs typeface="Segoe UI" panose="020B0502040204020203" pitchFamily="34" charset="0"/>
                <a:sym typeface="Calibri"/>
              </a:rPr>
              <a:t>           FROM</a:t>
            </a:r>
            <a:r>
              <a:rPr lang="fr-FR" sz="1100" dirty="0">
                <a:solidFill>
                  <a:schemeClr val="dk1"/>
                </a:solidFill>
                <a:latin typeface="Segoe UI" panose="020B0502040204020203" pitchFamily="34" charset="0"/>
                <a:ea typeface="Calibri"/>
                <a:cs typeface="Segoe UI" panose="020B0502040204020203" pitchFamily="34" charset="0"/>
                <a:sym typeface="Calibri"/>
              </a:rPr>
              <a:t> vente	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1800"/>
            </a:pPr>
            <a:r>
              <a:rPr lang="fr-FR" sz="1100" b="1" dirty="0">
                <a:solidFill>
                  <a:schemeClr val="dk1"/>
                </a:solidFill>
                <a:latin typeface="Segoe UI" panose="020B0502040204020203" pitchFamily="34" charset="0"/>
                <a:ea typeface="Calibri"/>
                <a:cs typeface="Segoe UI" panose="020B0502040204020203" pitchFamily="34" charset="0"/>
                <a:sym typeface="Calibri"/>
              </a:rPr>
              <a:t>           WHERE</a:t>
            </a:r>
            <a:r>
              <a:rPr lang="fr-FR" sz="1100" dirty="0">
                <a:solidFill>
                  <a:schemeClr val="dk1"/>
                </a:solidFill>
                <a:latin typeface="Segoe UI" panose="020B0502040204020203" pitchFamily="34" charset="0"/>
                <a:ea typeface="Calibri"/>
                <a:cs typeface="Segoe UI" panose="020B0502040204020203" pitchFamily="34" charset="0"/>
                <a:sym typeface="Calibri"/>
              </a:rPr>
              <a:t> date </a:t>
            </a:r>
            <a:r>
              <a:rPr lang="fr-FR" sz="1100" b="1" dirty="0">
                <a:solidFill>
                  <a:schemeClr val="dk1"/>
                </a:solidFill>
                <a:latin typeface="Segoe UI" panose="020B0502040204020203" pitchFamily="34" charset="0"/>
                <a:ea typeface="Calibri"/>
                <a:cs typeface="Segoe UI" panose="020B0502040204020203" pitchFamily="34" charset="0"/>
                <a:sym typeface="Calibri"/>
              </a:rPr>
              <a:t>BETWEEN </a:t>
            </a:r>
            <a:r>
              <a:rPr lang="fr-FR" sz="1100" dirty="0">
                <a:solidFill>
                  <a:schemeClr val="accent3"/>
                </a:solidFill>
                <a:latin typeface="Segoe UI" panose="020B0502040204020203" pitchFamily="34" charset="0"/>
                <a:ea typeface="Calibri"/>
                <a:cs typeface="Segoe UI" panose="020B0502040204020203" pitchFamily="34" charset="0"/>
                <a:sym typeface="Calibri"/>
              </a:rPr>
              <a:t>"2020-01-02" </a:t>
            </a:r>
            <a:r>
              <a:rPr lang="fr-FR" sz="1100" b="1" dirty="0">
                <a:solidFill>
                  <a:schemeClr val="dk1"/>
                </a:solidFill>
                <a:latin typeface="Segoe UI" panose="020B0502040204020203" pitchFamily="34" charset="0"/>
                <a:ea typeface="Calibri"/>
                <a:cs typeface="Segoe UI" panose="020B0502040204020203" pitchFamily="34" charset="0"/>
                <a:sym typeface="Calibri"/>
              </a:rPr>
              <a:t>AND </a:t>
            </a:r>
            <a:r>
              <a:rPr lang="fr-FR" sz="1100" dirty="0">
                <a:solidFill>
                  <a:schemeClr val="accent3"/>
                </a:solidFill>
                <a:latin typeface="Segoe UI" panose="020B0502040204020203" pitchFamily="34" charset="0"/>
                <a:ea typeface="Calibri"/>
                <a:cs typeface="Segoe UI" panose="020B0502040204020203" pitchFamily="34" charset="0"/>
                <a:sym typeface="Calibri"/>
              </a:rPr>
              <a:t>"2020-03-31"),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1800"/>
            </a:pPr>
            <a:r>
              <a:rPr lang="fr-FR" sz="1100" dirty="0">
                <a:solidFill>
                  <a:schemeClr val="dk1"/>
                </a:solidFill>
                <a:latin typeface="Segoe UI" panose="020B0502040204020203" pitchFamily="34" charset="0"/>
                <a:ea typeface="Calibri"/>
                <a:cs typeface="Segoe UI" panose="020B0502040204020203" pitchFamily="34" charset="0"/>
                <a:sym typeface="Calibri"/>
              </a:rPr>
              <a:t>ventes_trim2 </a:t>
            </a:r>
            <a:r>
              <a:rPr lang="fr-FR" sz="1100" b="1" dirty="0">
                <a:solidFill>
                  <a:schemeClr val="dk1"/>
                </a:solidFill>
                <a:latin typeface="Segoe UI" panose="020B0502040204020203" pitchFamily="34" charset="0"/>
                <a:ea typeface="Calibri"/>
                <a:cs typeface="Segoe UI" panose="020B0502040204020203" pitchFamily="34" charset="0"/>
                <a:sym typeface="Calibri"/>
              </a:rPr>
              <a:t>AS</a:t>
            </a:r>
            <a:r>
              <a:rPr lang="fr-FR" sz="1100" dirty="0">
                <a:solidFill>
                  <a:schemeClr val="dk1"/>
                </a:solidFill>
                <a:latin typeface="Segoe UI" panose="020B0502040204020203" pitchFamily="34" charset="0"/>
                <a:ea typeface="Calibri"/>
                <a:cs typeface="Segoe UI" panose="020B0502040204020203" pitchFamily="34" charset="0"/>
                <a:sym typeface="Calibri"/>
              </a:rPr>
              <a:t>	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1800"/>
            </a:pPr>
            <a:r>
              <a:rPr lang="fr-FR" sz="1100" dirty="0">
                <a:solidFill>
                  <a:schemeClr val="dk1"/>
                </a:solidFill>
                <a:latin typeface="Segoe UI" panose="020B0502040204020203" pitchFamily="34" charset="0"/>
                <a:ea typeface="Calibri"/>
                <a:cs typeface="Segoe UI" panose="020B0502040204020203" pitchFamily="34" charset="0"/>
                <a:sym typeface="Calibri"/>
              </a:rPr>
              <a:t>         (</a:t>
            </a:r>
            <a:r>
              <a:rPr lang="fr-FR" sz="1100" b="1" dirty="0">
                <a:solidFill>
                  <a:schemeClr val="dk1"/>
                </a:solidFill>
                <a:latin typeface="Segoe UI" panose="020B0502040204020203" pitchFamily="34" charset="0"/>
                <a:ea typeface="Calibri"/>
                <a:cs typeface="Segoe UI" panose="020B0502040204020203" pitchFamily="34" charset="0"/>
                <a:sym typeface="Calibri"/>
              </a:rPr>
              <a:t>SELECT COUNT</a:t>
            </a:r>
            <a:r>
              <a:rPr lang="fr-FR" sz="1100" dirty="0">
                <a:solidFill>
                  <a:schemeClr val="dk1"/>
                </a:solidFill>
                <a:latin typeface="Segoe UI" panose="020B0502040204020203" pitchFamily="34" charset="0"/>
                <a:ea typeface="Calibri"/>
                <a:cs typeface="Segoe UI" panose="020B0502040204020203" pitchFamily="34" charset="0"/>
                <a:sym typeface="Calibri"/>
              </a:rPr>
              <a:t>(id_vente) </a:t>
            </a:r>
            <a:r>
              <a:rPr lang="fr-FR" sz="1100" b="1" dirty="0">
                <a:solidFill>
                  <a:schemeClr val="dk1"/>
                </a:solidFill>
                <a:latin typeface="Segoe UI" panose="020B0502040204020203" pitchFamily="34" charset="0"/>
                <a:ea typeface="Calibri"/>
                <a:cs typeface="Segoe UI" panose="020B0502040204020203" pitchFamily="34" charset="0"/>
                <a:sym typeface="Calibri"/>
              </a:rPr>
              <a:t>AS</a:t>
            </a:r>
            <a:r>
              <a:rPr lang="fr-FR" sz="1100" dirty="0">
                <a:solidFill>
                  <a:schemeClr val="dk1"/>
                </a:solidFill>
                <a:latin typeface="Segoe UI" panose="020B0502040204020203" pitchFamily="34" charset="0"/>
                <a:ea typeface="Calibri"/>
                <a:cs typeface="Segoe UI" panose="020B0502040204020203" pitchFamily="34" charset="0"/>
                <a:sym typeface="Calibri"/>
              </a:rPr>
              <a:t> nbr_ventes2	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1800"/>
            </a:pPr>
            <a:r>
              <a:rPr lang="fr-FR" sz="1100" b="1" dirty="0">
                <a:solidFill>
                  <a:schemeClr val="dk1"/>
                </a:solidFill>
                <a:latin typeface="Segoe UI" panose="020B0502040204020203" pitchFamily="34" charset="0"/>
                <a:ea typeface="Calibri"/>
                <a:cs typeface="Segoe UI" panose="020B0502040204020203" pitchFamily="34" charset="0"/>
                <a:sym typeface="Calibri"/>
              </a:rPr>
              <a:t>          FROM</a:t>
            </a:r>
            <a:r>
              <a:rPr lang="fr-FR" sz="1100" dirty="0">
                <a:solidFill>
                  <a:schemeClr val="dk1"/>
                </a:solidFill>
                <a:latin typeface="Segoe UI" panose="020B0502040204020203" pitchFamily="34" charset="0"/>
                <a:ea typeface="Calibri"/>
                <a:cs typeface="Segoe UI" panose="020B0502040204020203" pitchFamily="34" charset="0"/>
                <a:sym typeface="Calibri"/>
              </a:rPr>
              <a:t> vente	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1800"/>
            </a:pPr>
            <a:r>
              <a:rPr lang="fr-FR" sz="1100" b="1" dirty="0">
                <a:solidFill>
                  <a:schemeClr val="dk1"/>
                </a:solidFill>
                <a:latin typeface="Segoe UI" panose="020B0502040204020203" pitchFamily="34" charset="0"/>
                <a:ea typeface="Calibri"/>
                <a:cs typeface="Segoe UI" panose="020B0502040204020203" pitchFamily="34" charset="0"/>
                <a:sym typeface="Calibri"/>
              </a:rPr>
              <a:t>          WHERE</a:t>
            </a:r>
            <a:r>
              <a:rPr lang="fr-FR" sz="1100" dirty="0">
                <a:solidFill>
                  <a:schemeClr val="dk1"/>
                </a:solidFill>
                <a:latin typeface="Segoe UI" panose="020B0502040204020203" pitchFamily="34" charset="0"/>
                <a:ea typeface="Calibri"/>
                <a:cs typeface="Segoe UI" panose="020B0502040204020203" pitchFamily="34" charset="0"/>
                <a:sym typeface="Calibri"/>
              </a:rPr>
              <a:t> date </a:t>
            </a:r>
            <a:r>
              <a:rPr lang="fr-FR" sz="1100" b="1" dirty="0">
                <a:solidFill>
                  <a:schemeClr val="dk1"/>
                </a:solidFill>
                <a:latin typeface="Segoe UI" panose="020B0502040204020203" pitchFamily="34" charset="0"/>
                <a:ea typeface="Calibri"/>
                <a:cs typeface="Segoe UI" panose="020B0502040204020203" pitchFamily="34" charset="0"/>
                <a:sym typeface="Calibri"/>
              </a:rPr>
              <a:t>BETWEEN</a:t>
            </a:r>
            <a:r>
              <a:rPr lang="fr-FR" sz="1100" dirty="0">
                <a:solidFill>
                  <a:schemeClr val="dk1"/>
                </a:solidFill>
                <a:latin typeface="Segoe UI" panose="020B0502040204020203" pitchFamily="34" charset="0"/>
                <a:ea typeface="Calibri"/>
                <a:cs typeface="Segoe UI" panose="020B0502040204020203" pitchFamily="34" charset="0"/>
                <a:sym typeface="Calibri"/>
              </a:rPr>
              <a:t> </a:t>
            </a:r>
            <a:r>
              <a:rPr lang="fr-FR" sz="1100" dirty="0">
                <a:solidFill>
                  <a:schemeClr val="accent3"/>
                </a:solidFill>
                <a:latin typeface="Segoe UI" panose="020B0502040204020203" pitchFamily="34" charset="0"/>
                <a:ea typeface="Calibri"/>
                <a:cs typeface="Segoe UI" panose="020B0502040204020203" pitchFamily="34" charset="0"/>
                <a:sym typeface="Calibri"/>
              </a:rPr>
              <a:t>"2020-04-01" </a:t>
            </a:r>
            <a:r>
              <a:rPr lang="fr-FR" sz="1100" b="1" dirty="0">
                <a:solidFill>
                  <a:schemeClr val="dk1"/>
                </a:solidFill>
                <a:latin typeface="Segoe UI" panose="020B0502040204020203" pitchFamily="34" charset="0"/>
                <a:ea typeface="Calibri"/>
                <a:cs typeface="Segoe UI" panose="020B0502040204020203" pitchFamily="34" charset="0"/>
                <a:sym typeface="Calibri"/>
              </a:rPr>
              <a:t>AND</a:t>
            </a:r>
            <a:r>
              <a:rPr lang="fr-FR" sz="1100" dirty="0">
                <a:solidFill>
                  <a:schemeClr val="dk1"/>
                </a:solidFill>
                <a:latin typeface="Segoe UI" panose="020B0502040204020203" pitchFamily="34" charset="0"/>
                <a:ea typeface="Calibri"/>
                <a:cs typeface="Segoe UI" panose="020B0502040204020203" pitchFamily="34" charset="0"/>
                <a:sym typeface="Calibri"/>
              </a:rPr>
              <a:t> </a:t>
            </a:r>
            <a:r>
              <a:rPr lang="fr-FR" sz="1100" dirty="0">
                <a:solidFill>
                  <a:schemeClr val="accent3"/>
                </a:solidFill>
                <a:latin typeface="Segoe UI" panose="020B0502040204020203" pitchFamily="34" charset="0"/>
                <a:ea typeface="Calibri"/>
                <a:cs typeface="Segoe UI" panose="020B0502040204020203" pitchFamily="34" charset="0"/>
                <a:sym typeface="Calibri"/>
              </a:rPr>
              <a:t>"2020-06-30")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1800"/>
            </a:pPr>
            <a:endParaRPr lang="fr-FR" sz="1100" dirty="0">
              <a:solidFill>
                <a:schemeClr val="dk1"/>
              </a:solidFill>
              <a:latin typeface="Segoe UI" panose="020B0502040204020203" pitchFamily="34" charset="0"/>
              <a:ea typeface="Calibri"/>
              <a:cs typeface="Segoe UI" panose="020B0502040204020203" pitchFamily="34" charset="0"/>
              <a:sym typeface="Calibri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1800"/>
            </a:pPr>
            <a:r>
              <a:rPr lang="fr-FR" sz="1100" b="1" dirty="0">
                <a:solidFill>
                  <a:schemeClr val="dk1"/>
                </a:solidFill>
                <a:latin typeface="Segoe UI" panose="020B0502040204020203" pitchFamily="34" charset="0"/>
                <a:ea typeface="Calibri"/>
                <a:cs typeface="Segoe UI" panose="020B0502040204020203" pitchFamily="34" charset="0"/>
                <a:sym typeface="Calibri"/>
              </a:rPr>
              <a:t>SELECT ROUND</a:t>
            </a:r>
            <a:r>
              <a:rPr lang="fr-FR" sz="1100" dirty="0">
                <a:solidFill>
                  <a:schemeClr val="dk1"/>
                </a:solidFill>
                <a:latin typeface="Segoe UI" panose="020B0502040204020203" pitchFamily="34" charset="0"/>
                <a:ea typeface="Calibri"/>
                <a:cs typeface="Segoe UI" panose="020B0502040204020203" pitchFamily="34" charset="0"/>
                <a:sym typeface="Calibri"/>
              </a:rPr>
              <a:t>(((ventes_trim2.nbr_ventes2 - ventes_trim1.nbr_ventes1) / ventes_trim1.nbr_ventes1) * 100, 2) </a:t>
            </a:r>
            <a:r>
              <a:rPr lang="fr-FR" sz="1100" b="1" dirty="0">
                <a:solidFill>
                  <a:schemeClr val="dk1"/>
                </a:solidFill>
                <a:latin typeface="Segoe UI" panose="020B0502040204020203" pitchFamily="34" charset="0"/>
                <a:ea typeface="Calibri"/>
                <a:cs typeface="Segoe UI" panose="020B0502040204020203" pitchFamily="34" charset="0"/>
                <a:sym typeface="Calibri"/>
              </a:rPr>
              <a:t>AS</a:t>
            </a:r>
            <a:r>
              <a:rPr lang="fr-FR" sz="1100" dirty="0">
                <a:solidFill>
                  <a:schemeClr val="dk1"/>
                </a:solidFill>
                <a:latin typeface="Segoe UI" panose="020B0502040204020203" pitchFamily="34" charset="0"/>
                <a:ea typeface="Calibri"/>
                <a:cs typeface="Segoe UI" panose="020B0502040204020203" pitchFamily="34" charset="0"/>
                <a:sym typeface="Calibri"/>
              </a:rPr>
              <a:t> evolution_ventes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1800"/>
            </a:pPr>
            <a:r>
              <a:rPr lang="fr-FR" sz="1100" b="1" dirty="0">
                <a:solidFill>
                  <a:schemeClr val="dk1"/>
                </a:solidFill>
                <a:latin typeface="Segoe UI" panose="020B0502040204020203" pitchFamily="34" charset="0"/>
                <a:ea typeface="Calibri"/>
                <a:cs typeface="Segoe UI" panose="020B0502040204020203" pitchFamily="34" charset="0"/>
                <a:sym typeface="Calibri"/>
              </a:rPr>
              <a:t>FROM </a:t>
            </a:r>
            <a:r>
              <a:rPr lang="fr-FR" sz="1100" dirty="0">
                <a:solidFill>
                  <a:schemeClr val="dk1"/>
                </a:solidFill>
                <a:latin typeface="Segoe UI" panose="020B0502040204020203" pitchFamily="34" charset="0"/>
                <a:ea typeface="Calibri"/>
                <a:cs typeface="Segoe UI" panose="020B0502040204020203" pitchFamily="34" charset="0"/>
                <a:sym typeface="Calibri"/>
              </a:rPr>
              <a:t>ventes_trim1, ventes_trim2</a:t>
            </a:r>
            <a:endParaRPr sz="1100" b="0" i="0" u="none" strike="noStrike" cap="none" dirty="0">
              <a:solidFill>
                <a:schemeClr val="dk1"/>
              </a:solidFill>
              <a:latin typeface="Segoe UI" panose="020B0502040204020203" pitchFamily="34" charset="0"/>
              <a:ea typeface="Calibri"/>
              <a:cs typeface="Segoe UI" panose="020B0502040204020203" pitchFamily="34" charset="0"/>
              <a:sym typeface="Calibri"/>
            </a:endParaRPr>
          </a:p>
        </p:txBody>
      </p:sp>
      <p:sp>
        <p:nvSpPr>
          <p:cNvPr id="2" name="Google Shape;344;p42">
            <a:extLst>
              <a:ext uri="{FF2B5EF4-FFF2-40B4-BE49-F238E27FC236}">
                <a16:creationId xmlns:a16="http://schemas.microsoft.com/office/drawing/2014/main" id="{6809D8EB-456D-D7F7-7BA9-7F21AFE439B6}"/>
              </a:ext>
            </a:extLst>
          </p:cNvPr>
          <p:cNvSpPr txBox="1">
            <a:spLocks/>
          </p:cNvSpPr>
          <p:nvPr/>
        </p:nvSpPr>
        <p:spPr>
          <a:xfrm>
            <a:off x="1343681" y="695053"/>
            <a:ext cx="6025434" cy="59834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8575" tIns="34275" rIns="68575" bIns="34275" rtlCol="0" anchor="t" anchorCtr="0">
            <a:noAutofit/>
          </a:bodyPr>
          <a:lstStyle>
            <a:lvl1pPr marL="457200" marR="0" lvl="0" indent="-228600" algn="l" defTabSz="3429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None/>
              <a:defRPr sz="1500" b="0" i="0" u="none" strike="noStrike" kern="1200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defTabSz="3429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None/>
              <a:defRPr sz="1500" b="0" i="0" u="none" strike="noStrike" kern="12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defTabSz="3429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Char char="•"/>
              <a:defRPr sz="1400" b="0" i="0" u="none" strike="noStrike" kern="12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defTabSz="3429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sz="1200" b="0" i="0" u="none" strike="noStrike" kern="12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defTabSz="3429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sz="1200" b="0" i="0" u="none" strike="noStrike" kern="12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defTabSz="3429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kern="12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defTabSz="3429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kern="12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defTabSz="3429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kern="12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defTabSz="3429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kern="12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 algn="ctr">
              <a:spcBef>
                <a:spcPts val="0"/>
              </a:spcBef>
            </a:pPr>
            <a:r>
              <a:rPr lang="fr-FR" sz="2000" b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Taux d’évolution du nombre de ventes entre le premier et le second trimestre de 2020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81CDADEB-01A7-9E8F-7ABC-C0CB8D08D8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9950" y="2571750"/>
            <a:ext cx="1517949" cy="5378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118410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2"/>
          <p:cNvSpPr txBox="1">
            <a:spLocks noGrp="1"/>
          </p:cNvSpPr>
          <p:nvPr>
            <p:ph type="title"/>
          </p:nvPr>
        </p:nvSpPr>
        <p:spPr>
          <a:xfrm>
            <a:off x="389008" y="389060"/>
            <a:ext cx="6249917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</a:pPr>
            <a:r>
              <a:rPr lang="fr" sz="1600" b="0" dirty="0">
                <a:latin typeface="Segoe UI" panose="020B0502040204020203" pitchFamily="34" charset="0"/>
                <a:cs typeface="Segoe UI" panose="020B0502040204020203" pitchFamily="34" charset="0"/>
              </a:rPr>
              <a:t>Requête 8</a:t>
            </a:r>
            <a:endParaRPr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5" name="Google Shape;345;p42"/>
          <p:cNvSpPr txBox="1"/>
          <p:nvPr/>
        </p:nvSpPr>
        <p:spPr>
          <a:xfrm>
            <a:off x="390522" y="1552755"/>
            <a:ext cx="7429645" cy="3035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1800"/>
            </a:pPr>
            <a:endParaRPr lang="fr-FR" sz="1100" b="0" i="0" u="none" strike="noStrike" cap="none" dirty="0">
              <a:solidFill>
                <a:schemeClr val="dk1"/>
              </a:solidFill>
              <a:latin typeface="Segoe UI" panose="020B0502040204020203" pitchFamily="34" charset="0"/>
              <a:ea typeface="Calibri"/>
              <a:cs typeface="Segoe UI" panose="020B0502040204020203" pitchFamily="34" charset="0"/>
              <a:sym typeface="Calibri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1800"/>
            </a:pPr>
            <a:endParaRPr lang="fr-FR" sz="1100" b="0" i="0" u="none" strike="noStrike" cap="none" dirty="0">
              <a:solidFill>
                <a:schemeClr val="dk1"/>
              </a:solidFill>
              <a:latin typeface="Segoe UI" panose="020B0502040204020203" pitchFamily="34" charset="0"/>
              <a:ea typeface="Calibri"/>
              <a:cs typeface="Segoe UI" panose="020B0502040204020203" pitchFamily="34" charset="0"/>
              <a:sym typeface="Calibri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1800"/>
            </a:pPr>
            <a:endParaRPr lang="fr-FR" sz="1100" b="1" dirty="0">
              <a:solidFill>
                <a:schemeClr val="dk1"/>
              </a:solidFill>
              <a:latin typeface="Segoe UI" panose="020B0502040204020203" pitchFamily="34" charset="0"/>
              <a:ea typeface="Calibri"/>
              <a:cs typeface="Segoe UI" panose="020B0502040204020203" pitchFamily="34" charset="0"/>
              <a:sym typeface="Calibri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1800"/>
            </a:pPr>
            <a:r>
              <a:rPr lang="fr-FR" sz="1100" b="1" dirty="0">
                <a:solidFill>
                  <a:schemeClr val="dk1"/>
                </a:solidFill>
                <a:latin typeface="Segoe UI" panose="020B0502040204020203" pitchFamily="34" charset="0"/>
                <a:ea typeface="Calibri"/>
                <a:cs typeface="Segoe UI" panose="020B0502040204020203" pitchFamily="34" charset="0"/>
                <a:sym typeface="Calibri"/>
              </a:rPr>
              <a:t>WITH</a:t>
            </a:r>
            <a:r>
              <a:rPr lang="fr-FR" sz="1100" dirty="0">
                <a:solidFill>
                  <a:schemeClr val="dk1"/>
                </a:solidFill>
                <a:latin typeface="Segoe UI" panose="020B0502040204020203" pitchFamily="34" charset="0"/>
                <a:ea typeface="Calibri"/>
                <a:cs typeface="Segoe UI" panose="020B0502040204020203" pitchFamily="34" charset="0"/>
                <a:sym typeface="Calibri"/>
              </a:rPr>
              <a:t> region_classement_prix_m2 </a:t>
            </a:r>
            <a:r>
              <a:rPr lang="fr-FR" sz="1100" b="1" dirty="0">
                <a:solidFill>
                  <a:schemeClr val="dk1"/>
                </a:solidFill>
                <a:latin typeface="Segoe UI" panose="020B0502040204020203" pitchFamily="34" charset="0"/>
                <a:ea typeface="Calibri"/>
                <a:cs typeface="Segoe UI" panose="020B0502040204020203" pitchFamily="34" charset="0"/>
                <a:sym typeface="Calibri"/>
              </a:rPr>
              <a:t>AS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1800"/>
            </a:pPr>
            <a:r>
              <a:rPr lang="fr-FR" sz="1100" dirty="0">
                <a:solidFill>
                  <a:schemeClr val="dk1"/>
                </a:solidFill>
                <a:latin typeface="Segoe UI" panose="020B0502040204020203" pitchFamily="34" charset="0"/>
                <a:ea typeface="Calibri"/>
                <a:cs typeface="Segoe UI" panose="020B0502040204020203" pitchFamily="34" charset="0"/>
                <a:sym typeface="Calibri"/>
              </a:rPr>
              <a:t>         (</a:t>
            </a:r>
            <a:r>
              <a:rPr lang="fr-FR" sz="1100" b="1" dirty="0">
                <a:solidFill>
                  <a:schemeClr val="dk1"/>
                </a:solidFill>
                <a:latin typeface="Segoe UI" panose="020B0502040204020203" pitchFamily="34" charset="0"/>
                <a:ea typeface="Calibri"/>
                <a:cs typeface="Segoe UI" panose="020B0502040204020203" pitchFamily="34" charset="0"/>
                <a:sym typeface="Calibri"/>
              </a:rPr>
              <a:t>SELECT</a:t>
            </a:r>
            <a:r>
              <a:rPr lang="fr-FR" sz="1100" dirty="0">
                <a:solidFill>
                  <a:schemeClr val="dk1"/>
                </a:solidFill>
                <a:latin typeface="Segoe UI" panose="020B0502040204020203" pitchFamily="34" charset="0"/>
                <a:ea typeface="Calibri"/>
                <a:cs typeface="Segoe UI" panose="020B0502040204020203" pitchFamily="34" charset="0"/>
                <a:sym typeface="Calibri"/>
              </a:rPr>
              <a:t> c.nom_region, </a:t>
            </a:r>
            <a:r>
              <a:rPr lang="fr-FR" sz="1100" b="1" dirty="0">
                <a:solidFill>
                  <a:schemeClr val="dk1"/>
                </a:solidFill>
                <a:latin typeface="Segoe UI" panose="020B0502040204020203" pitchFamily="34" charset="0"/>
                <a:ea typeface="Calibri"/>
                <a:cs typeface="Segoe UI" panose="020B0502040204020203" pitchFamily="34" charset="0"/>
                <a:sym typeface="Calibri"/>
              </a:rPr>
              <a:t>AVG</a:t>
            </a:r>
            <a:r>
              <a:rPr lang="fr-FR" sz="1100" dirty="0">
                <a:solidFill>
                  <a:schemeClr val="dk1"/>
                </a:solidFill>
                <a:latin typeface="Segoe UI" panose="020B0502040204020203" pitchFamily="34" charset="0"/>
                <a:ea typeface="Calibri"/>
                <a:cs typeface="Segoe UI" panose="020B0502040204020203" pitchFamily="34" charset="0"/>
                <a:sym typeface="Calibri"/>
              </a:rPr>
              <a:t>(v.valeur </a:t>
            </a:r>
            <a:r>
              <a:rPr lang="fr-FR" sz="1100" b="1" dirty="0">
                <a:solidFill>
                  <a:schemeClr val="dk1"/>
                </a:solidFill>
                <a:latin typeface="Segoe UI" panose="020B0502040204020203" pitchFamily="34" charset="0"/>
                <a:ea typeface="Calibri"/>
                <a:cs typeface="Segoe UI" panose="020B0502040204020203" pitchFamily="34" charset="0"/>
                <a:sym typeface="Calibri"/>
              </a:rPr>
              <a:t>/</a:t>
            </a:r>
            <a:r>
              <a:rPr lang="fr-FR" sz="1100" dirty="0">
                <a:solidFill>
                  <a:schemeClr val="dk1"/>
                </a:solidFill>
                <a:latin typeface="Segoe UI" panose="020B0502040204020203" pitchFamily="34" charset="0"/>
                <a:ea typeface="Calibri"/>
                <a:cs typeface="Segoe UI" panose="020B0502040204020203" pitchFamily="34" charset="0"/>
                <a:sym typeface="Calibri"/>
              </a:rPr>
              <a:t> b.surface_carrez) </a:t>
            </a:r>
            <a:r>
              <a:rPr lang="fr-FR" sz="1100" b="1" dirty="0">
                <a:solidFill>
                  <a:schemeClr val="dk1"/>
                </a:solidFill>
                <a:latin typeface="Segoe UI" panose="020B0502040204020203" pitchFamily="34" charset="0"/>
                <a:ea typeface="Calibri"/>
                <a:cs typeface="Segoe UI" panose="020B0502040204020203" pitchFamily="34" charset="0"/>
                <a:sym typeface="Calibri"/>
              </a:rPr>
              <a:t>AS</a:t>
            </a:r>
            <a:r>
              <a:rPr lang="fr-FR" sz="1100" dirty="0">
                <a:solidFill>
                  <a:schemeClr val="dk1"/>
                </a:solidFill>
                <a:latin typeface="Segoe UI" panose="020B0502040204020203" pitchFamily="34" charset="0"/>
                <a:ea typeface="Calibri"/>
                <a:cs typeface="Segoe UI" panose="020B0502040204020203" pitchFamily="34" charset="0"/>
                <a:sym typeface="Calibri"/>
              </a:rPr>
              <a:t> prix_m2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1800"/>
            </a:pPr>
            <a:r>
              <a:rPr lang="fr-FR" sz="1100" dirty="0">
                <a:solidFill>
                  <a:schemeClr val="dk1"/>
                </a:solidFill>
                <a:latin typeface="Segoe UI" panose="020B0502040204020203" pitchFamily="34" charset="0"/>
                <a:ea typeface="Calibri"/>
                <a:cs typeface="Segoe UI" panose="020B0502040204020203" pitchFamily="34" charset="0"/>
                <a:sym typeface="Calibri"/>
              </a:rPr>
              <a:t>          </a:t>
            </a:r>
            <a:r>
              <a:rPr lang="fr-FR" sz="1100" b="1" dirty="0">
                <a:solidFill>
                  <a:schemeClr val="dk1"/>
                </a:solidFill>
                <a:latin typeface="Segoe UI" panose="020B0502040204020203" pitchFamily="34" charset="0"/>
                <a:ea typeface="Calibri"/>
                <a:cs typeface="Segoe UI" panose="020B0502040204020203" pitchFamily="34" charset="0"/>
                <a:sym typeface="Calibri"/>
              </a:rPr>
              <a:t>FROM</a:t>
            </a:r>
            <a:r>
              <a:rPr lang="fr-FR" sz="1100" dirty="0">
                <a:solidFill>
                  <a:schemeClr val="dk1"/>
                </a:solidFill>
                <a:latin typeface="Segoe UI" panose="020B0502040204020203" pitchFamily="34" charset="0"/>
                <a:ea typeface="Calibri"/>
                <a:cs typeface="Segoe UI" panose="020B0502040204020203" pitchFamily="34" charset="0"/>
                <a:sym typeface="Calibri"/>
              </a:rPr>
              <a:t> commune c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1800"/>
            </a:pPr>
            <a:r>
              <a:rPr lang="fr-FR" sz="1100" dirty="0">
                <a:solidFill>
                  <a:schemeClr val="dk1"/>
                </a:solidFill>
                <a:latin typeface="Segoe UI" panose="020B0502040204020203" pitchFamily="34" charset="0"/>
                <a:ea typeface="Calibri"/>
                <a:cs typeface="Segoe UI" panose="020B0502040204020203" pitchFamily="34" charset="0"/>
                <a:sym typeface="Calibri"/>
              </a:rPr>
              <a:t>          </a:t>
            </a:r>
            <a:r>
              <a:rPr lang="fr-FR" sz="1100" b="1" dirty="0">
                <a:solidFill>
                  <a:schemeClr val="dk1"/>
                </a:solidFill>
                <a:latin typeface="Segoe UI" panose="020B0502040204020203" pitchFamily="34" charset="0"/>
                <a:ea typeface="Calibri"/>
                <a:cs typeface="Segoe UI" panose="020B0502040204020203" pitchFamily="34" charset="0"/>
                <a:sym typeface="Calibri"/>
              </a:rPr>
              <a:t>JOIN </a:t>
            </a:r>
            <a:r>
              <a:rPr lang="fr-FR" sz="1100" dirty="0">
                <a:solidFill>
                  <a:schemeClr val="dk1"/>
                </a:solidFill>
                <a:latin typeface="Segoe UI" panose="020B0502040204020203" pitchFamily="34" charset="0"/>
                <a:ea typeface="Calibri"/>
                <a:cs typeface="Segoe UI" panose="020B0502040204020203" pitchFamily="34" charset="0"/>
                <a:sym typeface="Calibri"/>
              </a:rPr>
              <a:t>bien b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1800"/>
            </a:pPr>
            <a:r>
              <a:rPr lang="fr-FR" sz="1100" dirty="0">
                <a:solidFill>
                  <a:schemeClr val="dk1"/>
                </a:solidFill>
                <a:latin typeface="Segoe UI" panose="020B0502040204020203" pitchFamily="34" charset="0"/>
                <a:ea typeface="Calibri"/>
                <a:cs typeface="Segoe UI" panose="020B0502040204020203" pitchFamily="34" charset="0"/>
                <a:sym typeface="Calibri"/>
              </a:rPr>
              <a:t>          </a:t>
            </a:r>
            <a:r>
              <a:rPr lang="fr-FR" sz="1100" b="1" dirty="0">
                <a:solidFill>
                  <a:schemeClr val="dk1"/>
                </a:solidFill>
                <a:latin typeface="Segoe UI" panose="020B0502040204020203" pitchFamily="34" charset="0"/>
                <a:ea typeface="Calibri"/>
                <a:cs typeface="Segoe UI" panose="020B0502040204020203" pitchFamily="34" charset="0"/>
                <a:sym typeface="Calibri"/>
              </a:rPr>
              <a:t>ON</a:t>
            </a:r>
            <a:r>
              <a:rPr lang="fr-FR" sz="1100" dirty="0">
                <a:solidFill>
                  <a:schemeClr val="dk1"/>
                </a:solidFill>
                <a:latin typeface="Segoe UI" panose="020B0502040204020203" pitchFamily="34" charset="0"/>
                <a:ea typeface="Calibri"/>
                <a:cs typeface="Segoe UI" panose="020B0502040204020203" pitchFamily="34" charset="0"/>
                <a:sym typeface="Calibri"/>
              </a:rPr>
              <a:t> c.id_codedep_codecommune </a:t>
            </a:r>
            <a:r>
              <a:rPr lang="fr-FR" sz="1100" b="1" dirty="0">
                <a:solidFill>
                  <a:schemeClr val="dk1"/>
                </a:solidFill>
                <a:latin typeface="Segoe UI" panose="020B0502040204020203" pitchFamily="34" charset="0"/>
                <a:ea typeface="Calibri"/>
                <a:cs typeface="Segoe UI" panose="020B0502040204020203" pitchFamily="34" charset="0"/>
                <a:sym typeface="Calibri"/>
              </a:rPr>
              <a:t>=</a:t>
            </a:r>
            <a:r>
              <a:rPr lang="fr-FR" sz="1100" dirty="0">
                <a:solidFill>
                  <a:schemeClr val="dk1"/>
                </a:solidFill>
                <a:latin typeface="Segoe UI" panose="020B0502040204020203" pitchFamily="34" charset="0"/>
                <a:ea typeface="Calibri"/>
                <a:cs typeface="Segoe UI" panose="020B0502040204020203" pitchFamily="34" charset="0"/>
                <a:sym typeface="Calibri"/>
              </a:rPr>
              <a:t> b.id_codedep_codecommune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1800"/>
            </a:pPr>
            <a:r>
              <a:rPr lang="fr-FR" sz="1100" dirty="0">
                <a:solidFill>
                  <a:schemeClr val="dk1"/>
                </a:solidFill>
                <a:latin typeface="Segoe UI" panose="020B0502040204020203" pitchFamily="34" charset="0"/>
                <a:ea typeface="Calibri"/>
                <a:cs typeface="Segoe UI" panose="020B0502040204020203" pitchFamily="34" charset="0"/>
                <a:sym typeface="Calibri"/>
              </a:rPr>
              <a:t>          </a:t>
            </a:r>
            <a:r>
              <a:rPr lang="fr-FR" sz="1100" b="1" dirty="0">
                <a:solidFill>
                  <a:schemeClr val="dk1"/>
                </a:solidFill>
                <a:latin typeface="Segoe UI" panose="020B0502040204020203" pitchFamily="34" charset="0"/>
                <a:ea typeface="Calibri"/>
                <a:cs typeface="Segoe UI" panose="020B0502040204020203" pitchFamily="34" charset="0"/>
                <a:sym typeface="Calibri"/>
              </a:rPr>
              <a:t>JOIN </a:t>
            </a:r>
            <a:r>
              <a:rPr lang="fr-FR" sz="1100" dirty="0">
                <a:solidFill>
                  <a:schemeClr val="dk1"/>
                </a:solidFill>
                <a:latin typeface="Segoe UI" panose="020B0502040204020203" pitchFamily="34" charset="0"/>
                <a:ea typeface="Calibri"/>
                <a:cs typeface="Segoe UI" panose="020B0502040204020203" pitchFamily="34" charset="0"/>
                <a:sym typeface="Calibri"/>
              </a:rPr>
              <a:t>vente v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1800"/>
            </a:pPr>
            <a:r>
              <a:rPr lang="fr-FR" sz="1100" dirty="0">
                <a:solidFill>
                  <a:schemeClr val="dk1"/>
                </a:solidFill>
                <a:latin typeface="Segoe UI" panose="020B0502040204020203" pitchFamily="34" charset="0"/>
                <a:ea typeface="Calibri"/>
                <a:cs typeface="Segoe UI" panose="020B0502040204020203" pitchFamily="34" charset="0"/>
                <a:sym typeface="Calibri"/>
              </a:rPr>
              <a:t>          </a:t>
            </a:r>
            <a:r>
              <a:rPr lang="fr-FR" sz="1100" b="1" dirty="0">
                <a:solidFill>
                  <a:schemeClr val="dk1"/>
                </a:solidFill>
                <a:latin typeface="Segoe UI" panose="020B0502040204020203" pitchFamily="34" charset="0"/>
                <a:ea typeface="Calibri"/>
                <a:cs typeface="Segoe UI" panose="020B0502040204020203" pitchFamily="34" charset="0"/>
                <a:sym typeface="Calibri"/>
              </a:rPr>
              <a:t>ON</a:t>
            </a:r>
            <a:r>
              <a:rPr lang="fr-FR" sz="1100" dirty="0">
                <a:solidFill>
                  <a:schemeClr val="dk1"/>
                </a:solidFill>
                <a:latin typeface="Segoe UI" panose="020B0502040204020203" pitchFamily="34" charset="0"/>
                <a:ea typeface="Calibri"/>
                <a:cs typeface="Segoe UI" panose="020B0502040204020203" pitchFamily="34" charset="0"/>
                <a:sym typeface="Calibri"/>
              </a:rPr>
              <a:t> b.id_bien </a:t>
            </a:r>
            <a:r>
              <a:rPr lang="fr-FR" sz="1100" b="1" dirty="0">
                <a:solidFill>
                  <a:schemeClr val="dk1"/>
                </a:solidFill>
                <a:latin typeface="Segoe UI" panose="020B0502040204020203" pitchFamily="34" charset="0"/>
                <a:ea typeface="Calibri"/>
                <a:cs typeface="Segoe UI" panose="020B0502040204020203" pitchFamily="34" charset="0"/>
                <a:sym typeface="Calibri"/>
              </a:rPr>
              <a:t>=</a:t>
            </a:r>
            <a:r>
              <a:rPr lang="fr-FR" sz="1100" dirty="0">
                <a:solidFill>
                  <a:schemeClr val="dk1"/>
                </a:solidFill>
                <a:latin typeface="Segoe UI" panose="020B0502040204020203" pitchFamily="34" charset="0"/>
                <a:ea typeface="Calibri"/>
                <a:cs typeface="Segoe UI" panose="020B0502040204020203" pitchFamily="34" charset="0"/>
                <a:sym typeface="Calibri"/>
              </a:rPr>
              <a:t> v.id_bien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1800"/>
            </a:pPr>
            <a:r>
              <a:rPr lang="fr-FR" sz="1100" dirty="0">
                <a:solidFill>
                  <a:schemeClr val="dk1"/>
                </a:solidFill>
                <a:latin typeface="Segoe UI" panose="020B0502040204020203" pitchFamily="34" charset="0"/>
                <a:ea typeface="Calibri"/>
                <a:cs typeface="Segoe UI" panose="020B0502040204020203" pitchFamily="34" charset="0"/>
                <a:sym typeface="Calibri"/>
              </a:rPr>
              <a:t>          </a:t>
            </a:r>
            <a:r>
              <a:rPr lang="fr-FR" sz="1100" b="1" dirty="0">
                <a:solidFill>
                  <a:schemeClr val="dk1"/>
                </a:solidFill>
                <a:latin typeface="Segoe UI" panose="020B0502040204020203" pitchFamily="34" charset="0"/>
                <a:ea typeface="Calibri"/>
                <a:cs typeface="Segoe UI" panose="020B0502040204020203" pitchFamily="34" charset="0"/>
                <a:sym typeface="Calibri"/>
              </a:rPr>
              <a:t>WHERE</a:t>
            </a:r>
            <a:r>
              <a:rPr lang="fr-FR" sz="1100" dirty="0">
                <a:solidFill>
                  <a:schemeClr val="dk1"/>
                </a:solidFill>
                <a:latin typeface="Segoe UI" panose="020B0502040204020203" pitchFamily="34" charset="0"/>
                <a:ea typeface="Calibri"/>
                <a:cs typeface="Segoe UI" panose="020B0502040204020203" pitchFamily="34" charset="0"/>
                <a:sym typeface="Calibri"/>
              </a:rPr>
              <a:t> b.type_local </a:t>
            </a:r>
            <a:r>
              <a:rPr lang="fr-FR" sz="1100" b="1" dirty="0">
                <a:solidFill>
                  <a:schemeClr val="dk1"/>
                </a:solidFill>
                <a:latin typeface="Segoe UI" panose="020B0502040204020203" pitchFamily="34" charset="0"/>
                <a:ea typeface="Calibri"/>
                <a:cs typeface="Segoe UI" panose="020B0502040204020203" pitchFamily="34" charset="0"/>
                <a:sym typeface="Calibri"/>
              </a:rPr>
              <a:t>=</a:t>
            </a:r>
            <a:r>
              <a:rPr lang="fr-FR" sz="1100" dirty="0">
                <a:solidFill>
                  <a:schemeClr val="dk1"/>
                </a:solidFill>
                <a:latin typeface="Segoe UI" panose="020B0502040204020203" pitchFamily="34" charset="0"/>
                <a:ea typeface="Calibri"/>
                <a:cs typeface="Segoe UI" panose="020B0502040204020203" pitchFamily="34" charset="0"/>
                <a:sym typeface="Calibri"/>
              </a:rPr>
              <a:t> </a:t>
            </a:r>
            <a:r>
              <a:rPr lang="fr-FR" sz="1100" dirty="0">
                <a:solidFill>
                  <a:schemeClr val="accent3"/>
                </a:solidFill>
                <a:latin typeface="Segoe UI" panose="020B0502040204020203" pitchFamily="34" charset="0"/>
                <a:ea typeface="Calibri"/>
                <a:cs typeface="Segoe UI" panose="020B0502040204020203" pitchFamily="34" charset="0"/>
                <a:sym typeface="Calibri"/>
              </a:rPr>
              <a:t>"Appartement" </a:t>
            </a:r>
            <a:r>
              <a:rPr lang="fr-FR" sz="1100" b="1" dirty="0">
                <a:solidFill>
                  <a:schemeClr val="dk1"/>
                </a:solidFill>
                <a:latin typeface="Segoe UI" panose="020B0502040204020203" pitchFamily="34" charset="0"/>
                <a:ea typeface="Calibri"/>
                <a:cs typeface="Segoe UI" panose="020B0502040204020203" pitchFamily="34" charset="0"/>
                <a:sym typeface="Calibri"/>
              </a:rPr>
              <a:t>AND</a:t>
            </a:r>
            <a:r>
              <a:rPr lang="fr-FR" sz="1100" dirty="0">
                <a:solidFill>
                  <a:schemeClr val="dk1"/>
                </a:solidFill>
                <a:latin typeface="Segoe UI" panose="020B0502040204020203" pitchFamily="34" charset="0"/>
                <a:ea typeface="Calibri"/>
                <a:cs typeface="Segoe UI" panose="020B0502040204020203" pitchFamily="34" charset="0"/>
                <a:sym typeface="Calibri"/>
              </a:rPr>
              <a:t> b.total_piece </a:t>
            </a:r>
            <a:r>
              <a:rPr lang="fr-FR" sz="1100" b="1" dirty="0">
                <a:solidFill>
                  <a:schemeClr val="dk1"/>
                </a:solidFill>
                <a:latin typeface="Segoe UI" panose="020B0502040204020203" pitchFamily="34" charset="0"/>
                <a:ea typeface="Calibri"/>
                <a:cs typeface="Segoe UI" panose="020B0502040204020203" pitchFamily="34" charset="0"/>
                <a:sym typeface="Calibri"/>
              </a:rPr>
              <a:t>&gt;</a:t>
            </a:r>
            <a:r>
              <a:rPr lang="fr-FR" sz="1100" dirty="0">
                <a:solidFill>
                  <a:schemeClr val="dk1"/>
                </a:solidFill>
                <a:latin typeface="Segoe UI" panose="020B0502040204020203" pitchFamily="34" charset="0"/>
                <a:ea typeface="Calibri"/>
                <a:cs typeface="Segoe UI" panose="020B0502040204020203" pitchFamily="34" charset="0"/>
                <a:sym typeface="Calibri"/>
              </a:rPr>
              <a:t> </a:t>
            </a:r>
            <a:r>
              <a:rPr lang="fr-FR" sz="1100" dirty="0">
                <a:solidFill>
                  <a:schemeClr val="accent3"/>
                </a:solidFill>
                <a:latin typeface="Segoe UI" panose="020B0502040204020203" pitchFamily="34" charset="0"/>
                <a:ea typeface="Calibri"/>
                <a:cs typeface="Segoe UI" panose="020B0502040204020203" pitchFamily="34" charset="0"/>
                <a:sym typeface="Calibri"/>
              </a:rPr>
              <a:t>4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1800"/>
            </a:pPr>
            <a:r>
              <a:rPr lang="fr-FR" sz="1100" dirty="0">
                <a:solidFill>
                  <a:schemeClr val="dk1"/>
                </a:solidFill>
                <a:latin typeface="Segoe UI" panose="020B0502040204020203" pitchFamily="34" charset="0"/>
                <a:ea typeface="Calibri"/>
                <a:cs typeface="Segoe UI" panose="020B0502040204020203" pitchFamily="34" charset="0"/>
                <a:sym typeface="Calibri"/>
              </a:rPr>
              <a:t>          </a:t>
            </a:r>
            <a:r>
              <a:rPr lang="fr-FR" sz="1100" b="1" dirty="0">
                <a:solidFill>
                  <a:schemeClr val="dk1"/>
                </a:solidFill>
                <a:latin typeface="Segoe UI" panose="020B0502040204020203" pitchFamily="34" charset="0"/>
                <a:ea typeface="Calibri"/>
                <a:cs typeface="Segoe UI" panose="020B0502040204020203" pitchFamily="34" charset="0"/>
                <a:sym typeface="Calibri"/>
              </a:rPr>
              <a:t>GROUP BY </a:t>
            </a:r>
            <a:r>
              <a:rPr lang="fr-FR" sz="1100" dirty="0">
                <a:solidFill>
                  <a:schemeClr val="dk1"/>
                </a:solidFill>
                <a:latin typeface="Segoe UI" panose="020B0502040204020203" pitchFamily="34" charset="0"/>
                <a:ea typeface="Calibri"/>
                <a:cs typeface="Segoe UI" panose="020B0502040204020203" pitchFamily="34" charset="0"/>
                <a:sym typeface="Calibri"/>
              </a:rPr>
              <a:t>c.nom_region)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1800"/>
            </a:pPr>
            <a:endParaRPr lang="fr-FR" sz="1100" dirty="0">
              <a:solidFill>
                <a:schemeClr val="dk1"/>
              </a:solidFill>
              <a:latin typeface="Segoe UI" panose="020B0502040204020203" pitchFamily="34" charset="0"/>
              <a:ea typeface="Calibri"/>
              <a:cs typeface="Segoe UI" panose="020B0502040204020203" pitchFamily="34" charset="0"/>
              <a:sym typeface="Calibri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1800"/>
            </a:pPr>
            <a:r>
              <a:rPr lang="fr-FR" sz="1100" b="1" dirty="0">
                <a:solidFill>
                  <a:schemeClr val="dk1"/>
                </a:solidFill>
                <a:latin typeface="Segoe UI" panose="020B0502040204020203" pitchFamily="34" charset="0"/>
                <a:ea typeface="Calibri"/>
                <a:cs typeface="Segoe UI" panose="020B0502040204020203" pitchFamily="34" charset="0"/>
                <a:sym typeface="Calibri"/>
              </a:rPr>
              <a:t>SELECT</a:t>
            </a:r>
            <a:r>
              <a:rPr lang="fr-FR" sz="1100" dirty="0">
                <a:solidFill>
                  <a:schemeClr val="dk1"/>
                </a:solidFill>
                <a:latin typeface="Segoe UI" panose="020B0502040204020203" pitchFamily="34" charset="0"/>
                <a:ea typeface="Calibri"/>
                <a:cs typeface="Segoe UI" panose="020B0502040204020203" pitchFamily="34" charset="0"/>
                <a:sym typeface="Calibri"/>
              </a:rPr>
              <a:t> nom_region, </a:t>
            </a:r>
            <a:r>
              <a:rPr lang="fr-FR" sz="1100" b="1" dirty="0">
                <a:solidFill>
                  <a:schemeClr val="dk1"/>
                </a:solidFill>
                <a:latin typeface="Segoe UI" panose="020B0502040204020203" pitchFamily="34" charset="0"/>
                <a:ea typeface="Calibri"/>
                <a:cs typeface="Segoe UI" panose="020B0502040204020203" pitchFamily="34" charset="0"/>
                <a:sym typeface="Calibri"/>
              </a:rPr>
              <a:t>ROUND</a:t>
            </a:r>
            <a:r>
              <a:rPr lang="fr-FR" sz="1100" dirty="0">
                <a:solidFill>
                  <a:schemeClr val="dk1"/>
                </a:solidFill>
                <a:latin typeface="Segoe UI" panose="020B0502040204020203" pitchFamily="34" charset="0"/>
                <a:ea typeface="Calibri"/>
                <a:cs typeface="Segoe UI" panose="020B0502040204020203" pitchFamily="34" charset="0"/>
                <a:sym typeface="Calibri"/>
              </a:rPr>
              <a:t>(prix_m2, 2) </a:t>
            </a:r>
            <a:r>
              <a:rPr lang="fr-FR" sz="1100" b="1" dirty="0">
                <a:solidFill>
                  <a:schemeClr val="dk1"/>
                </a:solidFill>
                <a:latin typeface="Segoe UI" panose="020B0502040204020203" pitchFamily="34" charset="0"/>
                <a:ea typeface="Calibri"/>
                <a:cs typeface="Segoe UI" panose="020B0502040204020203" pitchFamily="34" charset="0"/>
                <a:sym typeface="Calibri"/>
              </a:rPr>
              <a:t>AS</a:t>
            </a:r>
            <a:r>
              <a:rPr lang="fr-FR" sz="1100" dirty="0">
                <a:solidFill>
                  <a:schemeClr val="dk1"/>
                </a:solidFill>
                <a:latin typeface="Segoe UI" panose="020B0502040204020203" pitchFamily="34" charset="0"/>
                <a:ea typeface="Calibri"/>
                <a:cs typeface="Segoe UI" panose="020B0502040204020203" pitchFamily="34" charset="0"/>
                <a:sym typeface="Calibri"/>
              </a:rPr>
              <a:t> prix_m2_region,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1800"/>
            </a:pPr>
            <a:r>
              <a:rPr lang="fr-FR" sz="1100" b="1" dirty="0">
                <a:solidFill>
                  <a:schemeClr val="dk1"/>
                </a:solidFill>
                <a:latin typeface="Segoe UI" panose="020B0502040204020203" pitchFamily="34" charset="0"/>
                <a:ea typeface="Calibri"/>
                <a:cs typeface="Segoe UI" panose="020B0502040204020203" pitchFamily="34" charset="0"/>
                <a:sym typeface="Calibri"/>
              </a:rPr>
              <a:t>RANK</a:t>
            </a:r>
            <a:r>
              <a:rPr lang="fr-FR" sz="1100" dirty="0">
                <a:solidFill>
                  <a:schemeClr val="dk1"/>
                </a:solidFill>
                <a:latin typeface="Segoe UI" panose="020B0502040204020203" pitchFamily="34" charset="0"/>
                <a:ea typeface="Calibri"/>
                <a:cs typeface="Segoe UI" panose="020B0502040204020203" pitchFamily="34" charset="0"/>
                <a:sym typeface="Calibri"/>
              </a:rPr>
              <a:t>() </a:t>
            </a:r>
            <a:r>
              <a:rPr lang="fr-FR" sz="1100" b="1" dirty="0">
                <a:solidFill>
                  <a:schemeClr val="dk1"/>
                </a:solidFill>
                <a:latin typeface="Segoe UI" panose="020B0502040204020203" pitchFamily="34" charset="0"/>
                <a:ea typeface="Calibri"/>
                <a:cs typeface="Segoe UI" panose="020B0502040204020203" pitchFamily="34" charset="0"/>
                <a:sym typeface="Calibri"/>
              </a:rPr>
              <a:t>OVER</a:t>
            </a:r>
            <a:r>
              <a:rPr lang="fr-FR" sz="1100" dirty="0">
                <a:solidFill>
                  <a:schemeClr val="dk1"/>
                </a:solidFill>
                <a:latin typeface="Segoe UI" panose="020B0502040204020203" pitchFamily="34" charset="0"/>
                <a:ea typeface="Calibri"/>
                <a:cs typeface="Segoe UI" panose="020B0502040204020203" pitchFamily="34" charset="0"/>
                <a:sym typeface="Calibri"/>
              </a:rPr>
              <a:t>( </a:t>
            </a:r>
            <a:r>
              <a:rPr lang="fr-FR" sz="1100" b="1" dirty="0">
                <a:solidFill>
                  <a:schemeClr val="dk1"/>
                </a:solidFill>
                <a:latin typeface="Segoe UI" panose="020B0502040204020203" pitchFamily="34" charset="0"/>
                <a:ea typeface="Calibri"/>
                <a:cs typeface="Segoe UI" panose="020B0502040204020203" pitchFamily="34" charset="0"/>
                <a:sym typeface="Calibri"/>
              </a:rPr>
              <a:t>ORDER BY </a:t>
            </a:r>
            <a:r>
              <a:rPr lang="fr-FR" sz="1100" dirty="0">
                <a:solidFill>
                  <a:schemeClr val="dk1"/>
                </a:solidFill>
                <a:latin typeface="Segoe UI" panose="020B0502040204020203" pitchFamily="34" charset="0"/>
                <a:ea typeface="Calibri"/>
                <a:cs typeface="Segoe UI" panose="020B0502040204020203" pitchFamily="34" charset="0"/>
                <a:sym typeface="Calibri"/>
              </a:rPr>
              <a:t>prix_m2 </a:t>
            </a:r>
            <a:r>
              <a:rPr lang="fr-FR" sz="1100" b="1" dirty="0">
                <a:solidFill>
                  <a:schemeClr val="dk1"/>
                </a:solidFill>
                <a:latin typeface="Segoe UI" panose="020B0502040204020203" pitchFamily="34" charset="0"/>
                <a:ea typeface="Calibri"/>
                <a:cs typeface="Segoe UI" panose="020B0502040204020203" pitchFamily="34" charset="0"/>
                <a:sym typeface="Calibri"/>
              </a:rPr>
              <a:t>DESC</a:t>
            </a:r>
            <a:r>
              <a:rPr lang="fr-FR" sz="1100" dirty="0">
                <a:solidFill>
                  <a:schemeClr val="dk1"/>
                </a:solidFill>
                <a:latin typeface="Segoe UI" panose="020B0502040204020203" pitchFamily="34" charset="0"/>
                <a:ea typeface="Calibri"/>
                <a:cs typeface="Segoe UI" panose="020B0502040204020203" pitchFamily="34" charset="0"/>
                <a:sym typeface="Calibri"/>
              </a:rPr>
              <a:t>) </a:t>
            </a:r>
            <a:r>
              <a:rPr lang="fr-FR" sz="1100" b="1" dirty="0">
                <a:solidFill>
                  <a:schemeClr val="dk1"/>
                </a:solidFill>
                <a:latin typeface="Segoe UI" panose="020B0502040204020203" pitchFamily="34" charset="0"/>
                <a:ea typeface="Calibri"/>
                <a:cs typeface="Segoe UI" panose="020B0502040204020203" pitchFamily="34" charset="0"/>
                <a:sym typeface="Calibri"/>
              </a:rPr>
              <a:t>AS</a:t>
            </a:r>
            <a:r>
              <a:rPr lang="fr-FR" sz="1100" dirty="0">
                <a:solidFill>
                  <a:schemeClr val="dk1"/>
                </a:solidFill>
                <a:latin typeface="Segoe UI" panose="020B0502040204020203" pitchFamily="34" charset="0"/>
                <a:ea typeface="Calibri"/>
                <a:cs typeface="Segoe UI" panose="020B0502040204020203" pitchFamily="34" charset="0"/>
                <a:sym typeface="Calibri"/>
              </a:rPr>
              <a:t> classement_region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1800"/>
            </a:pPr>
            <a:r>
              <a:rPr lang="fr-FR" sz="1100" b="1" dirty="0">
                <a:solidFill>
                  <a:schemeClr val="dk1"/>
                </a:solidFill>
                <a:latin typeface="Segoe UI" panose="020B0502040204020203" pitchFamily="34" charset="0"/>
                <a:ea typeface="Calibri"/>
                <a:cs typeface="Segoe UI" panose="020B0502040204020203" pitchFamily="34" charset="0"/>
                <a:sym typeface="Calibri"/>
              </a:rPr>
              <a:t>FROM</a:t>
            </a:r>
            <a:r>
              <a:rPr lang="fr-FR" sz="1100" dirty="0">
                <a:solidFill>
                  <a:schemeClr val="dk1"/>
                </a:solidFill>
                <a:latin typeface="Segoe UI" panose="020B0502040204020203" pitchFamily="34" charset="0"/>
                <a:ea typeface="Calibri"/>
                <a:cs typeface="Segoe UI" panose="020B0502040204020203" pitchFamily="34" charset="0"/>
                <a:sym typeface="Calibri"/>
              </a:rPr>
              <a:t> region_classement_prix_m2</a:t>
            </a:r>
          </a:p>
        </p:txBody>
      </p:sp>
      <p:sp>
        <p:nvSpPr>
          <p:cNvPr id="2" name="Google Shape;344;p42">
            <a:extLst>
              <a:ext uri="{FF2B5EF4-FFF2-40B4-BE49-F238E27FC236}">
                <a16:creationId xmlns:a16="http://schemas.microsoft.com/office/drawing/2014/main" id="{6809D8EB-456D-D7F7-7BA9-7F21AFE439B6}"/>
              </a:ext>
            </a:extLst>
          </p:cNvPr>
          <p:cNvSpPr txBox="1">
            <a:spLocks/>
          </p:cNvSpPr>
          <p:nvPr/>
        </p:nvSpPr>
        <p:spPr>
          <a:xfrm>
            <a:off x="1343681" y="695053"/>
            <a:ext cx="6025434" cy="59834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8575" tIns="34275" rIns="68575" bIns="34275" rtlCol="0" anchor="t" anchorCtr="0">
            <a:noAutofit/>
          </a:bodyPr>
          <a:lstStyle>
            <a:lvl1pPr marL="457200" marR="0" lvl="0" indent="-228600" algn="l" defTabSz="3429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None/>
              <a:defRPr sz="1500" b="0" i="0" u="none" strike="noStrike" kern="1200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defTabSz="3429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None/>
              <a:defRPr sz="1500" b="0" i="0" u="none" strike="noStrike" kern="12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defTabSz="3429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Char char="•"/>
              <a:defRPr sz="1400" b="0" i="0" u="none" strike="noStrike" kern="12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defTabSz="3429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sz="1200" b="0" i="0" u="none" strike="noStrike" kern="12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defTabSz="3429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sz="1200" b="0" i="0" u="none" strike="noStrike" kern="12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defTabSz="3429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kern="12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defTabSz="3429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kern="12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defTabSz="3429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kern="12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defTabSz="3429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kern="12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 algn="ctr">
              <a:spcBef>
                <a:spcPts val="0"/>
              </a:spcBef>
            </a:pPr>
            <a:r>
              <a:rPr lang="fr-FR" sz="2000" b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Le classement des régions par rapport au prix au mètre carré des appartement de plus de 4 pièces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177E565-69C4-44E9-6D4D-02024EA3C2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3195" y="2438449"/>
            <a:ext cx="2973048" cy="21502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891652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2"/>
          <p:cNvSpPr txBox="1">
            <a:spLocks noGrp="1"/>
          </p:cNvSpPr>
          <p:nvPr>
            <p:ph type="title"/>
          </p:nvPr>
        </p:nvSpPr>
        <p:spPr>
          <a:xfrm>
            <a:off x="389008" y="389060"/>
            <a:ext cx="6249917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</a:pPr>
            <a:r>
              <a:rPr lang="fr" sz="1600" b="0" dirty="0">
                <a:latin typeface="Segoe UI" panose="020B0502040204020203" pitchFamily="34" charset="0"/>
                <a:cs typeface="Segoe UI" panose="020B0502040204020203" pitchFamily="34" charset="0"/>
              </a:rPr>
              <a:t>Requête 9</a:t>
            </a:r>
            <a:endParaRPr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5" name="Google Shape;345;p42"/>
          <p:cNvSpPr txBox="1"/>
          <p:nvPr/>
        </p:nvSpPr>
        <p:spPr>
          <a:xfrm>
            <a:off x="390523" y="1552755"/>
            <a:ext cx="6978592" cy="3035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1800"/>
            </a:pPr>
            <a:endParaRPr lang="fr-FR" sz="1100" b="0" i="0" u="none" strike="noStrike" cap="none" dirty="0">
              <a:solidFill>
                <a:schemeClr val="dk1"/>
              </a:solidFill>
              <a:latin typeface="Segoe UI" panose="020B0502040204020203" pitchFamily="34" charset="0"/>
              <a:ea typeface="Calibri"/>
              <a:cs typeface="Segoe UI" panose="020B0502040204020203" pitchFamily="34" charset="0"/>
              <a:sym typeface="Calibri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1800"/>
            </a:pPr>
            <a:endParaRPr lang="fr-FR" sz="1100" b="0" i="0" u="none" strike="noStrike" cap="none" dirty="0">
              <a:solidFill>
                <a:schemeClr val="dk1"/>
              </a:solidFill>
              <a:latin typeface="Segoe UI" panose="020B0502040204020203" pitchFamily="34" charset="0"/>
              <a:ea typeface="Calibri"/>
              <a:cs typeface="Segoe UI" panose="020B0502040204020203" pitchFamily="34" charset="0"/>
              <a:sym typeface="Calibri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1800"/>
            </a:pPr>
            <a:endParaRPr lang="fr-FR" sz="1100" b="1" i="0" u="none" strike="noStrike" cap="none" dirty="0">
              <a:solidFill>
                <a:schemeClr val="dk1"/>
              </a:solidFill>
              <a:latin typeface="Segoe UI" panose="020B0502040204020203" pitchFamily="34" charset="0"/>
              <a:ea typeface="Calibri"/>
              <a:cs typeface="Segoe UI" panose="020B0502040204020203" pitchFamily="34" charset="0"/>
              <a:sym typeface="Calibri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1800"/>
            </a:pPr>
            <a:r>
              <a:rPr lang="fr-FR" sz="1100" b="1" i="0" u="none" strike="noStrike" cap="none" dirty="0">
                <a:solidFill>
                  <a:schemeClr val="dk1"/>
                </a:solidFill>
                <a:latin typeface="Segoe UI" panose="020B0502040204020203" pitchFamily="34" charset="0"/>
                <a:ea typeface="Calibri"/>
                <a:cs typeface="Segoe UI" panose="020B0502040204020203" pitchFamily="34" charset="0"/>
                <a:sym typeface="Calibri"/>
              </a:rPr>
              <a:t>SELECT</a:t>
            </a:r>
            <a:r>
              <a:rPr lang="fr-FR" sz="1100" b="0" i="0" u="none" strike="noStrike" cap="none" dirty="0">
                <a:solidFill>
                  <a:schemeClr val="dk1"/>
                </a:solidFill>
                <a:latin typeface="Segoe UI" panose="020B0502040204020203" pitchFamily="34" charset="0"/>
                <a:ea typeface="Calibri"/>
                <a:cs typeface="Segoe UI" panose="020B0502040204020203" pitchFamily="34" charset="0"/>
                <a:sym typeface="Calibri"/>
              </a:rPr>
              <a:t> c.nom_commune, </a:t>
            </a:r>
            <a:r>
              <a:rPr lang="fr-FR" sz="1100" b="1" i="0" u="none" strike="noStrike" cap="none" dirty="0">
                <a:solidFill>
                  <a:schemeClr val="dk1"/>
                </a:solidFill>
                <a:latin typeface="Segoe UI" panose="020B0502040204020203" pitchFamily="34" charset="0"/>
                <a:ea typeface="Calibri"/>
                <a:cs typeface="Segoe UI" panose="020B0502040204020203" pitchFamily="34" charset="0"/>
                <a:sym typeface="Calibri"/>
              </a:rPr>
              <a:t>COUNT</a:t>
            </a:r>
            <a:r>
              <a:rPr lang="fr-FR" sz="1100" b="0" i="0" u="none" strike="noStrike" cap="none" dirty="0">
                <a:solidFill>
                  <a:schemeClr val="dk1"/>
                </a:solidFill>
                <a:latin typeface="Segoe UI" panose="020B0502040204020203" pitchFamily="34" charset="0"/>
                <a:ea typeface="Calibri"/>
                <a:cs typeface="Segoe UI" panose="020B0502040204020203" pitchFamily="34" charset="0"/>
                <a:sym typeface="Calibri"/>
              </a:rPr>
              <a:t>(b</a:t>
            </a:r>
            <a:r>
              <a:rPr lang="fr-FR" sz="1100" dirty="0">
                <a:solidFill>
                  <a:schemeClr val="dk1"/>
                </a:solidFill>
                <a:latin typeface="Segoe UI" panose="020B0502040204020203" pitchFamily="34" charset="0"/>
                <a:ea typeface="Calibri"/>
                <a:cs typeface="Segoe UI" panose="020B0502040204020203" pitchFamily="34" charset="0"/>
                <a:sym typeface="Calibri"/>
              </a:rPr>
              <a:t>.id_bien</a:t>
            </a:r>
            <a:r>
              <a:rPr lang="fr-FR" sz="1100" b="0" i="0" u="none" strike="noStrike" cap="none" dirty="0">
                <a:solidFill>
                  <a:schemeClr val="dk1"/>
                </a:solidFill>
                <a:latin typeface="Segoe UI" panose="020B0502040204020203" pitchFamily="34" charset="0"/>
                <a:ea typeface="Calibri"/>
                <a:cs typeface="Segoe UI" panose="020B0502040204020203" pitchFamily="34" charset="0"/>
                <a:sym typeface="Calibri"/>
              </a:rPr>
              <a:t>) </a:t>
            </a:r>
            <a:r>
              <a:rPr lang="fr-FR" sz="1100" b="1" i="0" u="none" strike="noStrike" cap="none" dirty="0">
                <a:solidFill>
                  <a:schemeClr val="dk1"/>
                </a:solidFill>
                <a:latin typeface="Segoe UI" panose="020B0502040204020203" pitchFamily="34" charset="0"/>
                <a:ea typeface="Calibri"/>
                <a:cs typeface="Segoe UI" panose="020B0502040204020203" pitchFamily="34" charset="0"/>
                <a:sym typeface="Calibri"/>
              </a:rPr>
              <a:t>AS</a:t>
            </a:r>
            <a:r>
              <a:rPr lang="fr-FR" sz="1100" b="0" i="0" u="none" strike="noStrike" cap="none" dirty="0">
                <a:solidFill>
                  <a:schemeClr val="dk1"/>
                </a:solidFill>
                <a:latin typeface="Segoe UI" panose="020B0502040204020203" pitchFamily="34" charset="0"/>
                <a:ea typeface="Calibri"/>
                <a:cs typeface="Segoe UI" panose="020B0502040204020203" pitchFamily="34" charset="0"/>
                <a:sym typeface="Calibri"/>
              </a:rPr>
              <a:t> nbr_ventes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1800"/>
            </a:pPr>
            <a:r>
              <a:rPr lang="fr-FR" sz="1100" b="1" i="0" u="none" strike="noStrike" cap="none" dirty="0">
                <a:solidFill>
                  <a:schemeClr val="dk1"/>
                </a:solidFill>
                <a:latin typeface="Segoe UI" panose="020B0502040204020203" pitchFamily="34" charset="0"/>
                <a:ea typeface="Calibri"/>
                <a:cs typeface="Segoe UI" panose="020B0502040204020203" pitchFamily="34" charset="0"/>
                <a:sym typeface="Calibri"/>
              </a:rPr>
              <a:t>FROM</a:t>
            </a:r>
            <a:r>
              <a:rPr lang="fr-FR" sz="1100" b="0" i="0" u="none" strike="noStrike" cap="none" dirty="0">
                <a:solidFill>
                  <a:schemeClr val="dk1"/>
                </a:solidFill>
                <a:latin typeface="Segoe UI" panose="020B0502040204020203" pitchFamily="34" charset="0"/>
                <a:ea typeface="Calibri"/>
                <a:cs typeface="Segoe UI" panose="020B0502040204020203" pitchFamily="34" charset="0"/>
                <a:sym typeface="Calibri"/>
              </a:rPr>
              <a:t> commune c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1800"/>
            </a:pPr>
            <a:r>
              <a:rPr lang="fr-FR" sz="1100" b="1" i="0" u="none" strike="noStrike" cap="none" dirty="0">
                <a:solidFill>
                  <a:schemeClr val="dk1"/>
                </a:solidFill>
                <a:latin typeface="Segoe UI" panose="020B0502040204020203" pitchFamily="34" charset="0"/>
                <a:ea typeface="Calibri"/>
                <a:cs typeface="Segoe UI" panose="020B0502040204020203" pitchFamily="34" charset="0"/>
                <a:sym typeface="Calibri"/>
              </a:rPr>
              <a:t>JOIN </a:t>
            </a:r>
            <a:r>
              <a:rPr lang="fr-FR" sz="1100" b="0" i="0" u="none" strike="noStrike" cap="none" dirty="0">
                <a:solidFill>
                  <a:schemeClr val="dk1"/>
                </a:solidFill>
                <a:latin typeface="Segoe UI" panose="020B0502040204020203" pitchFamily="34" charset="0"/>
                <a:ea typeface="Calibri"/>
                <a:cs typeface="Segoe UI" panose="020B0502040204020203" pitchFamily="34" charset="0"/>
                <a:sym typeface="Calibri"/>
              </a:rPr>
              <a:t>bien b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1800"/>
            </a:pPr>
            <a:r>
              <a:rPr lang="fr-FR" sz="1100" b="1" i="0" u="none" strike="noStrike" cap="none" dirty="0">
                <a:solidFill>
                  <a:schemeClr val="dk1"/>
                </a:solidFill>
                <a:latin typeface="Segoe UI" panose="020B0502040204020203" pitchFamily="34" charset="0"/>
                <a:ea typeface="Calibri"/>
                <a:cs typeface="Segoe UI" panose="020B0502040204020203" pitchFamily="34" charset="0"/>
                <a:sym typeface="Calibri"/>
              </a:rPr>
              <a:t>ON</a:t>
            </a:r>
            <a:r>
              <a:rPr lang="fr-FR" sz="1100" b="0" i="0" u="none" strike="noStrike" cap="none" dirty="0">
                <a:solidFill>
                  <a:schemeClr val="dk1"/>
                </a:solidFill>
                <a:latin typeface="Segoe UI" panose="020B0502040204020203" pitchFamily="34" charset="0"/>
                <a:ea typeface="Calibri"/>
                <a:cs typeface="Segoe UI" panose="020B0502040204020203" pitchFamily="34" charset="0"/>
                <a:sym typeface="Calibri"/>
              </a:rPr>
              <a:t> c.id_codedep_codecommune = b.id_codedep_codecommune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1800"/>
            </a:pPr>
            <a:r>
              <a:rPr lang="fr-FR" sz="1100" b="1" i="0" u="none" strike="noStrike" cap="none" dirty="0">
                <a:solidFill>
                  <a:schemeClr val="dk1"/>
                </a:solidFill>
                <a:latin typeface="Segoe UI" panose="020B0502040204020203" pitchFamily="34" charset="0"/>
                <a:ea typeface="Calibri"/>
                <a:cs typeface="Segoe UI" panose="020B0502040204020203" pitchFamily="34" charset="0"/>
                <a:sym typeface="Calibri"/>
              </a:rPr>
              <a:t>JOIN </a:t>
            </a:r>
            <a:r>
              <a:rPr lang="fr-FR" sz="1100" b="0" i="0" u="none" strike="noStrike" cap="none" dirty="0">
                <a:solidFill>
                  <a:schemeClr val="dk1"/>
                </a:solidFill>
                <a:latin typeface="Segoe UI" panose="020B0502040204020203" pitchFamily="34" charset="0"/>
                <a:ea typeface="Calibri"/>
                <a:cs typeface="Segoe UI" panose="020B0502040204020203" pitchFamily="34" charset="0"/>
                <a:sym typeface="Calibri"/>
              </a:rPr>
              <a:t>vente v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1800"/>
            </a:pPr>
            <a:r>
              <a:rPr lang="fr-FR" sz="1100" b="1" i="0" u="none" strike="noStrike" cap="none" dirty="0">
                <a:solidFill>
                  <a:schemeClr val="dk1"/>
                </a:solidFill>
                <a:latin typeface="Segoe UI" panose="020B0502040204020203" pitchFamily="34" charset="0"/>
                <a:ea typeface="Calibri"/>
                <a:cs typeface="Segoe UI" panose="020B0502040204020203" pitchFamily="34" charset="0"/>
                <a:sym typeface="Calibri"/>
              </a:rPr>
              <a:t>ON</a:t>
            </a:r>
            <a:r>
              <a:rPr lang="fr-FR" sz="1100" b="0" i="0" u="none" strike="noStrike" cap="none" dirty="0">
                <a:solidFill>
                  <a:schemeClr val="dk1"/>
                </a:solidFill>
                <a:latin typeface="Segoe UI" panose="020B0502040204020203" pitchFamily="34" charset="0"/>
                <a:ea typeface="Calibri"/>
                <a:cs typeface="Segoe UI" panose="020B0502040204020203" pitchFamily="34" charset="0"/>
                <a:sym typeface="Calibri"/>
              </a:rPr>
              <a:t> b.id_bien </a:t>
            </a:r>
            <a:r>
              <a:rPr lang="fr-FR" sz="1100" b="1" i="0" u="none" strike="noStrike" cap="none" dirty="0">
                <a:solidFill>
                  <a:schemeClr val="dk1"/>
                </a:solidFill>
                <a:latin typeface="Segoe UI" panose="020B0502040204020203" pitchFamily="34" charset="0"/>
                <a:ea typeface="Calibri"/>
                <a:cs typeface="Segoe UI" panose="020B0502040204020203" pitchFamily="34" charset="0"/>
                <a:sym typeface="Calibri"/>
              </a:rPr>
              <a:t>=</a:t>
            </a:r>
            <a:r>
              <a:rPr lang="fr-FR" sz="1100" b="0" i="0" u="none" strike="noStrike" cap="none" dirty="0">
                <a:solidFill>
                  <a:schemeClr val="dk1"/>
                </a:solidFill>
                <a:latin typeface="Segoe UI" panose="020B0502040204020203" pitchFamily="34" charset="0"/>
                <a:ea typeface="Calibri"/>
                <a:cs typeface="Segoe UI" panose="020B0502040204020203" pitchFamily="34" charset="0"/>
                <a:sym typeface="Calibri"/>
              </a:rPr>
              <a:t> v.id_bien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1800"/>
            </a:pPr>
            <a:r>
              <a:rPr lang="fr-FR" sz="1100" b="1" i="0" u="none" strike="noStrike" cap="none" dirty="0">
                <a:solidFill>
                  <a:schemeClr val="dk1"/>
                </a:solidFill>
                <a:latin typeface="Segoe UI" panose="020B0502040204020203" pitchFamily="34" charset="0"/>
                <a:ea typeface="Calibri"/>
                <a:cs typeface="Segoe UI" panose="020B0502040204020203" pitchFamily="34" charset="0"/>
                <a:sym typeface="Calibri"/>
              </a:rPr>
              <a:t>WHERE</a:t>
            </a:r>
            <a:r>
              <a:rPr lang="fr-FR" sz="1100" b="0" i="0" u="none" strike="noStrike" cap="none" dirty="0">
                <a:solidFill>
                  <a:schemeClr val="dk1"/>
                </a:solidFill>
                <a:latin typeface="Segoe UI" panose="020B0502040204020203" pitchFamily="34" charset="0"/>
                <a:ea typeface="Calibri"/>
                <a:cs typeface="Segoe UI" panose="020B0502040204020203" pitchFamily="34" charset="0"/>
                <a:sym typeface="Calibri"/>
              </a:rPr>
              <a:t> date </a:t>
            </a:r>
            <a:r>
              <a:rPr lang="fr-FR" sz="1100" b="1" i="0" u="none" strike="noStrike" cap="none" dirty="0">
                <a:solidFill>
                  <a:schemeClr val="dk1"/>
                </a:solidFill>
                <a:latin typeface="Segoe UI" panose="020B0502040204020203" pitchFamily="34" charset="0"/>
                <a:ea typeface="Calibri"/>
                <a:cs typeface="Segoe UI" panose="020B0502040204020203" pitchFamily="34" charset="0"/>
                <a:sym typeface="Calibri"/>
              </a:rPr>
              <a:t>BETWEEN</a:t>
            </a:r>
            <a:r>
              <a:rPr lang="fr-FR" sz="1100" b="0" i="0" u="none" strike="noStrike" cap="none" dirty="0">
                <a:solidFill>
                  <a:schemeClr val="dk1"/>
                </a:solidFill>
                <a:latin typeface="Segoe UI" panose="020B0502040204020203" pitchFamily="34" charset="0"/>
                <a:ea typeface="Calibri"/>
                <a:cs typeface="Segoe UI" panose="020B0502040204020203" pitchFamily="34" charset="0"/>
                <a:sym typeface="Calibri"/>
              </a:rPr>
              <a:t> </a:t>
            </a:r>
            <a:r>
              <a:rPr lang="fr-FR" sz="1100" b="0" i="0" u="none" strike="noStrike" cap="none" dirty="0">
                <a:solidFill>
                  <a:schemeClr val="accent3"/>
                </a:solidFill>
                <a:latin typeface="Segoe UI" panose="020B0502040204020203" pitchFamily="34" charset="0"/>
                <a:ea typeface="Calibri"/>
                <a:cs typeface="Segoe UI" panose="020B0502040204020203" pitchFamily="34" charset="0"/>
                <a:sym typeface="Calibri"/>
              </a:rPr>
              <a:t>"2020-01-02" </a:t>
            </a:r>
            <a:r>
              <a:rPr lang="fr-FR" sz="1100" b="1" i="0" u="none" strike="noStrike" cap="none" dirty="0">
                <a:solidFill>
                  <a:schemeClr val="dk1"/>
                </a:solidFill>
                <a:latin typeface="Segoe UI" panose="020B0502040204020203" pitchFamily="34" charset="0"/>
                <a:ea typeface="Calibri"/>
                <a:cs typeface="Segoe UI" panose="020B0502040204020203" pitchFamily="34" charset="0"/>
                <a:sym typeface="Calibri"/>
              </a:rPr>
              <a:t>AND</a:t>
            </a:r>
            <a:r>
              <a:rPr lang="fr-FR" sz="1100" b="0" i="0" u="none" strike="noStrike" cap="none" dirty="0">
                <a:solidFill>
                  <a:schemeClr val="dk1"/>
                </a:solidFill>
                <a:latin typeface="Segoe UI" panose="020B0502040204020203" pitchFamily="34" charset="0"/>
                <a:ea typeface="Calibri"/>
                <a:cs typeface="Segoe UI" panose="020B0502040204020203" pitchFamily="34" charset="0"/>
                <a:sym typeface="Calibri"/>
              </a:rPr>
              <a:t> </a:t>
            </a:r>
            <a:r>
              <a:rPr lang="fr-FR" sz="1100" b="0" i="0" u="none" strike="noStrike" cap="none" dirty="0">
                <a:solidFill>
                  <a:schemeClr val="accent3"/>
                </a:solidFill>
                <a:latin typeface="Segoe UI" panose="020B0502040204020203" pitchFamily="34" charset="0"/>
                <a:ea typeface="Calibri"/>
                <a:cs typeface="Segoe UI" panose="020B0502040204020203" pitchFamily="34" charset="0"/>
                <a:sym typeface="Calibri"/>
              </a:rPr>
              <a:t>"2020-03-31’’ 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1800"/>
            </a:pPr>
            <a:r>
              <a:rPr lang="fr-FR" sz="1100" b="1" i="0" u="none" strike="noStrike" cap="none" dirty="0">
                <a:solidFill>
                  <a:schemeClr val="dk1"/>
                </a:solidFill>
                <a:latin typeface="Segoe UI" panose="020B0502040204020203" pitchFamily="34" charset="0"/>
                <a:ea typeface="Calibri"/>
                <a:cs typeface="Segoe UI" panose="020B0502040204020203" pitchFamily="34" charset="0"/>
                <a:sym typeface="Calibri"/>
              </a:rPr>
              <a:t>GROUP BY </a:t>
            </a:r>
            <a:r>
              <a:rPr lang="fr-FR" sz="1100" b="0" i="0" u="none" strike="noStrike" cap="none" dirty="0">
                <a:solidFill>
                  <a:schemeClr val="dk1"/>
                </a:solidFill>
                <a:latin typeface="Segoe UI" panose="020B0502040204020203" pitchFamily="34" charset="0"/>
                <a:ea typeface="Calibri"/>
                <a:cs typeface="Segoe UI" panose="020B0502040204020203" pitchFamily="34" charset="0"/>
                <a:sym typeface="Calibri"/>
              </a:rPr>
              <a:t>c.nom_commune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1800"/>
            </a:pPr>
            <a:r>
              <a:rPr lang="fr-FR" sz="1100" b="1" i="0" u="none" strike="noStrike" cap="none" dirty="0">
                <a:solidFill>
                  <a:schemeClr val="dk1"/>
                </a:solidFill>
                <a:latin typeface="Segoe UI" panose="020B0502040204020203" pitchFamily="34" charset="0"/>
                <a:ea typeface="Calibri"/>
                <a:cs typeface="Segoe UI" panose="020B0502040204020203" pitchFamily="34" charset="0"/>
                <a:sym typeface="Calibri"/>
              </a:rPr>
              <a:t>HAVING</a:t>
            </a:r>
            <a:r>
              <a:rPr lang="fr-FR" sz="1100" b="0" i="0" u="none" strike="noStrike" cap="none" dirty="0">
                <a:solidFill>
                  <a:schemeClr val="dk1"/>
                </a:solidFill>
                <a:latin typeface="Segoe UI" panose="020B0502040204020203" pitchFamily="34" charset="0"/>
                <a:ea typeface="Calibri"/>
                <a:cs typeface="Segoe UI" panose="020B0502040204020203" pitchFamily="34" charset="0"/>
                <a:sym typeface="Calibri"/>
              </a:rPr>
              <a:t> nbr_ventes </a:t>
            </a:r>
            <a:r>
              <a:rPr lang="fr-FR" sz="1100" b="1" i="0" u="none" strike="noStrike" cap="none" dirty="0">
                <a:solidFill>
                  <a:schemeClr val="dk1"/>
                </a:solidFill>
                <a:latin typeface="Segoe UI" panose="020B0502040204020203" pitchFamily="34" charset="0"/>
                <a:ea typeface="Calibri"/>
                <a:cs typeface="Segoe UI" panose="020B0502040204020203" pitchFamily="34" charset="0"/>
                <a:sym typeface="Calibri"/>
              </a:rPr>
              <a:t>&gt;=</a:t>
            </a:r>
            <a:r>
              <a:rPr lang="fr-FR" sz="1100" b="0" i="0" u="none" strike="noStrike" cap="none" dirty="0">
                <a:solidFill>
                  <a:schemeClr val="dk1"/>
                </a:solidFill>
                <a:latin typeface="Segoe UI" panose="020B0502040204020203" pitchFamily="34" charset="0"/>
                <a:ea typeface="Calibri"/>
                <a:cs typeface="Segoe UI" panose="020B0502040204020203" pitchFamily="34" charset="0"/>
                <a:sym typeface="Calibri"/>
              </a:rPr>
              <a:t> </a:t>
            </a:r>
            <a:r>
              <a:rPr lang="fr-FR" sz="1100" b="0" i="0" u="none" strike="noStrike" cap="none" dirty="0">
                <a:solidFill>
                  <a:schemeClr val="accent3"/>
                </a:solidFill>
                <a:latin typeface="Segoe UI" panose="020B0502040204020203" pitchFamily="34" charset="0"/>
                <a:ea typeface="Calibri"/>
                <a:cs typeface="Segoe UI" panose="020B0502040204020203" pitchFamily="34" charset="0"/>
                <a:sym typeface="Calibri"/>
              </a:rPr>
              <a:t>50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1800"/>
            </a:pPr>
            <a:r>
              <a:rPr lang="fr-FR" sz="1100" b="1" i="0" u="none" strike="noStrike" cap="none" dirty="0">
                <a:solidFill>
                  <a:schemeClr val="dk1"/>
                </a:solidFill>
                <a:latin typeface="Segoe UI" panose="020B0502040204020203" pitchFamily="34" charset="0"/>
                <a:ea typeface="Calibri"/>
                <a:cs typeface="Segoe UI" panose="020B0502040204020203" pitchFamily="34" charset="0"/>
                <a:sym typeface="Calibri"/>
              </a:rPr>
              <a:t>ORDER BY </a:t>
            </a:r>
            <a:r>
              <a:rPr lang="fr-FR" sz="1100" b="0" i="0" u="none" strike="noStrike" cap="none" dirty="0">
                <a:solidFill>
                  <a:schemeClr val="dk1"/>
                </a:solidFill>
                <a:latin typeface="Segoe UI" panose="020B0502040204020203" pitchFamily="34" charset="0"/>
                <a:ea typeface="Calibri"/>
                <a:cs typeface="Segoe UI" panose="020B0502040204020203" pitchFamily="34" charset="0"/>
                <a:sym typeface="Calibri"/>
              </a:rPr>
              <a:t>nbr_ventes </a:t>
            </a:r>
            <a:endParaRPr lang="fr-FR" sz="1100" b="1" i="0" u="none" strike="noStrike" cap="none" dirty="0">
              <a:solidFill>
                <a:schemeClr val="dk1"/>
              </a:solidFill>
              <a:latin typeface="Segoe UI" panose="020B0502040204020203" pitchFamily="34" charset="0"/>
              <a:ea typeface="Calibri"/>
              <a:cs typeface="Segoe UI" panose="020B0502040204020203" pitchFamily="34" charset="0"/>
              <a:sym typeface="Calibri"/>
            </a:endParaRPr>
          </a:p>
        </p:txBody>
      </p:sp>
      <p:sp>
        <p:nvSpPr>
          <p:cNvPr id="2" name="Google Shape;344;p42">
            <a:extLst>
              <a:ext uri="{FF2B5EF4-FFF2-40B4-BE49-F238E27FC236}">
                <a16:creationId xmlns:a16="http://schemas.microsoft.com/office/drawing/2014/main" id="{6809D8EB-456D-D7F7-7BA9-7F21AFE439B6}"/>
              </a:ext>
            </a:extLst>
          </p:cNvPr>
          <p:cNvSpPr txBox="1">
            <a:spLocks/>
          </p:cNvSpPr>
          <p:nvPr/>
        </p:nvSpPr>
        <p:spPr>
          <a:xfrm>
            <a:off x="1343681" y="695053"/>
            <a:ext cx="6025434" cy="59834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8575" tIns="34275" rIns="68575" bIns="34275" rtlCol="0" anchor="t" anchorCtr="0">
            <a:noAutofit/>
          </a:bodyPr>
          <a:lstStyle>
            <a:lvl1pPr marL="457200" marR="0" lvl="0" indent="-228600" algn="l" defTabSz="3429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None/>
              <a:defRPr sz="1500" b="0" i="0" u="none" strike="noStrike" kern="1200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defTabSz="3429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None/>
              <a:defRPr sz="1500" b="0" i="0" u="none" strike="noStrike" kern="12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defTabSz="3429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Char char="•"/>
              <a:defRPr sz="1400" b="0" i="0" u="none" strike="noStrike" kern="12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defTabSz="3429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sz="1200" b="0" i="0" u="none" strike="noStrike" kern="12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defTabSz="3429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sz="1200" b="0" i="0" u="none" strike="noStrike" kern="12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defTabSz="3429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kern="12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defTabSz="3429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kern="12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defTabSz="3429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kern="12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defTabSz="3429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kern="12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 algn="ctr">
              <a:spcBef>
                <a:spcPts val="0"/>
              </a:spcBef>
            </a:pPr>
            <a:r>
              <a:rPr lang="fr-FR" sz="2000" b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Liste des communes ayant eu au moins 50 ventes au 1er trimestre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21E328B-9D60-E7E2-67B9-818DBCE3FB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0159" y="2259917"/>
            <a:ext cx="1997531" cy="21885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60604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2"/>
          <p:cNvSpPr txBox="1">
            <a:spLocks noGrp="1"/>
          </p:cNvSpPr>
          <p:nvPr>
            <p:ph type="title"/>
          </p:nvPr>
        </p:nvSpPr>
        <p:spPr>
          <a:xfrm>
            <a:off x="389008" y="389060"/>
            <a:ext cx="6249917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</a:pPr>
            <a:r>
              <a:rPr lang="fr" sz="1600" b="0" dirty="0">
                <a:latin typeface="Segoe UI" panose="020B0502040204020203" pitchFamily="34" charset="0"/>
                <a:cs typeface="Segoe UI" panose="020B0502040204020203" pitchFamily="34" charset="0"/>
              </a:rPr>
              <a:t>Requête 10</a:t>
            </a:r>
            <a:endParaRPr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5" name="Google Shape;345;p42"/>
          <p:cNvSpPr txBox="1"/>
          <p:nvPr/>
        </p:nvSpPr>
        <p:spPr>
          <a:xfrm>
            <a:off x="390522" y="1552754"/>
            <a:ext cx="7409174" cy="34883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1800"/>
            </a:pPr>
            <a:r>
              <a:rPr lang="fr-FR" sz="1100" b="1" dirty="0">
                <a:solidFill>
                  <a:schemeClr val="dk1"/>
                </a:solidFill>
                <a:latin typeface="Segoe UI" panose="020B0502040204020203" pitchFamily="34" charset="0"/>
                <a:ea typeface="Calibri"/>
                <a:cs typeface="Segoe UI" panose="020B0502040204020203" pitchFamily="34" charset="0"/>
                <a:sym typeface="Calibri"/>
              </a:rPr>
              <a:t>WITH</a:t>
            </a:r>
            <a:r>
              <a:rPr lang="fr-FR" sz="1100" dirty="0">
                <a:solidFill>
                  <a:schemeClr val="dk1"/>
                </a:solidFill>
                <a:latin typeface="Segoe UI" panose="020B0502040204020203" pitchFamily="34" charset="0"/>
                <a:ea typeface="Calibri"/>
                <a:cs typeface="Segoe UI" panose="020B0502040204020203" pitchFamily="34" charset="0"/>
                <a:sym typeface="Calibri"/>
              </a:rPr>
              <a:t> appart2 </a:t>
            </a:r>
            <a:r>
              <a:rPr lang="fr-FR" sz="1100" b="1" dirty="0">
                <a:solidFill>
                  <a:schemeClr val="dk1"/>
                </a:solidFill>
                <a:latin typeface="Segoe UI" panose="020B0502040204020203" pitchFamily="34" charset="0"/>
                <a:ea typeface="Calibri"/>
                <a:cs typeface="Segoe UI" panose="020B0502040204020203" pitchFamily="34" charset="0"/>
                <a:sym typeface="Calibri"/>
              </a:rPr>
              <a:t>AS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1800"/>
            </a:pPr>
            <a:r>
              <a:rPr lang="fr-FR" sz="1100" dirty="0">
                <a:solidFill>
                  <a:schemeClr val="dk1"/>
                </a:solidFill>
                <a:latin typeface="Segoe UI" panose="020B0502040204020203" pitchFamily="34" charset="0"/>
                <a:ea typeface="Calibri"/>
                <a:cs typeface="Segoe UI" panose="020B0502040204020203" pitchFamily="34" charset="0"/>
                <a:sym typeface="Calibri"/>
              </a:rPr>
              <a:t>        (</a:t>
            </a:r>
            <a:r>
              <a:rPr lang="fr-FR" sz="1100" b="1" dirty="0">
                <a:solidFill>
                  <a:schemeClr val="dk1"/>
                </a:solidFill>
                <a:latin typeface="Segoe UI" panose="020B0502040204020203" pitchFamily="34" charset="0"/>
                <a:ea typeface="Calibri"/>
                <a:cs typeface="Segoe UI" panose="020B0502040204020203" pitchFamily="34" charset="0"/>
                <a:sym typeface="Calibri"/>
              </a:rPr>
              <a:t>SELECT AVG</a:t>
            </a:r>
            <a:r>
              <a:rPr lang="fr-FR" sz="1100" dirty="0">
                <a:solidFill>
                  <a:schemeClr val="dk1"/>
                </a:solidFill>
                <a:latin typeface="Segoe UI" panose="020B0502040204020203" pitchFamily="34" charset="0"/>
                <a:ea typeface="Calibri"/>
                <a:cs typeface="Segoe UI" panose="020B0502040204020203" pitchFamily="34" charset="0"/>
                <a:sym typeface="Calibri"/>
              </a:rPr>
              <a:t>(v.valeur / b.surface_carrez) </a:t>
            </a:r>
            <a:r>
              <a:rPr lang="fr-FR" sz="1100" b="1" dirty="0">
                <a:solidFill>
                  <a:schemeClr val="dk1"/>
                </a:solidFill>
                <a:latin typeface="Segoe UI" panose="020B0502040204020203" pitchFamily="34" charset="0"/>
                <a:ea typeface="Calibri"/>
                <a:cs typeface="Segoe UI" panose="020B0502040204020203" pitchFamily="34" charset="0"/>
                <a:sym typeface="Calibri"/>
              </a:rPr>
              <a:t>AS</a:t>
            </a:r>
            <a:r>
              <a:rPr lang="fr-FR" sz="1100" dirty="0">
                <a:solidFill>
                  <a:schemeClr val="dk1"/>
                </a:solidFill>
                <a:latin typeface="Segoe UI" panose="020B0502040204020203" pitchFamily="34" charset="0"/>
                <a:ea typeface="Calibri"/>
                <a:cs typeface="Segoe UI" panose="020B0502040204020203" pitchFamily="34" charset="0"/>
                <a:sym typeface="Calibri"/>
              </a:rPr>
              <a:t> prix_m2_2pces 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1800"/>
            </a:pPr>
            <a:r>
              <a:rPr lang="fr-FR" sz="1100" b="1" dirty="0">
                <a:solidFill>
                  <a:schemeClr val="dk1"/>
                </a:solidFill>
                <a:latin typeface="Segoe UI" panose="020B0502040204020203" pitchFamily="34" charset="0"/>
                <a:ea typeface="Calibri"/>
                <a:cs typeface="Segoe UI" panose="020B0502040204020203" pitchFamily="34" charset="0"/>
                <a:sym typeface="Calibri"/>
              </a:rPr>
              <a:t>        FROM </a:t>
            </a:r>
            <a:r>
              <a:rPr lang="fr-FR" sz="1100" dirty="0">
                <a:solidFill>
                  <a:schemeClr val="dk1"/>
                </a:solidFill>
                <a:latin typeface="Segoe UI" panose="020B0502040204020203" pitchFamily="34" charset="0"/>
                <a:ea typeface="Calibri"/>
                <a:cs typeface="Segoe UI" panose="020B0502040204020203" pitchFamily="34" charset="0"/>
                <a:sym typeface="Calibri"/>
              </a:rPr>
              <a:t>commune c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1800"/>
            </a:pPr>
            <a:r>
              <a:rPr lang="fr-FR" sz="1100" dirty="0">
                <a:solidFill>
                  <a:schemeClr val="dk1"/>
                </a:solidFill>
                <a:latin typeface="Segoe UI" panose="020B0502040204020203" pitchFamily="34" charset="0"/>
                <a:ea typeface="Calibri"/>
                <a:cs typeface="Segoe UI" panose="020B0502040204020203" pitchFamily="34" charset="0"/>
                <a:sym typeface="Calibri"/>
              </a:rPr>
              <a:t>        </a:t>
            </a:r>
            <a:r>
              <a:rPr lang="fr-FR" sz="1100" b="1" dirty="0">
                <a:solidFill>
                  <a:schemeClr val="dk1"/>
                </a:solidFill>
                <a:latin typeface="Segoe UI" panose="020B0502040204020203" pitchFamily="34" charset="0"/>
                <a:ea typeface="Calibri"/>
                <a:cs typeface="Segoe UI" panose="020B0502040204020203" pitchFamily="34" charset="0"/>
                <a:sym typeface="Calibri"/>
              </a:rPr>
              <a:t>JOIN </a:t>
            </a:r>
            <a:r>
              <a:rPr lang="fr-FR" sz="1100" dirty="0">
                <a:solidFill>
                  <a:schemeClr val="dk1"/>
                </a:solidFill>
                <a:latin typeface="Segoe UI" panose="020B0502040204020203" pitchFamily="34" charset="0"/>
                <a:ea typeface="Calibri"/>
                <a:cs typeface="Segoe UI" panose="020B0502040204020203" pitchFamily="34" charset="0"/>
                <a:sym typeface="Calibri"/>
              </a:rPr>
              <a:t>bien b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1800"/>
            </a:pPr>
            <a:r>
              <a:rPr lang="fr-FR" sz="1100" dirty="0">
                <a:solidFill>
                  <a:schemeClr val="dk1"/>
                </a:solidFill>
                <a:latin typeface="Segoe UI" panose="020B0502040204020203" pitchFamily="34" charset="0"/>
                <a:ea typeface="Calibri"/>
                <a:cs typeface="Segoe UI" panose="020B0502040204020203" pitchFamily="34" charset="0"/>
                <a:sym typeface="Calibri"/>
              </a:rPr>
              <a:t>        </a:t>
            </a:r>
            <a:r>
              <a:rPr lang="fr-FR" sz="1100" b="1" dirty="0">
                <a:solidFill>
                  <a:schemeClr val="dk1"/>
                </a:solidFill>
                <a:latin typeface="Segoe UI" panose="020B0502040204020203" pitchFamily="34" charset="0"/>
                <a:ea typeface="Calibri"/>
                <a:cs typeface="Segoe UI" panose="020B0502040204020203" pitchFamily="34" charset="0"/>
                <a:sym typeface="Calibri"/>
              </a:rPr>
              <a:t>ON</a:t>
            </a:r>
            <a:r>
              <a:rPr lang="fr-FR" sz="1100" dirty="0">
                <a:solidFill>
                  <a:schemeClr val="dk1"/>
                </a:solidFill>
                <a:latin typeface="Segoe UI" panose="020B0502040204020203" pitchFamily="34" charset="0"/>
                <a:ea typeface="Calibri"/>
                <a:cs typeface="Segoe UI" panose="020B0502040204020203" pitchFamily="34" charset="0"/>
                <a:sym typeface="Calibri"/>
              </a:rPr>
              <a:t> c.id_codedep_codecommune </a:t>
            </a:r>
            <a:r>
              <a:rPr lang="fr-FR" sz="1100" b="1" dirty="0">
                <a:solidFill>
                  <a:schemeClr val="dk1"/>
                </a:solidFill>
                <a:latin typeface="Segoe UI" panose="020B0502040204020203" pitchFamily="34" charset="0"/>
                <a:ea typeface="Calibri"/>
                <a:cs typeface="Segoe UI" panose="020B0502040204020203" pitchFamily="34" charset="0"/>
                <a:sym typeface="Calibri"/>
              </a:rPr>
              <a:t>=</a:t>
            </a:r>
            <a:r>
              <a:rPr lang="fr-FR" sz="1100" dirty="0">
                <a:solidFill>
                  <a:schemeClr val="dk1"/>
                </a:solidFill>
                <a:latin typeface="Segoe UI" panose="020B0502040204020203" pitchFamily="34" charset="0"/>
                <a:ea typeface="Calibri"/>
                <a:cs typeface="Segoe UI" panose="020B0502040204020203" pitchFamily="34" charset="0"/>
                <a:sym typeface="Calibri"/>
              </a:rPr>
              <a:t> b.id_codedep_codecommune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1800"/>
            </a:pPr>
            <a:r>
              <a:rPr lang="fr-FR" sz="1100" dirty="0">
                <a:solidFill>
                  <a:schemeClr val="dk1"/>
                </a:solidFill>
                <a:latin typeface="Segoe UI" panose="020B0502040204020203" pitchFamily="34" charset="0"/>
                <a:ea typeface="Calibri"/>
                <a:cs typeface="Segoe UI" panose="020B0502040204020203" pitchFamily="34" charset="0"/>
                <a:sym typeface="Calibri"/>
              </a:rPr>
              <a:t>        </a:t>
            </a:r>
            <a:r>
              <a:rPr lang="fr-FR" sz="1100" b="1" dirty="0">
                <a:solidFill>
                  <a:schemeClr val="dk1"/>
                </a:solidFill>
                <a:latin typeface="Segoe UI" panose="020B0502040204020203" pitchFamily="34" charset="0"/>
                <a:ea typeface="Calibri"/>
                <a:cs typeface="Segoe UI" panose="020B0502040204020203" pitchFamily="34" charset="0"/>
                <a:sym typeface="Calibri"/>
              </a:rPr>
              <a:t>JOIN </a:t>
            </a:r>
            <a:r>
              <a:rPr lang="fr-FR" sz="1100" dirty="0">
                <a:solidFill>
                  <a:schemeClr val="dk1"/>
                </a:solidFill>
                <a:latin typeface="Segoe UI" panose="020B0502040204020203" pitchFamily="34" charset="0"/>
                <a:ea typeface="Calibri"/>
                <a:cs typeface="Segoe UI" panose="020B0502040204020203" pitchFamily="34" charset="0"/>
                <a:sym typeface="Calibri"/>
              </a:rPr>
              <a:t>vente v 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1800"/>
            </a:pPr>
            <a:r>
              <a:rPr lang="fr-FR" sz="1100" dirty="0">
                <a:solidFill>
                  <a:schemeClr val="dk1"/>
                </a:solidFill>
                <a:latin typeface="Segoe UI" panose="020B0502040204020203" pitchFamily="34" charset="0"/>
                <a:ea typeface="Calibri"/>
                <a:cs typeface="Segoe UI" panose="020B0502040204020203" pitchFamily="34" charset="0"/>
                <a:sym typeface="Calibri"/>
              </a:rPr>
              <a:t>        </a:t>
            </a:r>
            <a:r>
              <a:rPr lang="fr-FR" sz="1100" b="1" dirty="0">
                <a:solidFill>
                  <a:schemeClr val="dk1"/>
                </a:solidFill>
                <a:latin typeface="Segoe UI" panose="020B0502040204020203" pitchFamily="34" charset="0"/>
                <a:ea typeface="Calibri"/>
                <a:cs typeface="Segoe UI" panose="020B0502040204020203" pitchFamily="34" charset="0"/>
                <a:sym typeface="Calibri"/>
              </a:rPr>
              <a:t>ON</a:t>
            </a:r>
            <a:r>
              <a:rPr lang="fr-FR" sz="1100" dirty="0">
                <a:solidFill>
                  <a:schemeClr val="dk1"/>
                </a:solidFill>
                <a:latin typeface="Segoe UI" panose="020B0502040204020203" pitchFamily="34" charset="0"/>
                <a:ea typeface="Calibri"/>
                <a:cs typeface="Segoe UI" panose="020B0502040204020203" pitchFamily="34" charset="0"/>
                <a:sym typeface="Calibri"/>
              </a:rPr>
              <a:t> b.id_bien </a:t>
            </a:r>
            <a:r>
              <a:rPr lang="fr-FR" sz="1100" b="1" dirty="0">
                <a:solidFill>
                  <a:schemeClr val="dk1"/>
                </a:solidFill>
                <a:latin typeface="Segoe UI" panose="020B0502040204020203" pitchFamily="34" charset="0"/>
                <a:ea typeface="Calibri"/>
                <a:cs typeface="Segoe UI" panose="020B0502040204020203" pitchFamily="34" charset="0"/>
                <a:sym typeface="Calibri"/>
              </a:rPr>
              <a:t>=</a:t>
            </a:r>
            <a:r>
              <a:rPr lang="fr-FR" sz="1100" dirty="0">
                <a:solidFill>
                  <a:schemeClr val="dk1"/>
                </a:solidFill>
                <a:latin typeface="Segoe UI" panose="020B0502040204020203" pitchFamily="34" charset="0"/>
                <a:ea typeface="Calibri"/>
                <a:cs typeface="Segoe UI" panose="020B0502040204020203" pitchFamily="34" charset="0"/>
                <a:sym typeface="Calibri"/>
              </a:rPr>
              <a:t> v.id_bien 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1800"/>
            </a:pPr>
            <a:r>
              <a:rPr lang="fr-FR" sz="1100" b="1" dirty="0">
                <a:solidFill>
                  <a:schemeClr val="dk1"/>
                </a:solidFill>
                <a:latin typeface="Segoe UI" panose="020B0502040204020203" pitchFamily="34" charset="0"/>
                <a:ea typeface="Calibri"/>
                <a:cs typeface="Segoe UI" panose="020B0502040204020203" pitchFamily="34" charset="0"/>
                <a:sym typeface="Calibri"/>
              </a:rPr>
              <a:t>        WHERE</a:t>
            </a:r>
            <a:r>
              <a:rPr lang="fr-FR" sz="1100" dirty="0">
                <a:solidFill>
                  <a:schemeClr val="dk1"/>
                </a:solidFill>
                <a:latin typeface="Segoe UI" panose="020B0502040204020203" pitchFamily="34" charset="0"/>
                <a:ea typeface="Calibri"/>
                <a:cs typeface="Segoe UI" panose="020B0502040204020203" pitchFamily="34" charset="0"/>
                <a:sym typeface="Calibri"/>
              </a:rPr>
              <a:t> b.type_local </a:t>
            </a:r>
            <a:r>
              <a:rPr lang="fr-FR" sz="1100" b="1" dirty="0">
                <a:solidFill>
                  <a:schemeClr val="dk1"/>
                </a:solidFill>
                <a:latin typeface="Segoe UI" panose="020B0502040204020203" pitchFamily="34" charset="0"/>
                <a:ea typeface="Calibri"/>
                <a:cs typeface="Segoe UI" panose="020B0502040204020203" pitchFamily="34" charset="0"/>
                <a:sym typeface="Calibri"/>
              </a:rPr>
              <a:t>=</a:t>
            </a:r>
            <a:r>
              <a:rPr lang="fr-FR" sz="1100" dirty="0">
                <a:solidFill>
                  <a:schemeClr val="dk1"/>
                </a:solidFill>
                <a:latin typeface="Segoe UI" panose="020B0502040204020203" pitchFamily="34" charset="0"/>
                <a:ea typeface="Calibri"/>
                <a:cs typeface="Segoe UI" panose="020B0502040204020203" pitchFamily="34" charset="0"/>
                <a:sym typeface="Calibri"/>
              </a:rPr>
              <a:t> </a:t>
            </a:r>
            <a:r>
              <a:rPr lang="fr-FR" sz="1100" dirty="0">
                <a:solidFill>
                  <a:schemeClr val="accent3"/>
                </a:solidFill>
                <a:latin typeface="Segoe UI" panose="020B0502040204020203" pitchFamily="34" charset="0"/>
                <a:ea typeface="Calibri"/>
                <a:cs typeface="Segoe UI" panose="020B0502040204020203" pitchFamily="34" charset="0"/>
                <a:sym typeface="Calibri"/>
              </a:rPr>
              <a:t>"Appartement" </a:t>
            </a:r>
            <a:r>
              <a:rPr lang="fr-FR" sz="1100" b="1" dirty="0">
                <a:solidFill>
                  <a:schemeClr val="dk1"/>
                </a:solidFill>
                <a:latin typeface="Segoe UI" panose="020B0502040204020203" pitchFamily="34" charset="0"/>
                <a:ea typeface="Calibri"/>
                <a:cs typeface="Segoe UI" panose="020B0502040204020203" pitchFamily="34" charset="0"/>
                <a:sym typeface="Calibri"/>
              </a:rPr>
              <a:t>AND</a:t>
            </a:r>
            <a:r>
              <a:rPr lang="fr-FR" sz="1100" dirty="0">
                <a:solidFill>
                  <a:schemeClr val="dk1"/>
                </a:solidFill>
                <a:latin typeface="Segoe UI" panose="020B0502040204020203" pitchFamily="34" charset="0"/>
                <a:ea typeface="Calibri"/>
                <a:cs typeface="Segoe UI" panose="020B0502040204020203" pitchFamily="34" charset="0"/>
                <a:sym typeface="Calibri"/>
              </a:rPr>
              <a:t> b.total_piece </a:t>
            </a:r>
            <a:r>
              <a:rPr lang="fr-FR" sz="1100" b="1" dirty="0">
                <a:solidFill>
                  <a:schemeClr val="dk1"/>
                </a:solidFill>
                <a:latin typeface="Segoe UI" panose="020B0502040204020203" pitchFamily="34" charset="0"/>
                <a:ea typeface="Calibri"/>
                <a:cs typeface="Segoe UI" panose="020B0502040204020203" pitchFamily="34" charset="0"/>
                <a:sym typeface="Calibri"/>
              </a:rPr>
              <a:t>=</a:t>
            </a:r>
            <a:r>
              <a:rPr lang="fr-FR" sz="1100" dirty="0">
                <a:solidFill>
                  <a:schemeClr val="dk1"/>
                </a:solidFill>
                <a:latin typeface="Segoe UI" panose="020B0502040204020203" pitchFamily="34" charset="0"/>
                <a:ea typeface="Calibri"/>
                <a:cs typeface="Segoe UI" panose="020B0502040204020203" pitchFamily="34" charset="0"/>
                <a:sym typeface="Calibri"/>
              </a:rPr>
              <a:t> </a:t>
            </a:r>
            <a:r>
              <a:rPr lang="fr-FR" sz="1100" dirty="0">
                <a:solidFill>
                  <a:schemeClr val="accent3"/>
                </a:solidFill>
                <a:latin typeface="Segoe UI" panose="020B0502040204020203" pitchFamily="34" charset="0"/>
                <a:ea typeface="Calibri"/>
                <a:cs typeface="Segoe UI" panose="020B0502040204020203" pitchFamily="34" charset="0"/>
                <a:sym typeface="Calibri"/>
              </a:rPr>
              <a:t>2</a:t>
            </a:r>
            <a:r>
              <a:rPr lang="fr-FR" sz="1100" dirty="0">
                <a:solidFill>
                  <a:schemeClr val="dk1"/>
                </a:solidFill>
                <a:latin typeface="Segoe UI" panose="020B0502040204020203" pitchFamily="34" charset="0"/>
                <a:ea typeface="Calibri"/>
                <a:cs typeface="Segoe UI" panose="020B0502040204020203" pitchFamily="34" charset="0"/>
                <a:sym typeface="Calibri"/>
              </a:rPr>
              <a:t>),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1800"/>
            </a:pPr>
            <a:r>
              <a:rPr lang="fr-FR" sz="1100" dirty="0">
                <a:solidFill>
                  <a:schemeClr val="dk1"/>
                </a:solidFill>
                <a:latin typeface="Segoe UI" panose="020B0502040204020203" pitchFamily="34" charset="0"/>
                <a:ea typeface="Calibri"/>
                <a:cs typeface="Segoe UI" panose="020B0502040204020203" pitchFamily="34" charset="0"/>
                <a:sym typeface="Calibri"/>
              </a:rPr>
              <a:t>appart3 </a:t>
            </a:r>
            <a:r>
              <a:rPr lang="fr-FR" sz="1100" b="1" dirty="0">
                <a:solidFill>
                  <a:schemeClr val="dk1"/>
                </a:solidFill>
                <a:latin typeface="Segoe UI" panose="020B0502040204020203" pitchFamily="34" charset="0"/>
                <a:ea typeface="Calibri"/>
                <a:cs typeface="Segoe UI" panose="020B0502040204020203" pitchFamily="34" charset="0"/>
                <a:sym typeface="Calibri"/>
              </a:rPr>
              <a:t>AS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1800"/>
            </a:pPr>
            <a:r>
              <a:rPr lang="fr-FR" sz="1100" dirty="0">
                <a:solidFill>
                  <a:schemeClr val="dk1"/>
                </a:solidFill>
                <a:latin typeface="Segoe UI" panose="020B0502040204020203" pitchFamily="34" charset="0"/>
                <a:ea typeface="Calibri"/>
                <a:cs typeface="Segoe UI" panose="020B0502040204020203" pitchFamily="34" charset="0"/>
                <a:sym typeface="Calibri"/>
              </a:rPr>
              <a:t>         (</a:t>
            </a:r>
            <a:r>
              <a:rPr lang="fr-FR" sz="1100" b="1" dirty="0">
                <a:solidFill>
                  <a:schemeClr val="dk1"/>
                </a:solidFill>
                <a:latin typeface="Segoe UI" panose="020B0502040204020203" pitchFamily="34" charset="0"/>
                <a:ea typeface="Calibri"/>
                <a:cs typeface="Segoe UI" panose="020B0502040204020203" pitchFamily="34" charset="0"/>
                <a:sym typeface="Calibri"/>
              </a:rPr>
              <a:t>SELECT AVG</a:t>
            </a:r>
            <a:r>
              <a:rPr lang="fr-FR" sz="1100" dirty="0">
                <a:solidFill>
                  <a:schemeClr val="dk1"/>
                </a:solidFill>
                <a:latin typeface="Segoe UI" panose="020B0502040204020203" pitchFamily="34" charset="0"/>
                <a:ea typeface="Calibri"/>
                <a:cs typeface="Segoe UI" panose="020B0502040204020203" pitchFamily="34" charset="0"/>
                <a:sym typeface="Calibri"/>
              </a:rPr>
              <a:t>(v.valeur / b.surface_carrez)  </a:t>
            </a:r>
            <a:r>
              <a:rPr lang="fr-FR" sz="1100" b="1" dirty="0">
                <a:solidFill>
                  <a:schemeClr val="dk1"/>
                </a:solidFill>
                <a:latin typeface="Segoe UI" panose="020B0502040204020203" pitchFamily="34" charset="0"/>
                <a:ea typeface="Calibri"/>
                <a:cs typeface="Segoe UI" panose="020B0502040204020203" pitchFamily="34" charset="0"/>
                <a:sym typeface="Calibri"/>
              </a:rPr>
              <a:t>AS</a:t>
            </a:r>
            <a:r>
              <a:rPr lang="fr-FR" sz="1100" dirty="0">
                <a:solidFill>
                  <a:schemeClr val="dk1"/>
                </a:solidFill>
                <a:latin typeface="Segoe UI" panose="020B0502040204020203" pitchFamily="34" charset="0"/>
                <a:ea typeface="Calibri"/>
                <a:cs typeface="Segoe UI" panose="020B0502040204020203" pitchFamily="34" charset="0"/>
                <a:sym typeface="Calibri"/>
              </a:rPr>
              <a:t> prix_m2_3pces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1800"/>
            </a:pPr>
            <a:r>
              <a:rPr lang="fr-FR" sz="1100" dirty="0">
                <a:solidFill>
                  <a:schemeClr val="dk1"/>
                </a:solidFill>
                <a:latin typeface="Segoe UI" panose="020B0502040204020203" pitchFamily="34" charset="0"/>
                <a:ea typeface="Calibri"/>
                <a:cs typeface="Segoe UI" panose="020B0502040204020203" pitchFamily="34" charset="0"/>
                <a:sym typeface="Calibri"/>
              </a:rPr>
              <a:t>         </a:t>
            </a:r>
            <a:r>
              <a:rPr lang="fr-FR" sz="1100" b="1" dirty="0">
                <a:solidFill>
                  <a:schemeClr val="dk1"/>
                </a:solidFill>
                <a:latin typeface="Segoe UI" panose="020B0502040204020203" pitchFamily="34" charset="0"/>
                <a:ea typeface="Calibri"/>
                <a:cs typeface="Segoe UI" panose="020B0502040204020203" pitchFamily="34" charset="0"/>
                <a:sym typeface="Calibri"/>
              </a:rPr>
              <a:t> FROM </a:t>
            </a:r>
            <a:r>
              <a:rPr lang="fr-FR" sz="1100" dirty="0">
                <a:solidFill>
                  <a:schemeClr val="dk1"/>
                </a:solidFill>
                <a:latin typeface="Segoe UI" panose="020B0502040204020203" pitchFamily="34" charset="0"/>
                <a:ea typeface="Calibri"/>
                <a:cs typeface="Segoe UI" panose="020B0502040204020203" pitchFamily="34" charset="0"/>
                <a:sym typeface="Calibri"/>
              </a:rPr>
              <a:t>commune c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1800"/>
            </a:pPr>
            <a:r>
              <a:rPr lang="fr-FR" sz="1100" dirty="0">
                <a:solidFill>
                  <a:schemeClr val="dk1"/>
                </a:solidFill>
                <a:latin typeface="Segoe UI" panose="020B0502040204020203" pitchFamily="34" charset="0"/>
                <a:ea typeface="Calibri"/>
                <a:cs typeface="Segoe UI" panose="020B0502040204020203" pitchFamily="34" charset="0"/>
                <a:sym typeface="Calibri"/>
              </a:rPr>
              <a:t>          </a:t>
            </a:r>
            <a:r>
              <a:rPr lang="fr-FR" sz="1100" b="1" dirty="0">
                <a:solidFill>
                  <a:schemeClr val="dk1"/>
                </a:solidFill>
                <a:latin typeface="Segoe UI" panose="020B0502040204020203" pitchFamily="34" charset="0"/>
                <a:ea typeface="Calibri"/>
                <a:cs typeface="Segoe UI" panose="020B0502040204020203" pitchFamily="34" charset="0"/>
                <a:sym typeface="Calibri"/>
              </a:rPr>
              <a:t>JOIN </a:t>
            </a:r>
            <a:r>
              <a:rPr lang="fr-FR" sz="1100" dirty="0">
                <a:solidFill>
                  <a:schemeClr val="dk1"/>
                </a:solidFill>
                <a:latin typeface="Segoe UI" panose="020B0502040204020203" pitchFamily="34" charset="0"/>
                <a:ea typeface="Calibri"/>
                <a:cs typeface="Segoe UI" panose="020B0502040204020203" pitchFamily="34" charset="0"/>
                <a:sym typeface="Calibri"/>
              </a:rPr>
              <a:t>bien b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1800"/>
            </a:pPr>
            <a:r>
              <a:rPr lang="fr-FR" sz="1100" dirty="0">
                <a:solidFill>
                  <a:schemeClr val="dk1"/>
                </a:solidFill>
                <a:latin typeface="Segoe UI" panose="020B0502040204020203" pitchFamily="34" charset="0"/>
                <a:ea typeface="Calibri"/>
                <a:cs typeface="Segoe UI" panose="020B0502040204020203" pitchFamily="34" charset="0"/>
                <a:sym typeface="Calibri"/>
              </a:rPr>
              <a:t>          </a:t>
            </a:r>
            <a:r>
              <a:rPr lang="fr-FR" sz="1100" b="1" dirty="0">
                <a:solidFill>
                  <a:schemeClr val="dk1"/>
                </a:solidFill>
                <a:latin typeface="Segoe UI" panose="020B0502040204020203" pitchFamily="34" charset="0"/>
                <a:ea typeface="Calibri"/>
                <a:cs typeface="Segoe UI" panose="020B0502040204020203" pitchFamily="34" charset="0"/>
                <a:sym typeface="Calibri"/>
              </a:rPr>
              <a:t>ON</a:t>
            </a:r>
            <a:r>
              <a:rPr lang="fr-FR" sz="1100" dirty="0">
                <a:solidFill>
                  <a:schemeClr val="dk1"/>
                </a:solidFill>
                <a:latin typeface="Segoe UI" panose="020B0502040204020203" pitchFamily="34" charset="0"/>
                <a:ea typeface="Calibri"/>
                <a:cs typeface="Segoe UI" panose="020B0502040204020203" pitchFamily="34" charset="0"/>
                <a:sym typeface="Calibri"/>
              </a:rPr>
              <a:t> c.id_codedep_codecommune </a:t>
            </a:r>
            <a:r>
              <a:rPr lang="fr-FR" sz="1100" b="1" dirty="0">
                <a:solidFill>
                  <a:schemeClr val="dk1"/>
                </a:solidFill>
                <a:latin typeface="Segoe UI" panose="020B0502040204020203" pitchFamily="34" charset="0"/>
                <a:ea typeface="Calibri"/>
                <a:cs typeface="Segoe UI" panose="020B0502040204020203" pitchFamily="34" charset="0"/>
                <a:sym typeface="Calibri"/>
              </a:rPr>
              <a:t>=</a:t>
            </a:r>
            <a:r>
              <a:rPr lang="fr-FR" sz="1100" dirty="0">
                <a:solidFill>
                  <a:schemeClr val="dk1"/>
                </a:solidFill>
                <a:latin typeface="Segoe UI" panose="020B0502040204020203" pitchFamily="34" charset="0"/>
                <a:ea typeface="Calibri"/>
                <a:cs typeface="Segoe UI" panose="020B0502040204020203" pitchFamily="34" charset="0"/>
                <a:sym typeface="Calibri"/>
              </a:rPr>
              <a:t> b.id_codedep_codecommune 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1800"/>
            </a:pPr>
            <a:r>
              <a:rPr lang="fr-FR" sz="1100" dirty="0">
                <a:solidFill>
                  <a:schemeClr val="dk1"/>
                </a:solidFill>
                <a:latin typeface="Segoe UI" panose="020B0502040204020203" pitchFamily="34" charset="0"/>
                <a:ea typeface="Calibri"/>
                <a:cs typeface="Segoe UI" panose="020B0502040204020203" pitchFamily="34" charset="0"/>
                <a:sym typeface="Calibri"/>
              </a:rPr>
              <a:t>         </a:t>
            </a:r>
            <a:r>
              <a:rPr lang="fr-FR" sz="1100" b="1" dirty="0">
                <a:solidFill>
                  <a:schemeClr val="dk1"/>
                </a:solidFill>
                <a:latin typeface="Segoe UI" panose="020B0502040204020203" pitchFamily="34" charset="0"/>
                <a:ea typeface="Calibri"/>
                <a:cs typeface="Segoe UI" panose="020B0502040204020203" pitchFamily="34" charset="0"/>
                <a:sym typeface="Calibri"/>
              </a:rPr>
              <a:t> JOIN </a:t>
            </a:r>
            <a:r>
              <a:rPr lang="fr-FR" sz="1100" dirty="0">
                <a:solidFill>
                  <a:schemeClr val="dk1"/>
                </a:solidFill>
                <a:latin typeface="Segoe UI" panose="020B0502040204020203" pitchFamily="34" charset="0"/>
                <a:ea typeface="Calibri"/>
                <a:cs typeface="Segoe UI" panose="020B0502040204020203" pitchFamily="34" charset="0"/>
                <a:sym typeface="Calibri"/>
              </a:rPr>
              <a:t>vente v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1800"/>
            </a:pPr>
            <a:r>
              <a:rPr lang="fr-FR" sz="1100" dirty="0">
                <a:solidFill>
                  <a:schemeClr val="dk1"/>
                </a:solidFill>
                <a:latin typeface="Segoe UI" panose="020B0502040204020203" pitchFamily="34" charset="0"/>
                <a:ea typeface="Calibri"/>
                <a:cs typeface="Segoe UI" panose="020B0502040204020203" pitchFamily="34" charset="0"/>
                <a:sym typeface="Calibri"/>
              </a:rPr>
              <a:t>          </a:t>
            </a:r>
            <a:r>
              <a:rPr lang="fr-FR" sz="1100" b="1" dirty="0">
                <a:solidFill>
                  <a:schemeClr val="dk1"/>
                </a:solidFill>
                <a:latin typeface="Segoe UI" panose="020B0502040204020203" pitchFamily="34" charset="0"/>
                <a:ea typeface="Calibri"/>
                <a:cs typeface="Segoe UI" panose="020B0502040204020203" pitchFamily="34" charset="0"/>
                <a:sym typeface="Calibri"/>
              </a:rPr>
              <a:t>ON</a:t>
            </a:r>
            <a:r>
              <a:rPr lang="fr-FR" sz="1100" dirty="0">
                <a:solidFill>
                  <a:schemeClr val="dk1"/>
                </a:solidFill>
                <a:latin typeface="Segoe UI" panose="020B0502040204020203" pitchFamily="34" charset="0"/>
                <a:ea typeface="Calibri"/>
                <a:cs typeface="Segoe UI" panose="020B0502040204020203" pitchFamily="34" charset="0"/>
                <a:sym typeface="Calibri"/>
              </a:rPr>
              <a:t> b.id_bien </a:t>
            </a:r>
            <a:r>
              <a:rPr lang="fr-FR" sz="1100" b="1" dirty="0">
                <a:solidFill>
                  <a:schemeClr val="dk1"/>
                </a:solidFill>
                <a:latin typeface="Segoe UI" panose="020B0502040204020203" pitchFamily="34" charset="0"/>
                <a:ea typeface="Calibri"/>
                <a:cs typeface="Segoe UI" panose="020B0502040204020203" pitchFamily="34" charset="0"/>
                <a:sym typeface="Calibri"/>
              </a:rPr>
              <a:t>=</a:t>
            </a:r>
            <a:r>
              <a:rPr lang="fr-FR" sz="1100" dirty="0">
                <a:solidFill>
                  <a:schemeClr val="dk1"/>
                </a:solidFill>
                <a:latin typeface="Segoe UI" panose="020B0502040204020203" pitchFamily="34" charset="0"/>
                <a:ea typeface="Calibri"/>
                <a:cs typeface="Segoe UI" panose="020B0502040204020203" pitchFamily="34" charset="0"/>
                <a:sym typeface="Calibri"/>
              </a:rPr>
              <a:t> v.id_bien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1800"/>
            </a:pPr>
            <a:r>
              <a:rPr lang="fr-FR" sz="1100" dirty="0">
                <a:solidFill>
                  <a:schemeClr val="dk1"/>
                </a:solidFill>
                <a:latin typeface="Segoe UI" panose="020B0502040204020203" pitchFamily="34" charset="0"/>
                <a:ea typeface="Calibri"/>
                <a:cs typeface="Segoe UI" panose="020B0502040204020203" pitchFamily="34" charset="0"/>
                <a:sym typeface="Calibri"/>
              </a:rPr>
              <a:t>          </a:t>
            </a:r>
            <a:r>
              <a:rPr lang="fr-FR" sz="1100" b="1" dirty="0">
                <a:solidFill>
                  <a:schemeClr val="dk1"/>
                </a:solidFill>
                <a:latin typeface="Segoe UI" panose="020B0502040204020203" pitchFamily="34" charset="0"/>
                <a:ea typeface="Calibri"/>
                <a:cs typeface="Segoe UI" panose="020B0502040204020203" pitchFamily="34" charset="0"/>
                <a:sym typeface="Calibri"/>
              </a:rPr>
              <a:t>WHERE</a:t>
            </a:r>
            <a:r>
              <a:rPr lang="fr-FR" sz="1100" dirty="0">
                <a:solidFill>
                  <a:schemeClr val="dk1"/>
                </a:solidFill>
                <a:latin typeface="Segoe UI" panose="020B0502040204020203" pitchFamily="34" charset="0"/>
                <a:ea typeface="Calibri"/>
                <a:cs typeface="Segoe UI" panose="020B0502040204020203" pitchFamily="34" charset="0"/>
                <a:sym typeface="Calibri"/>
              </a:rPr>
              <a:t> b.type_local </a:t>
            </a:r>
            <a:r>
              <a:rPr lang="fr-FR" sz="1100" b="1" dirty="0">
                <a:solidFill>
                  <a:schemeClr val="dk1"/>
                </a:solidFill>
                <a:latin typeface="Segoe UI" panose="020B0502040204020203" pitchFamily="34" charset="0"/>
                <a:ea typeface="Calibri"/>
                <a:cs typeface="Segoe UI" panose="020B0502040204020203" pitchFamily="34" charset="0"/>
                <a:sym typeface="Calibri"/>
              </a:rPr>
              <a:t>=</a:t>
            </a:r>
            <a:r>
              <a:rPr lang="fr-FR" sz="1100" dirty="0">
                <a:solidFill>
                  <a:schemeClr val="dk1"/>
                </a:solidFill>
                <a:latin typeface="Segoe UI" panose="020B0502040204020203" pitchFamily="34" charset="0"/>
                <a:ea typeface="Calibri"/>
                <a:cs typeface="Segoe UI" panose="020B0502040204020203" pitchFamily="34" charset="0"/>
                <a:sym typeface="Calibri"/>
              </a:rPr>
              <a:t> </a:t>
            </a:r>
            <a:r>
              <a:rPr lang="fr-FR" sz="1100" dirty="0">
                <a:solidFill>
                  <a:schemeClr val="accent3"/>
                </a:solidFill>
                <a:latin typeface="Segoe UI" panose="020B0502040204020203" pitchFamily="34" charset="0"/>
                <a:ea typeface="Calibri"/>
                <a:cs typeface="Segoe UI" panose="020B0502040204020203" pitchFamily="34" charset="0"/>
                <a:sym typeface="Calibri"/>
              </a:rPr>
              <a:t>"Appartement" </a:t>
            </a:r>
            <a:r>
              <a:rPr lang="fr-FR" sz="1100" b="1" dirty="0">
                <a:solidFill>
                  <a:schemeClr val="dk1"/>
                </a:solidFill>
                <a:latin typeface="Segoe UI" panose="020B0502040204020203" pitchFamily="34" charset="0"/>
                <a:ea typeface="Calibri"/>
                <a:cs typeface="Segoe UI" panose="020B0502040204020203" pitchFamily="34" charset="0"/>
                <a:sym typeface="Calibri"/>
              </a:rPr>
              <a:t>AND</a:t>
            </a:r>
            <a:r>
              <a:rPr lang="fr-FR" sz="1100" dirty="0">
                <a:solidFill>
                  <a:schemeClr val="dk1"/>
                </a:solidFill>
                <a:latin typeface="Segoe UI" panose="020B0502040204020203" pitchFamily="34" charset="0"/>
                <a:ea typeface="Calibri"/>
                <a:cs typeface="Segoe UI" panose="020B0502040204020203" pitchFamily="34" charset="0"/>
                <a:sym typeface="Calibri"/>
              </a:rPr>
              <a:t> b.total_piece </a:t>
            </a:r>
            <a:r>
              <a:rPr lang="fr-FR" sz="1100" b="1" dirty="0">
                <a:solidFill>
                  <a:schemeClr val="dk1"/>
                </a:solidFill>
                <a:latin typeface="Segoe UI" panose="020B0502040204020203" pitchFamily="34" charset="0"/>
                <a:ea typeface="Calibri"/>
                <a:cs typeface="Segoe UI" panose="020B0502040204020203" pitchFamily="34" charset="0"/>
                <a:sym typeface="Calibri"/>
              </a:rPr>
              <a:t>=</a:t>
            </a:r>
            <a:r>
              <a:rPr lang="fr-FR" sz="1100" dirty="0">
                <a:solidFill>
                  <a:schemeClr val="dk1"/>
                </a:solidFill>
                <a:latin typeface="Segoe UI" panose="020B0502040204020203" pitchFamily="34" charset="0"/>
                <a:ea typeface="Calibri"/>
                <a:cs typeface="Segoe UI" panose="020B0502040204020203" pitchFamily="34" charset="0"/>
                <a:sym typeface="Calibri"/>
              </a:rPr>
              <a:t> </a:t>
            </a:r>
            <a:r>
              <a:rPr lang="fr-FR" sz="1100" dirty="0">
                <a:solidFill>
                  <a:schemeClr val="accent3"/>
                </a:solidFill>
                <a:latin typeface="Segoe UI" panose="020B0502040204020203" pitchFamily="34" charset="0"/>
                <a:ea typeface="Calibri"/>
                <a:cs typeface="Segoe UI" panose="020B0502040204020203" pitchFamily="34" charset="0"/>
                <a:sym typeface="Calibri"/>
              </a:rPr>
              <a:t>3</a:t>
            </a:r>
            <a:r>
              <a:rPr lang="fr-FR" sz="1100" dirty="0">
                <a:solidFill>
                  <a:schemeClr val="dk1"/>
                </a:solidFill>
                <a:latin typeface="Segoe UI" panose="020B0502040204020203" pitchFamily="34" charset="0"/>
                <a:ea typeface="Calibri"/>
                <a:cs typeface="Segoe UI" panose="020B0502040204020203" pitchFamily="34" charset="0"/>
                <a:sym typeface="Calibri"/>
              </a:rPr>
              <a:t>)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1800"/>
            </a:pPr>
            <a:endParaRPr lang="fr-FR" sz="1100" b="1" dirty="0">
              <a:solidFill>
                <a:schemeClr val="dk1"/>
              </a:solidFill>
              <a:latin typeface="Segoe UI" panose="020B0502040204020203" pitchFamily="34" charset="0"/>
              <a:ea typeface="Calibri"/>
              <a:cs typeface="Segoe UI" panose="020B0502040204020203" pitchFamily="34" charset="0"/>
              <a:sym typeface="Calibri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1800"/>
            </a:pPr>
            <a:r>
              <a:rPr lang="fr-FR" sz="1100" b="1" dirty="0">
                <a:solidFill>
                  <a:schemeClr val="dk1"/>
                </a:solidFill>
                <a:latin typeface="Segoe UI" panose="020B0502040204020203" pitchFamily="34" charset="0"/>
                <a:ea typeface="Calibri"/>
                <a:cs typeface="Segoe UI" panose="020B0502040204020203" pitchFamily="34" charset="0"/>
                <a:sym typeface="Calibri"/>
              </a:rPr>
              <a:t>SELECT ROUND</a:t>
            </a:r>
            <a:r>
              <a:rPr lang="fr-FR" sz="1100" dirty="0">
                <a:solidFill>
                  <a:schemeClr val="dk1"/>
                </a:solidFill>
                <a:latin typeface="Segoe UI" panose="020B0502040204020203" pitchFamily="34" charset="0"/>
                <a:ea typeface="Calibri"/>
                <a:cs typeface="Segoe UI" panose="020B0502040204020203" pitchFamily="34" charset="0"/>
                <a:sym typeface="Calibri"/>
              </a:rPr>
              <a:t>(((appart3.prix_m2_3pces - appart2.prix_m2_2pces ) </a:t>
            </a:r>
            <a:r>
              <a:rPr lang="fr-FR" sz="1100" b="1" dirty="0">
                <a:solidFill>
                  <a:schemeClr val="dk1"/>
                </a:solidFill>
                <a:latin typeface="Segoe UI" panose="020B0502040204020203" pitchFamily="34" charset="0"/>
                <a:ea typeface="Calibri"/>
                <a:cs typeface="Segoe UI" panose="020B0502040204020203" pitchFamily="34" charset="0"/>
                <a:sym typeface="Calibri"/>
              </a:rPr>
              <a:t>/</a:t>
            </a:r>
            <a:r>
              <a:rPr lang="fr-FR" sz="1100" dirty="0">
                <a:solidFill>
                  <a:schemeClr val="dk1"/>
                </a:solidFill>
                <a:latin typeface="Segoe UI" panose="020B0502040204020203" pitchFamily="34" charset="0"/>
                <a:ea typeface="Calibri"/>
                <a:cs typeface="Segoe UI" panose="020B0502040204020203" pitchFamily="34" charset="0"/>
                <a:sym typeface="Calibri"/>
              </a:rPr>
              <a:t> appart2.prix_m2_2pces ) </a:t>
            </a:r>
            <a:r>
              <a:rPr lang="fr-FR" sz="1100" b="1" dirty="0">
                <a:solidFill>
                  <a:schemeClr val="dk1"/>
                </a:solidFill>
                <a:latin typeface="Segoe UI" panose="020B0502040204020203" pitchFamily="34" charset="0"/>
                <a:ea typeface="Calibri"/>
                <a:cs typeface="Segoe UI" panose="020B0502040204020203" pitchFamily="34" charset="0"/>
                <a:sym typeface="Calibri"/>
              </a:rPr>
              <a:t>*</a:t>
            </a:r>
            <a:r>
              <a:rPr lang="fr-FR" sz="1100" dirty="0">
                <a:solidFill>
                  <a:schemeClr val="dk1"/>
                </a:solidFill>
                <a:latin typeface="Segoe UI" panose="020B0502040204020203" pitchFamily="34" charset="0"/>
                <a:ea typeface="Calibri"/>
                <a:cs typeface="Segoe UI" panose="020B0502040204020203" pitchFamily="34" charset="0"/>
                <a:sym typeface="Calibri"/>
              </a:rPr>
              <a:t> 100, 2) 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1800"/>
            </a:pPr>
            <a:r>
              <a:rPr lang="fr-FR" sz="1100" b="1" dirty="0">
                <a:solidFill>
                  <a:schemeClr val="dk1"/>
                </a:solidFill>
                <a:latin typeface="Segoe UI" panose="020B0502040204020203" pitchFamily="34" charset="0"/>
                <a:ea typeface="Calibri"/>
                <a:cs typeface="Segoe UI" panose="020B0502040204020203" pitchFamily="34" charset="0"/>
                <a:sym typeface="Calibri"/>
              </a:rPr>
              <a:t>AS</a:t>
            </a:r>
            <a:r>
              <a:rPr lang="fr-FR" sz="1100" dirty="0">
                <a:solidFill>
                  <a:schemeClr val="dk1"/>
                </a:solidFill>
                <a:latin typeface="Segoe UI" panose="020B0502040204020203" pitchFamily="34" charset="0"/>
                <a:ea typeface="Calibri"/>
                <a:cs typeface="Segoe UI" panose="020B0502040204020203" pitchFamily="34" charset="0"/>
                <a:sym typeface="Calibri"/>
              </a:rPr>
              <a:t> pourcentage_diff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1800"/>
            </a:pPr>
            <a:r>
              <a:rPr lang="fr-FR" sz="1100" b="1" dirty="0">
                <a:solidFill>
                  <a:schemeClr val="dk1"/>
                </a:solidFill>
                <a:latin typeface="Segoe UI" panose="020B0502040204020203" pitchFamily="34" charset="0"/>
                <a:ea typeface="Calibri"/>
                <a:cs typeface="Segoe UI" panose="020B0502040204020203" pitchFamily="34" charset="0"/>
                <a:sym typeface="Calibri"/>
              </a:rPr>
              <a:t>FROM</a:t>
            </a:r>
            <a:r>
              <a:rPr lang="fr-FR" sz="1100" dirty="0">
                <a:solidFill>
                  <a:schemeClr val="dk1"/>
                </a:solidFill>
                <a:latin typeface="Segoe UI" panose="020B0502040204020203" pitchFamily="34" charset="0"/>
                <a:ea typeface="Calibri"/>
                <a:cs typeface="Segoe UI" panose="020B0502040204020203" pitchFamily="34" charset="0"/>
                <a:sym typeface="Calibri"/>
              </a:rPr>
              <a:t> appart2, appart3</a:t>
            </a:r>
            <a:endParaRPr sz="1100" b="0" i="0" u="none" strike="noStrike" cap="none" dirty="0">
              <a:solidFill>
                <a:schemeClr val="dk1"/>
              </a:solidFill>
              <a:latin typeface="Segoe UI" panose="020B0502040204020203" pitchFamily="34" charset="0"/>
              <a:ea typeface="Calibri"/>
              <a:cs typeface="Segoe UI" panose="020B0502040204020203" pitchFamily="34" charset="0"/>
              <a:sym typeface="Calibri"/>
            </a:endParaRPr>
          </a:p>
        </p:txBody>
      </p:sp>
      <p:sp>
        <p:nvSpPr>
          <p:cNvPr id="2" name="Google Shape;344;p42">
            <a:extLst>
              <a:ext uri="{FF2B5EF4-FFF2-40B4-BE49-F238E27FC236}">
                <a16:creationId xmlns:a16="http://schemas.microsoft.com/office/drawing/2014/main" id="{6809D8EB-456D-D7F7-7BA9-7F21AFE439B6}"/>
              </a:ext>
            </a:extLst>
          </p:cNvPr>
          <p:cNvSpPr txBox="1">
            <a:spLocks/>
          </p:cNvSpPr>
          <p:nvPr/>
        </p:nvSpPr>
        <p:spPr>
          <a:xfrm>
            <a:off x="1343681" y="554831"/>
            <a:ext cx="6025434" cy="90855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8575" tIns="34275" rIns="68575" bIns="34275" rtlCol="0" anchor="t" anchorCtr="0">
            <a:noAutofit/>
          </a:bodyPr>
          <a:lstStyle>
            <a:lvl1pPr marL="457200" marR="0" lvl="0" indent="-228600" algn="l" defTabSz="3429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None/>
              <a:defRPr sz="1500" b="0" i="0" u="none" strike="noStrike" kern="1200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defTabSz="3429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None/>
              <a:defRPr sz="1500" b="0" i="0" u="none" strike="noStrike" kern="12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defTabSz="3429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Char char="•"/>
              <a:defRPr sz="1400" b="0" i="0" u="none" strike="noStrike" kern="12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defTabSz="3429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sz="1200" b="0" i="0" u="none" strike="noStrike" kern="12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defTabSz="3429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sz="1200" b="0" i="0" u="none" strike="noStrike" kern="12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defTabSz="3429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kern="12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defTabSz="3429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kern="12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defTabSz="3429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kern="12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defTabSz="3429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kern="12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 algn="ctr">
              <a:spcBef>
                <a:spcPts val="0"/>
              </a:spcBef>
            </a:pPr>
            <a:r>
              <a:rPr lang="fr-FR" sz="2000" b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Différence en pourcentage du prix au mètre carré entre un appartement de 2 pièces </a:t>
            </a:r>
          </a:p>
          <a:p>
            <a:pPr marL="0" indent="0" algn="ctr">
              <a:spcBef>
                <a:spcPts val="0"/>
              </a:spcBef>
            </a:pPr>
            <a:r>
              <a:rPr lang="fr-FR" sz="2000" b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et un appartement de 3 pièces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E43E3F6F-90FB-1BA9-9E65-6FD59961C1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7522" y="2732153"/>
            <a:ext cx="1682805" cy="5647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717350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2"/>
          <p:cNvSpPr txBox="1">
            <a:spLocks noGrp="1"/>
          </p:cNvSpPr>
          <p:nvPr>
            <p:ph type="title"/>
          </p:nvPr>
        </p:nvSpPr>
        <p:spPr>
          <a:xfrm>
            <a:off x="389008" y="389060"/>
            <a:ext cx="6249917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</a:pPr>
            <a:r>
              <a:rPr lang="fr" sz="1600" b="0" dirty="0">
                <a:latin typeface="Segoe UI" panose="020B0502040204020203" pitchFamily="34" charset="0"/>
                <a:cs typeface="Segoe UI" panose="020B0502040204020203" pitchFamily="34" charset="0"/>
              </a:rPr>
              <a:t>Requête 11</a:t>
            </a:r>
            <a:endParaRPr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5" name="Google Shape;345;p42"/>
          <p:cNvSpPr txBox="1"/>
          <p:nvPr/>
        </p:nvSpPr>
        <p:spPr>
          <a:xfrm>
            <a:off x="390523" y="1552754"/>
            <a:ext cx="8087848" cy="3530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1800"/>
            </a:pPr>
            <a:endParaRPr lang="fr-FR" sz="1200" i="0" u="none" strike="noStrike" cap="none" dirty="0">
              <a:solidFill>
                <a:schemeClr val="dk1"/>
              </a:solidFill>
              <a:latin typeface="Segoe UI" panose="020B0502040204020203" pitchFamily="34" charset="0"/>
              <a:ea typeface="Calibri"/>
              <a:cs typeface="Segoe UI" panose="020B0502040204020203" pitchFamily="34" charset="0"/>
              <a:sym typeface="Calibri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1800"/>
            </a:pPr>
            <a:r>
              <a:rPr lang="fr-FR" sz="1100" b="1" dirty="0">
                <a:solidFill>
                  <a:schemeClr val="dk1"/>
                </a:solidFill>
                <a:latin typeface="Segoe UI" panose="020B0502040204020203" pitchFamily="34" charset="0"/>
                <a:ea typeface="Calibri"/>
                <a:cs typeface="Segoe UI" panose="020B0502040204020203" pitchFamily="34" charset="0"/>
                <a:sym typeface="Calibri"/>
              </a:rPr>
              <a:t>WITH</a:t>
            </a:r>
            <a:r>
              <a:rPr lang="fr-FR" sz="1100" dirty="0">
                <a:solidFill>
                  <a:schemeClr val="dk1"/>
                </a:solidFill>
                <a:latin typeface="Segoe UI" panose="020B0502040204020203" pitchFamily="34" charset="0"/>
                <a:ea typeface="Calibri"/>
                <a:cs typeface="Segoe UI" panose="020B0502040204020203" pitchFamily="34" charset="0"/>
                <a:sym typeface="Calibri"/>
              </a:rPr>
              <a:t> avg_valeur_dep </a:t>
            </a:r>
            <a:r>
              <a:rPr lang="fr-FR" sz="1100" b="1" dirty="0">
                <a:solidFill>
                  <a:schemeClr val="dk1"/>
                </a:solidFill>
                <a:latin typeface="Segoe UI" panose="020B0502040204020203" pitchFamily="34" charset="0"/>
                <a:ea typeface="Calibri"/>
                <a:cs typeface="Segoe UI" panose="020B0502040204020203" pitchFamily="34" charset="0"/>
                <a:sym typeface="Calibri"/>
              </a:rPr>
              <a:t>AS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1800"/>
            </a:pPr>
            <a:r>
              <a:rPr lang="fr-FR" sz="1100" dirty="0">
                <a:solidFill>
                  <a:schemeClr val="dk1"/>
                </a:solidFill>
                <a:latin typeface="Segoe UI" panose="020B0502040204020203" pitchFamily="34" charset="0"/>
                <a:ea typeface="Calibri"/>
                <a:cs typeface="Segoe UI" panose="020B0502040204020203" pitchFamily="34" charset="0"/>
                <a:sym typeface="Calibri"/>
              </a:rPr>
              <a:t>      (</a:t>
            </a:r>
            <a:r>
              <a:rPr lang="fr-FR" sz="1100" b="1" dirty="0">
                <a:solidFill>
                  <a:schemeClr val="dk1"/>
                </a:solidFill>
                <a:latin typeface="Segoe UI" panose="020B0502040204020203" pitchFamily="34" charset="0"/>
                <a:ea typeface="Calibri"/>
                <a:cs typeface="Segoe UI" panose="020B0502040204020203" pitchFamily="34" charset="0"/>
                <a:sym typeface="Calibri"/>
              </a:rPr>
              <a:t>SELECT</a:t>
            </a:r>
            <a:r>
              <a:rPr lang="fr-FR" sz="1100" dirty="0">
                <a:solidFill>
                  <a:schemeClr val="dk1"/>
                </a:solidFill>
                <a:latin typeface="Segoe UI" panose="020B0502040204020203" pitchFamily="34" charset="0"/>
                <a:ea typeface="Calibri"/>
                <a:cs typeface="Segoe UI" panose="020B0502040204020203" pitchFamily="34" charset="0"/>
                <a:sym typeface="Calibri"/>
              </a:rPr>
              <a:t> c.code_departement, c.nom_commune, </a:t>
            </a:r>
            <a:r>
              <a:rPr lang="fr-FR" sz="1100" b="1" dirty="0">
                <a:solidFill>
                  <a:schemeClr val="dk1"/>
                </a:solidFill>
                <a:latin typeface="Segoe UI" panose="020B0502040204020203" pitchFamily="34" charset="0"/>
                <a:ea typeface="Calibri"/>
                <a:cs typeface="Segoe UI" panose="020B0502040204020203" pitchFamily="34" charset="0"/>
                <a:sym typeface="Calibri"/>
              </a:rPr>
              <a:t>ROUND</a:t>
            </a:r>
            <a:r>
              <a:rPr lang="fr-FR" sz="1100" dirty="0">
                <a:solidFill>
                  <a:schemeClr val="dk1"/>
                </a:solidFill>
                <a:latin typeface="Segoe UI" panose="020B0502040204020203" pitchFamily="34" charset="0"/>
                <a:ea typeface="Calibri"/>
                <a:cs typeface="Segoe UI" panose="020B0502040204020203" pitchFamily="34" charset="0"/>
                <a:sym typeface="Calibri"/>
              </a:rPr>
              <a:t>(</a:t>
            </a:r>
            <a:r>
              <a:rPr lang="fr-FR" sz="1100" b="1" dirty="0">
                <a:solidFill>
                  <a:schemeClr val="dk1"/>
                </a:solidFill>
                <a:latin typeface="Segoe UI" panose="020B0502040204020203" pitchFamily="34" charset="0"/>
                <a:ea typeface="Calibri"/>
                <a:cs typeface="Segoe UI" panose="020B0502040204020203" pitchFamily="34" charset="0"/>
                <a:sym typeface="Calibri"/>
              </a:rPr>
              <a:t>AVG</a:t>
            </a:r>
            <a:r>
              <a:rPr lang="fr-FR" sz="1100" dirty="0">
                <a:solidFill>
                  <a:schemeClr val="dk1"/>
                </a:solidFill>
                <a:latin typeface="Segoe UI" panose="020B0502040204020203" pitchFamily="34" charset="0"/>
                <a:ea typeface="Calibri"/>
                <a:cs typeface="Segoe UI" panose="020B0502040204020203" pitchFamily="34" charset="0"/>
                <a:sym typeface="Calibri"/>
              </a:rPr>
              <a:t>(v.valeur),2) </a:t>
            </a:r>
            <a:r>
              <a:rPr lang="fr-FR" sz="1100" b="1" dirty="0">
                <a:solidFill>
                  <a:schemeClr val="dk1"/>
                </a:solidFill>
                <a:latin typeface="Segoe UI" panose="020B0502040204020203" pitchFamily="34" charset="0"/>
                <a:ea typeface="Calibri"/>
                <a:cs typeface="Segoe UI" panose="020B0502040204020203" pitchFamily="34" charset="0"/>
                <a:sym typeface="Calibri"/>
              </a:rPr>
              <a:t>AS</a:t>
            </a:r>
            <a:r>
              <a:rPr lang="fr-FR" sz="1100" dirty="0">
                <a:solidFill>
                  <a:schemeClr val="dk1"/>
                </a:solidFill>
                <a:latin typeface="Segoe UI" panose="020B0502040204020203" pitchFamily="34" charset="0"/>
                <a:ea typeface="Calibri"/>
                <a:cs typeface="Segoe UI" panose="020B0502040204020203" pitchFamily="34" charset="0"/>
                <a:sym typeface="Calibri"/>
              </a:rPr>
              <a:t> avg_valeur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1800"/>
            </a:pPr>
            <a:r>
              <a:rPr lang="fr-FR" sz="1100" b="1" dirty="0">
                <a:solidFill>
                  <a:schemeClr val="dk1"/>
                </a:solidFill>
                <a:latin typeface="Segoe UI" panose="020B0502040204020203" pitchFamily="34" charset="0"/>
                <a:ea typeface="Calibri"/>
                <a:cs typeface="Segoe UI" panose="020B0502040204020203" pitchFamily="34" charset="0"/>
                <a:sym typeface="Calibri"/>
              </a:rPr>
              <a:t>       FROM</a:t>
            </a:r>
            <a:r>
              <a:rPr lang="fr-FR" sz="1100" dirty="0">
                <a:solidFill>
                  <a:schemeClr val="dk1"/>
                </a:solidFill>
                <a:latin typeface="Segoe UI" panose="020B0502040204020203" pitchFamily="34" charset="0"/>
                <a:ea typeface="Calibri"/>
                <a:cs typeface="Segoe UI" panose="020B0502040204020203" pitchFamily="34" charset="0"/>
                <a:sym typeface="Calibri"/>
              </a:rPr>
              <a:t> commune c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1800"/>
            </a:pPr>
            <a:r>
              <a:rPr lang="fr-FR" sz="1100" b="1" dirty="0">
                <a:solidFill>
                  <a:schemeClr val="dk1"/>
                </a:solidFill>
                <a:latin typeface="Segoe UI" panose="020B0502040204020203" pitchFamily="34" charset="0"/>
                <a:ea typeface="Calibri"/>
                <a:cs typeface="Segoe UI" panose="020B0502040204020203" pitchFamily="34" charset="0"/>
                <a:sym typeface="Calibri"/>
              </a:rPr>
              <a:t>       JOIN</a:t>
            </a:r>
            <a:r>
              <a:rPr lang="fr-FR" sz="1100" dirty="0">
                <a:solidFill>
                  <a:schemeClr val="dk1"/>
                </a:solidFill>
                <a:latin typeface="Segoe UI" panose="020B0502040204020203" pitchFamily="34" charset="0"/>
                <a:ea typeface="Calibri"/>
                <a:cs typeface="Segoe UI" panose="020B0502040204020203" pitchFamily="34" charset="0"/>
                <a:sym typeface="Calibri"/>
              </a:rPr>
              <a:t> bien b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1800"/>
            </a:pPr>
            <a:r>
              <a:rPr lang="fr-FR" sz="1100" b="1" dirty="0">
                <a:solidFill>
                  <a:schemeClr val="dk1"/>
                </a:solidFill>
                <a:latin typeface="Segoe UI" panose="020B0502040204020203" pitchFamily="34" charset="0"/>
                <a:ea typeface="Calibri"/>
                <a:cs typeface="Segoe UI" panose="020B0502040204020203" pitchFamily="34" charset="0"/>
                <a:sym typeface="Calibri"/>
              </a:rPr>
              <a:t>       ON</a:t>
            </a:r>
            <a:r>
              <a:rPr lang="fr-FR" sz="1100" dirty="0">
                <a:solidFill>
                  <a:schemeClr val="dk1"/>
                </a:solidFill>
                <a:latin typeface="Segoe UI" panose="020B0502040204020203" pitchFamily="34" charset="0"/>
                <a:ea typeface="Calibri"/>
                <a:cs typeface="Segoe UI" panose="020B0502040204020203" pitchFamily="34" charset="0"/>
                <a:sym typeface="Calibri"/>
              </a:rPr>
              <a:t> c.id_codedep_codecommune = b.id_codedep_codecommune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1800"/>
            </a:pPr>
            <a:r>
              <a:rPr lang="fr-FR" sz="1100" b="1" dirty="0">
                <a:solidFill>
                  <a:schemeClr val="dk1"/>
                </a:solidFill>
                <a:latin typeface="Segoe UI" panose="020B0502040204020203" pitchFamily="34" charset="0"/>
                <a:ea typeface="Calibri"/>
                <a:cs typeface="Segoe UI" panose="020B0502040204020203" pitchFamily="34" charset="0"/>
                <a:sym typeface="Calibri"/>
              </a:rPr>
              <a:t>      JOIN</a:t>
            </a:r>
            <a:r>
              <a:rPr lang="fr-FR" sz="1100" dirty="0">
                <a:solidFill>
                  <a:schemeClr val="dk1"/>
                </a:solidFill>
                <a:latin typeface="Segoe UI" panose="020B0502040204020203" pitchFamily="34" charset="0"/>
                <a:ea typeface="Calibri"/>
                <a:cs typeface="Segoe UI" panose="020B0502040204020203" pitchFamily="34" charset="0"/>
                <a:sym typeface="Calibri"/>
              </a:rPr>
              <a:t> vente v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1800"/>
            </a:pPr>
            <a:r>
              <a:rPr lang="fr-FR" sz="1100" b="1" dirty="0">
                <a:solidFill>
                  <a:schemeClr val="dk1"/>
                </a:solidFill>
                <a:latin typeface="Segoe UI" panose="020B0502040204020203" pitchFamily="34" charset="0"/>
                <a:ea typeface="Calibri"/>
                <a:cs typeface="Segoe UI" panose="020B0502040204020203" pitchFamily="34" charset="0"/>
                <a:sym typeface="Calibri"/>
              </a:rPr>
              <a:t>      ON</a:t>
            </a:r>
            <a:r>
              <a:rPr lang="fr-FR" sz="1100" dirty="0">
                <a:solidFill>
                  <a:schemeClr val="dk1"/>
                </a:solidFill>
                <a:latin typeface="Segoe UI" panose="020B0502040204020203" pitchFamily="34" charset="0"/>
                <a:ea typeface="Calibri"/>
                <a:cs typeface="Segoe UI" panose="020B0502040204020203" pitchFamily="34" charset="0"/>
                <a:sym typeface="Calibri"/>
              </a:rPr>
              <a:t> b.id_bien </a:t>
            </a:r>
            <a:r>
              <a:rPr lang="fr-FR" sz="1100" b="1" dirty="0">
                <a:solidFill>
                  <a:schemeClr val="dk1"/>
                </a:solidFill>
                <a:latin typeface="Segoe UI" panose="020B0502040204020203" pitchFamily="34" charset="0"/>
                <a:ea typeface="Calibri"/>
                <a:cs typeface="Segoe UI" panose="020B0502040204020203" pitchFamily="34" charset="0"/>
                <a:sym typeface="Calibri"/>
              </a:rPr>
              <a:t>=</a:t>
            </a:r>
            <a:r>
              <a:rPr lang="fr-FR" sz="1100" dirty="0">
                <a:solidFill>
                  <a:schemeClr val="dk1"/>
                </a:solidFill>
                <a:latin typeface="Segoe UI" panose="020B0502040204020203" pitchFamily="34" charset="0"/>
                <a:ea typeface="Calibri"/>
                <a:cs typeface="Segoe UI" panose="020B0502040204020203" pitchFamily="34" charset="0"/>
                <a:sym typeface="Calibri"/>
              </a:rPr>
              <a:t> v.id_bien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1800"/>
            </a:pPr>
            <a:r>
              <a:rPr lang="fr-FR" sz="1100" b="1" dirty="0">
                <a:solidFill>
                  <a:schemeClr val="dk1"/>
                </a:solidFill>
                <a:latin typeface="Segoe UI" panose="020B0502040204020203" pitchFamily="34" charset="0"/>
                <a:ea typeface="Calibri"/>
                <a:cs typeface="Segoe UI" panose="020B0502040204020203" pitchFamily="34" charset="0"/>
                <a:sym typeface="Calibri"/>
              </a:rPr>
              <a:t>      WHERE</a:t>
            </a:r>
            <a:r>
              <a:rPr lang="fr-FR" sz="1100" dirty="0">
                <a:solidFill>
                  <a:schemeClr val="dk1"/>
                </a:solidFill>
                <a:latin typeface="Segoe UI" panose="020B0502040204020203" pitchFamily="34" charset="0"/>
                <a:ea typeface="Calibri"/>
                <a:cs typeface="Segoe UI" panose="020B0502040204020203" pitchFamily="34" charset="0"/>
                <a:sym typeface="Calibri"/>
              </a:rPr>
              <a:t> </a:t>
            </a:r>
            <a:r>
              <a:rPr lang="fr-FR" sz="1100" dirty="0" err="1">
                <a:solidFill>
                  <a:schemeClr val="dk1"/>
                </a:solidFill>
                <a:latin typeface="Segoe UI" panose="020B0502040204020203" pitchFamily="34" charset="0"/>
                <a:ea typeface="Calibri"/>
                <a:cs typeface="Segoe UI" panose="020B0502040204020203" pitchFamily="34" charset="0"/>
                <a:sym typeface="Calibri"/>
              </a:rPr>
              <a:t>c.code_departement</a:t>
            </a:r>
            <a:r>
              <a:rPr lang="fr-FR" sz="1100" dirty="0">
                <a:solidFill>
                  <a:schemeClr val="dk1"/>
                </a:solidFill>
                <a:latin typeface="Segoe UI" panose="020B0502040204020203" pitchFamily="34" charset="0"/>
                <a:ea typeface="Calibri"/>
                <a:cs typeface="Segoe UI" panose="020B0502040204020203" pitchFamily="34" charset="0"/>
                <a:sym typeface="Calibri"/>
              </a:rPr>
              <a:t> </a:t>
            </a:r>
            <a:r>
              <a:rPr lang="fr-FR" sz="1100" b="1" dirty="0">
                <a:solidFill>
                  <a:schemeClr val="dk1"/>
                </a:solidFill>
                <a:latin typeface="Segoe UI" panose="020B0502040204020203" pitchFamily="34" charset="0"/>
                <a:ea typeface="Calibri"/>
                <a:cs typeface="Segoe UI" panose="020B0502040204020203" pitchFamily="34" charset="0"/>
                <a:sym typeface="Calibri"/>
              </a:rPr>
              <a:t>IN</a:t>
            </a:r>
            <a:r>
              <a:rPr lang="fr-FR" sz="1100" dirty="0">
                <a:solidFill>
                  <a:schemeClr val="dk1"/>
                </a:solidFill>
                <a:latin typeface="Segoe UI" panose="020B0502040204020203" pitchFamily="34" charset="0"/>
                <a:ea typeface="Calibri"/>
                <a:cs typeface="Segoe UI" panose="020B0502040204020203" pitchFamily="34" charset="0"/>
                <a:sym typeface="Calibri"/>
              </a:rPr>
              <a:t> (</a:t>
            </a:r>
            <a:r>
              <a:rPr lang="fr-FR" sz="1100" dirty="0">
                <a:solidFill>
                  <a:schemeClr val="accent3"/>
                </a:solidFill>
                <a:latin typeface="Segoe UI" panose="020B0502040204020203" pitchFamily="34" charset="0"/>
                <a:ea typeface="Calibri"/>
                <a:cs typeface="Segoe UI" panose="020B0502040204020203" pitchFamily="34" charset="0"/>
                <a:sym typeface="Calibri"/>
              </a:rPr>
              <a:t>06,13, 33, 59, 69</a:t>
            </a:r>
            <a:r>
              <a:rPr lang="fr-FR" sz="1100" dirty="0">
                <a:solidFill>
                  <a:schemeClr val="dk1"/>
                </a:solidFill>
                <a:latin typeface="Segoe UI" panose="020B0502040204020203" pitchFamily="34" charset="0"/>
                <a:ea typeface="Calibri"/>
                <a:cs typeface="Segoe UI" panose="020B0502040204020203" pitchFamily="34" charset="0"/>
                <a:sym typeface="Calibri"/>
              </a:rPr>
              <a:t>)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1800"/>
            </a:pPr>
            <a:r>
              <a:rPr lang="fr-FR" sz="1100" b="1" dirty="0">
                <a:solidFill>
                  <a:schemeClr val="dk1"/>
                </a:solidFill>
                <a:latin typeface="Segoe UI" panose="020B0502040204020203" pitchFamily="34" charset="0"/>
                <a:ea typeface="Calibri"/>
                <a:cs typeface="Segoe UI" panose="020B0502040204020203" pitchFamily="34" charset="0"/>
                <a:sym typeface="Calibri"/>
              </a:rPr>
              <a:t>     GROUP BY </a:t>
            </a:r>
            <a:r>
              <a:rPr lang="fr-FR" sz="1100" dirty="0">
                <a:solidFill>
                  <a:schemeClr val="dk1"/>
                </a:solidFill>
                <a:latin typeface="Segoe UI" panose="020B0502040204020203" pitchFamily="34" charset="0"/>
                <a:ea typeface="Calibri"/>
                <a:cs typeface="Segoe UI" panose="020B0502040204020203" pitchFamily="34" charset="0"/>
                <a:sym typeface="Calibri"/>
              </a:rPr>
              <a:t>c.code_departement, c.nom_commune),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1800"/>
            </a:pPr>
            <a:r>
              <a:rPr lang="fr-FR" sz="1100" dirty="0">
                <a:solidFill>
                  <a:schemeClr val="dk1"/>
                </a:solidFill>
                <a:latin typeface="Segoe UI" panose="020B0502040204020203" pitchFamily="34" charset="0"/>
                <a:ea typeface="Calibri"/>
                <a:cs typeface="Segoe UI" panose="020B0502040204020203" pitchFamily="34" charset="0"/>
                <a:sym typeface="Calibri"/>
              </a:rPr>
              <a:t>classement_dep </a:t>
            </a:r>
            <a:r>
              <a:rPr lang="fr-FR" sz="1100" b="1" dirty="0">
                <a:solidFill>
                  <a:schemeClr val="dk1"/>
                </a:solidFill>
                <a:latin typeface="Segoe UI" panose="020B0502040204020203" pitchFamily="34" charset="0"/>
                <a:ea typeface="Calibri"/>
                <a:cs typeface="Segoe UI" panose="020B0502040204020203" pitchFamily="34" charset="0"/>
                <a:sym typeface="Calibri"/>
              </a:rPr>
              <a:t>AS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1800"/>
            </a:pPr>
            <a:r>
              <a:rPr lang="fr-FR" sz="1100" dirty="0">
                <a:solidFill>
                  <a:schemeClr val="dk1"/>
                </a:solidFill>
                <a:latin typeface="Segoe UI" panose="020B0502040204020203" pitchFamily="34" charset="0"/>
                <a:ea typeface="Calibri"/>
                <a:cs typeface="Segoe UI" panose="020B0502040204020203" pitchFamily="34" charset="0"/>
                <a:sym typeface="Calibri"/>
              </a:rPr>
              <a:t>    (</a:t>
            </a:r>
            <a:r>
              <a:rPr lang="fr-FR" sz="1100" b="1" dirty="0">
                <a:solidFill>
                  <a:schemeClr val="dk1"/>
                </a:solidFill>
                <a:latin typeface="Segoe UI" panose="020B0502040204020203" pitchFamily="34" charset="0"/>
                <a:ea typeface="Calibri"/>
                <a:cs typeface="Segoe UI" panose="020B0502040204020203" pitchFamily="34" charset="0"/>
                <a:sym typeface="Calibri"/>
              </a:rPr>
              <a:t>SELECT</a:t>
            </a:r>
            <a:r>
              <a:rPr lang="fr-FR" sz="1100" dirty="0">
                <a:solidFill>
                  <a:schemeClr val="dk1"/>
                </a:solidFill>
                <a:latin typeface="Segoe UI" panose="020B0502040204020203" pitchFamily="34" charset="0"/>
                <a:ea typeface="Calibri"/>
                <a:cs typeface="Segoe UI" panose="020B0502040204020203" pitchFamily="34" charset="0"/>
                <a:sym typeface="Calibri"/>
              </a:rPr>
              <a:t> *, 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1800"/>
            </a:pPr>
            <a:r>
              <a:rPr lang="fr-FR" sz="1100" b="1" dirty="0">
                <a:solidFill>
                  <a:schemeClr val="dk1"/>
                </a:solidFill>
                <a:latin typeface="Segoe UI" panose="020B0502040204020203" pitchFamily="34" charset="0"/>
                <a:ea typeface="Calibri"/>
                <a:cs typeface="Segoe UI" panose="020B0502040204020203" pitchFamily="34" charset="0"/>
                <a:sym typeface="Calibri"/>
              </a:rPr>
              <a:t>     RANK</a:t>
            </a:r>
            <a:r>
              <a:rPr lang="fr-FR" sz="1100" dirty="0">
                <a:solidFill>
                  <a:schemeClr val="dk1"/>
                </a:solidFill>
                <a:latin typeface="Segoe UI" panose="020B0502040204020203" pitchFamily="34" charset="0"/>
                <a:ea typeface="Calibri"/>
                <a:cs typeface="Segoe UI" panose="020B0502040204020203" pitchFamily="34" charset="0"/>
                <a:sym typeface="Calibri"/>
              </a:rPr>
              <a:t>() </a:t>
            </a:r>
            <a:r>
              <a:rPr lang="fr-FR" sz="1100" b="1" dirty="0">
                <a:solidFill>
                  <a:schemeClr val="dk1"/>
                </a:solidFill>
                <a:latin typeface="Segoe UI" panose="020B0502040204020203" pitchFamily="34" charset="0"/>
                <a:ea typeface="Calibri"/>
                <a:cs typeface="Segoe UI" panose="020B0502040204020203" pitchFamily="34" charset="0"/>
                <a:sym typeface="Calibri"/>
              </a:rPr>
              <a:t>OVER</a:t>
            </a:r>
            <a:r>
              <a:rPr lang="fr-FR" sz="1100" dirty="0">
                <a:solidFill>
                  <a:schemeClr val="dk1"/>
                </a:solidFill>
                <a:latin typeface="Segoe UI" panose="020B0502040204020203" pitchFamily="34" charset="0"/>
                <a:ea typeface="Calibri"/>
                <a:cs typeface="Segoe UI" panose="020B0502040204020203" pitchFamily="34" charset="0"/>
                <a:sym typeface="Calibri"/>
              </a:rPr>
              <a:t>(</a:t>
            </a:r>
            <a:r>
              <a:rPr lang="fr-FR" sz="1100" b="1" dirty="0">
                <a:solidFill>
                  <a:schemeClr val="dk1"/>
                </a:solidFill>
                <a:latin typeface="Segoe UI" panose="020B0502040204020203" pitchFamily="34" charset="0"/>
                <a:ea typeface="Calibri"/>
                <a:cs typeface="Segoe UI" panose="020B0502040204020203" pitchFamily="34" charset="0"/>
                <a:sym typeface="Calibri"/>
              </a:rPr>
              <a:t>PARTITION BY </a:t>
            </a:r>
            <a:r>
              <a:rPr lang="fr-FR" sz="1100" dirty="0">
                <a:solidFill>
                  <a:schemeClr val="dk1"/>
                </a:solidFill>
                <a:latin typeface="Segoe UI" panose="020B0502040204020203" pitchFamily="34" charset="0"/>
                <a:ea typeface="Calibri"/>
                <a:cs typeface="Segoe UI" panose="020B0502040204020203" pitchFamily="34" charset="0"/>
                <a:sym typeface="Calibri"/>
              </a:rPr>
              <a:t>code_departement </a:t>
            </a:r>
            <a:r>
              <a:rPr lang="fr-FR" sz="1100" b="1" dirty="0">
                <a:solidFill>
                  <a:schemeClr val="dk1"/>
                </a:solidFill>
                <a:latin typeface="Segoe UI" panose="020B0502040204020203" pitchFamily="34" charset="0"/>
                <a:ea typeface="Calibri"/>
                <a:cs typeface="Segoe UI" panose="020B0502040204020203" pitchFamily="34" charset="0"/>
                <a:sym typeface="Calibri"/>
              </a:rPr>
              <a:t>ORDER BY </a:t>
            </a:r>
            <a:r>
              <a:rPr lang="fr-FR" sz="1100" dirty="0">
                <a:solidFill>
                  <a:schemeClr val="dk1"/>
                </a:solidFill>
                <a:latin typeface="Segoe UI" panose="020B0502040204020203" pitchFamily="34" charset="0"/>
                <a:ea typeface="Calibri"/>
                <a:cs typeface="Segoe UI" panose="020B0502040204020203" pitchFamily="34" charset="0"/>
                <a:sym typeface="Calibri"/>
              </a:rPr>
              <a:t>avg_valeur </a:t>
            </a:r>
            <a:r>
              <a:rPr lang="fr-FR" sz="1100" b="1" dirty="0">
                <a:solidFill>
                  <a:schemeClr val="dk1"/>
                </a:solidFill>
                <a:latin typeface="Segoe UI" panose="020B0502040204020203" pitchFamily="34" charset="0"/>
                <a:ea typeface="Calibri"/>
                <a:cs typeface="Segoe UI" panose="020B0502040204020203" pitchFamily="34" charset="0"/>
                <a:sym typeface="Calibri"/>
              </a:rPr>
              <a:t>DESC</a:t>
            </a:r>
            <a:r>
              <a:rPr lang="fr-FR" sz="1100" dirty="0">
                <a:solidFill>
                  <a:schemeClr val="dk1"/>
                </a:solidFill>
                <a:latin typeface="Segoe UI" panose="020B0502040204020203" pitchFamily="34" charset="0"/>
                <a:ea typeface="Calibri"/>
                <a:cs typeface="Segoe UI" panose="020B0502040204020203" pitchFamily="34" charset="0"/>
                <a:sym typeface="Calibri"/>
              </a:rPr>
              <a:t>) 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1800"/>
            </a:pPr>
            <a:r>
              <a:rPr lang="fr-FR" sz="1100" b="1" dirty="0">
                <a:solidFill>
                  <a:schemeClr val="dk1"/>
                </a:solidFill>
                <a:latin typeface="Segoe UI" panose="020B0502040204020203" pitchFamily="34" charset="0"/>
                <a:ea typeface="Calibri"/>
                <a:cs typeface="Segoe UI" panose="020B0502040204020203" pitchFamily="34" charset="0"/>
                <a:sym typeface="Calibri"/>
              </a:rPr>
              <a:t>     AS </a:t>
            </a:r>
            <a:r>
              <a:rPr lang="fr-FR" sz="1100" dirty="0">
                <a:solidFill>
                  <a:schemeClr val="dk1"/>
                </a:solidFill>
                <a:latin typeface="Segoe UI" panose="020B0502040204020203" pitchFamily="34" charset="0"/>
                <a:ea typeface="Calibri"/>
                <a:cs typeface="Segoe UI" panose="020B0502040204020203" pitchFamily="34" charset="0"/>
                <a:sym typeface="Calibri"/>
              </a:rPr>
              <a:t>classement_commune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1800"/>
            </a:pPr>
            <a:r>
              <a:rPr lang="fr-FR" sz="1100" b="1" dirty="0">
                <a:solidFill>
                  <a:schemeClr val="dk1"/>
                </a:solidFill>
                <a:latin typeface="Segoe UI" panose="020B0502040204020203" pitchFamily="34" charset="0"/>
                <a:ea typeface="Calibri"/>
                <a:cs typeface="Segoe UI" panose="020B0502040204020203" pitchFamily="34" charset="0"/>
                <a:sym typeface="Calibri"/>
              </a:rPr>
              <a:t>     FROM</a:t>
            </a:r>
            <a:r>
              <a:rPr lang="fr-FR" sz="1100" dirty="0">
                <a:solidFill>
                  <a:schemeClr val="dk1"/>
                </a:solidFill>
                <a:latin typeface="Segoe UI" panose="020B0502040204020203" pitchFamily="34" charset="0"/>
                <a:ea typeface="Calibri"/>
                <a:cs typeface="Segoe UI" panose="020B0502040204020203" pitchFamily="34" charset="0"/>
                <a:sym typeface="Calibri"/>
              </a:rPr>
              <a:t> avg_valeur_dep)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1800"/>
            </a:pPr>
            <a:endParaRPr lang="fr-FR" sz="1100" b="1" dirty="0">
              <a:solidFill>
                <a:schemeClr val="dk1"/>
              </a:solidFill>
              <a:latin typeface="Segoe UI" panose="020B0502040204020203" pitchFamily="34" charset="0"/>
              <a:ea typeface="Calibri"/>
              <a:cs typeface="Segoe UI" panose="020B0502040204020203" pitchFamily="34" charset="0"/>
              <a:sym typeface="Calibri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1800"/>
            </a:pPr>
            <a:r>
              <a:rPr lang="fr-FR" sz="1100" b="1" dirty="0">
                <a:solidFill>
                  <a:schemeClr val="dk1"/>
                </a:solidFill>
                <a:latin typeface="Segoe UI" panose="020B0502040204020203" pitchFamily="34" charset="0"/>
                <a:ea typeface="Calibri"/>
                <a:cs typeface="Segoe UI" panose="020B0502040204020203" pitchFamily="34" charset="0"/>
                <a:sym typeface="Calibri"/>
              </a:rPr>
              <a:t>SELECT</a:t>
            </a:r>
            <a:r>
              <a:rPr lang="fr-FR" sz="1100" dirty="0">
                <a:solidFill>
                  <a:schemeClr val="dk1"/>
                </a:solidFill>
                <a:latin typeface="Segoe UI" panose="020B0502040204020203" pitchFamily="34" charset="0"/>
                <a:ea typeface="Calibri"/>
                <a:cs typeface="Segoe UI" panose="020B0502040204020203" pitchFamily="34" charset="0"/>
                <a:sym typeface="Calibri"/>
              </a:rPr>
              <a:t> * 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1800"/>
            </a:pPr>
            <a:r>
              <a:rPr lang="fr-FR" sz="1100" b="1" dirty="0">
                <a:solidFill>
                  <a:schemeClr val="dk1"/>
                </a:solidFill>
                <a:latin typeface="Segoe UI" panose="020B0502040204020203" pitchFamily="34" charset="0"/>
                <a:ea typeface="Calibri"/>
                <a:cs typeface="Segoe UI" panose="020B0502040204020203" pitchFamily="34" charset="0"/>
                <a:sym typeface="Calibri"/>
              </a:rPr>
              <a:t>FROM</a:t>
            </a:r>
            <a:r>
              <a:rPr lang="fr-FR" sz="1100" dirty="0">
                <a:solidFill>
                  <a:schemeClr val="dk1"/>
                </a:solidFill>
                <a:latin typeface="Segoe UI" panose="020B0502040204020203" pitchFamily="34" charset="0"/>
                <a:ea typeface="Calibri"/>
                <a:cs typeface="Segoe UI" panose="020B0502040204020203" pitchFamily="34" charset="0"/>
                <a:sym typeface="Calibri"/>
              </a:rPr>
              <a:t> classement_dep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1800"/>
            </a:pPr>
            <a:r>
              <a:rPr lang="fr-FR" sz="1100" b="1" dirty="0">
                <a:solidFill>
                  <a:schemeClr val="dk1"/>
                </a:solidFill>
                <a:latin typeface="Segoe UI" panose="020B0502040204020203" pitchFamily="34" charset="0"/>
                <a:ea typeface="Calibri"/>
                <a:cs typeface="Segoe UI" panose="020B0502040204020203" pitchFamily="34" charset="0"/>
                <a:sym typeface="Calibri"/>
              </a:rPr>
              <a:t>WHERE</a:t>
            </a:r>
            <a:r>
              <a:rPr lang="fr-FR" sz="1100" dirty="0">
                <a:solidFill>
                  <a:schemeClr val="dk1"/>
                </a:solidFill>
                <a:latin typeface="Segoe UI" panose="020B0502040204020203" pitchFamily="34" charset="0"/>
                <a:ea typeface="Calibri"/>
                <a:cs typeface="Segoe UI" panose="020B0502040204020203" pitchFamily="34" charset="0"/>
                <a:sym typeface="Calibri"/>
              </a:rPr>
              <a:t> classement_commune </a:t>
            </a:r>
            <a:r>
              <a:rPr lang="fr-FR" sz="1100" b="1" dirty="0">
                <a:solidFill>
                  <a:schemeClr val="dk1"/>
                </a:solidFill>
                <a:latin typeface="Segoe UI" panose="020B0502040204020203" pitchFamily="34" charset="0"/>
                <a:ea typeface="Calibri"/>
                <a:cs typeface="Segoe UI" panose="020B0502040204020203" pitchFamily="34" charset="0"/>
                <a:sym typeface="Calibri"/>
              </a:rPr>
              <a:t>&lt;= </a:t>
            </a:r>
            <a:r>
              <a:rPr lang="fr-FR" sz="1100" dirty="0">
                <a:solidFill>
                  <a:schemeClr val="accent3"/>
                </a:solidFill>
                <a:latin typeface="Segoe UI" panose="020B0502040204020203" pitchFamily="34" charset="0"/>
                <a:ea typeface="Calibri"/>
                <a:cs typeface="Segoe UI" panose="020B0502040204020203" pitchFamily="34" charset="0"/>
                <a:sym typeface="Calibri"/>
              </a:rPr>
              <a:t>3   </a:t>
            </a:r>
          </a:p>
        </p:txBody>
      </p:sp>
      <p:sp>
        <p:nvSpPr>
          <p:cNvPr id="2" name="Google Shape;344;p42">
            <a:extLst>
              <a:ext uri="{FF2B5EF4-FFF2-40B4-BE49-F238E27FC236}">
                <a16:creationId xmlns:a16="http://schemas.microsoft.com/office/drawing/2014/main" id="{6809D8EB-456D-D7F7-7BA9-7F21AFE439B6}"/>
              </a:ext>
            </a:extLst>
          </p:cNvPr>
          <p:cNvSpPr txBox="1">
            <a:spLocks/>
          </p:cNvSpPr>
          <p:nvPr/>
        </p:nvSpPr>
        <p:spPr>
          <a:xfrm>
            <a:off x="1343681" y="695053"/>
            <a:ext cx="6367304" cy="59834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8575" tIns="34275" rIns="68575" bIns="34275" rtlCol="0" anchor="t" anchorCtr="0">
            <a:noAutofit/>
          </a:bodyPr>
          <a:lstStyle>
            <a:lvl1pPr marL="457200" marR="0" lvl="0" indent="-228600" algn="l" defTabSz="3429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None/>
              <a:defRPr sz="1500" b="0" i="0" u="none" strike="noStrike" kern="1200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defTabSz="3429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None/>
              <a:defRPr sz="1500" b="0" i="0" u="none" strike="noStrike" kern="12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defTabSz="3429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Char char="•"/>
              <a:defRPr sz="1400" b="0" i="0" u="none" strike="noStrike" kern="12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defTabSz="3429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sz="1200" b="0" i="0" u="none" strike="noStrike" kern="12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defTabSz="3429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sz="1200" b="0" i="0" u="none" strike="noStrike" kern="12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defTabSz="3429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kern="12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defTabSz="3429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kern="12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defTabSz="3429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kern="12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defTabSz="3429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kern="12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 algn="ctr">
              <a:spcBef>
                <a:spcPts val="0"/>
              </a:spcBef>
            </a:pPr>
            <a:r>
              <a:rPr lang="fr-FR" sz="2000" b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Les moyennes de valeurs foncières pour le top 3 des communes des départements 6, 13, 33, 59 et 69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933BB18-30D2-D1B4-FB9F-7CD74361E6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3095" y="2393576"/>
            <a:ext cx="3275365" cy="19804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26686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fr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Créer un modèle </a:t>
            </a:r>
            <a:r>
              <a:rPr lang="fr" sz="1400" dirty="0">
                <a:latin typeface="Segoe UI" panose="020B0502040204020203" pitchFamily="34" charset="0"/>
                <a:cs typeface="Segoe UI" panose="020B0502040204020203" pitchFamily="34" charset="0"/>
              </a:rPr>
              <a:t>pour une meilleure prévision du prix de vente des biens</a:t>
            </a:r>
          </a:p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endParaRPr lang="fr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fr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Modifier la base de données </a:t>
            </a:r>
            <a:r>
              <a:rPr lang="fr" sz="1400" dirty="0">
                <a:latin typeface="Segoe UI" panose="020B0502040204020203" pitchFamily="34" charset="0"/>
                <a:cs typeface="Segoe UI" panose="020B0502040204020203" pitchFamily="34" charset="0"/>
              </a:rPr>
              <a:t>pour collecter les transactions immobilières et foncières en France</a:t>
            </a:r>
          </a:p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endParaRPr lang="fr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fr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Analyser le marcher </a:t>
            </a:r>
            <a:r>
              <a:rPr lang="fr" sz="1400" dirty="0">
                <a:latin typeface="Segoe UI" panose="020B0502040204020203" pitchFamily="34" charset="0"/>
                <a:cs typeface="Segoe UI" panose="020B0502040204020203" pitchFamily="34" charset="0"/>
              </a:rPr>
              <a:t>pour aider les différentes agences </a:t>
            </a:r>
            <a:endParaRPr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6" name="Google Shape;266;p34"/>
          <p:cNvSpPr txBox="1">
            <a:spLocks noGrp="1"/>
          </p:cNvSpPr>
          <p:nvPr>
            <p:ph type="body" idx="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fr" sz="1800" dirty="0">
                <a:latin typeface="Segoe UI" panose="020B0502040204020203" pitchFamily="34" charset="0"/>
                <a:cs typeface="Segoe UI" panose="020B0502040204020203" pitchFamily="34" charset="0"/>
              </a:rPr>
              <a:t>Le projet DATAImmo</a:t>
            </a:r>
            <a:endParaRPr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5" name="Google Shape;265;p34"/>
          <p:cNvSpPr txBox="1">
            <a:spLocks noGrp="1"/>
          </p:cNvSpPr>
          <p:nvPr>
            <p:ph type="title"/>
          </p:nvPr>
        </p:nvSpPr>
        <p:spPr>
          <a:xfrm>
            <a:off x="2140126" y="527108"/>
            <a:ext cx="4536000" cy="5696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</a:pPr>
            <a:r>
              <a:rPr lang="fr" sz="2400" dirty="0">
                <a:latin typeface="Segoe UI" panose="020B0502040204020203" pitchFamily="34" charset="0"/>
                <a:cs typeface="Segoe UI" panose="020B0502040204020203" pitchFamily="34" charset="0"/>
              </a:rPr>
              <a:t>Contexte du projet</a:t>
            </a:r>
            <a:endParaRPr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68" name="Google Shape;268;p34" title="Horizon"/>
          <p:cNvPicPr preferRelativeResize="0">
            <a:picLocks noGrp="1"/>
          </p:cNvPicPr>
          <p:nvPr>
            <p:ph type="pic" idx="3"/>
          </p:nvPr>
        </p:nvPicPr>
        <p:blipFill rotWithShape="1">
          <a:blip r:embed="rId3">
            <a:alphaModFix/>
          </a:blip>
          <a:srcRect l="23267" r="23267"/>
          <a:stretch/>
        </p:blipFill>
        <p:spPr>
          <a:xfrm>
            <a:off x="5513696" y="1746913"/>
            <a:ext cx="3630304" cy="340727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4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20</a:t>
            </a:fld>
            <a:endParaRPr/>
          </a:p>
        </p:txBody>
      </p:sp>
      <p:sp>
        <p:nvSpPr>
          <p:cNvPr id="341" name="Google Shape;341;p42"/>
          <p:cNvSpPr txBox="1">
            <a:spLocks noGrp="1"/>
          </p:cNvSpPr>
          <p:nvPr>
            <p:ph type="title"/>
          </p:nvPr>
        </p:nvSpPr>
        <p:spPr>
          <a:xfrm>
            <a:off x="389008" y="389060"/>
            <a:ext cx="6249917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</a:pPr>
            <a:r>
              <a:rPr lang="fr" sz="1600" b="0" dirty="0">
                <a:latin typeface="Segoe UI" panose="020B0502040204020203" pitchFamily="34" charset="0"/>
                <a:cs typeface="Segoe UI" panose="020B0502040204020203" pitchFamily="34" charset="0"/>
              </a:rPr>
              <a:t>Requête 12</a:t>
            </a:r>
            <a:endParaRPr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5" name="Google Shape;345;p42"/>
          <p:cNvSpPr txBox="1"/>
          <p:nvPr/>
        </p:nvSpPr>
        <p:spPr>
          <a:xfrm>
            <a:off x="390523" y="1552755"/>
            <a:ext cx="6978592" cy="3035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1800"/>
            </a:pPr>
            <a:endParaRPr lang="fr-FR" b="0" i="0" u="none" strike="noStrike" cap="none" dirty="0">
              <a:solidFill>
                <a:schemeClr val="dk1"/>
              </a:solidFill>
              <a:latin typeface="Segoe UI" panose="020B0502040204020203" pitchFamily="34" charset="0"/>
              <a:ea typeface="Calibri"/>
              <a:cs typeface="Segoe UI" panose="020B0502040204020203" pitchFamily="34" charset="0"/>
              <a:sym typeface="Calibri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1800"/>
            </a:pPr>
            <a:endParaRPr lang="fr-FR" sz="1100" b="1" dirty="0">
              <a:solidFill>
                <a:schemeClr val="dk1"/>
              </a:solidFill>
              <a:latin typeface="Segoe UI" panose="020B0502040204020203" pitchFamily="34" charset="0"/>
              <a:ea typeface="Calibri"/>
              <a:cs typeface="Segoe UI" panose="020B0502040204020203" pitchFamily="34" charset="0"/>
              <a:sym typeface="Calibri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1800"/>
            </a:pPr>
            <a:endParaRPr lang="fr-FR" sz="1100" b="1" dirty="0">
              <a:solidFill>
                <a:schemeClr val="dk1"/>
              </a:solidFill>
              <a:latin typeface="Segoe UI" panose="020B0502040204020203" pitchFamily="34" charset="0"/>
              <a:ea typeface="Calibri"/>
              <a:cs typeface="Segoe UI" panose="020B0502040204020203" pitchFamily="34" charset="0"/>
              <a:sym typeface="Calibri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1800"/>
            </a:pPr>
            <a:r>
              <a:rPr lang="fr-FR" sz="1100" b="1" dirty="0">
                <a:solidFill>
                  <a:schemeClr val="dk1"/>
                </a:solidFill>
                <a:latin typeface="Segoe UI" panose="020B0502040204020203" pitchFamily="34" charset="0"/>
                <a:ea typeface="Calibri"/>
                <a:cs typeface="Segoe UI" panose="020B0502040204020203" pitchFamily="34" charset="0"/>
                <a:sym typeface="Calibri"/>
              </a:rPr>
              <a:t>WITH</a:t>
            </a:r>
            <a:r>
              <a:rPr lang="fr-FR" sz="1100" dirty="0">
                <a:solidFill>
                  <a:schemeClr val="dk1"/>
                </a:solidFill>
                <a:latin typeface="Segoe UI" panose="020B0502040204020203" pitchFamily="34" charset="0"/>
                <a:ea typeface="Calibri"/>
                <a:cs typeface="Segoe UI" panose="020B0502040204020203" pitchFamily="34" charset="0"/>
                <a:sym typeface="Calibri"/>
              </a:rPr>
              <a:t> commune_transaction </a:t>
            </a:r>
            <a:r>
              <a:rPr lang="fr-FR" sz="1100" b="1" dirty="0">
                <a:solidFill>
                  <a:schemeClr val="dk1"/>
                </a:solidFill>
                <a:latin typeface="Segoe UI" panose="020B0502040204020203" pitchFamily="34" charset="0"/>
                <a:ea typeface="Calibri"/>
                <a:cs typeface="Segoe UI" panose="020B0502040204020203" pitchFamily="34" charset="0"/>
                <a:sym typeface="Calibri"/>
              </a:rPr>
              <a:t>AS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1800"/>
            </a:pPr>
            <a:r>
              <a:rPr lang="fr-FR" sz="1100" dirty="0">
                <a:solidFill>
                  <a:schemeClr val="dk1"/>
                </a:solidFill>
                <a:latin typeface="Segoe UI" panose="020B0502040204020203" pitchFamily="34" charset="0"/>
                <a:ea typeface="Calibri"/>
                <a:cs typeface="Segoe UI" panose="020B0502040204020203" pitchFamily="34" charset="0"/>
                <a:sym typeface="Calibri"/>
              </a:rPr>
              <a:t>       (</a:t>
            </a:r>
            <a:r>
              <a:rPr lang="fr-FR" sz="1100" b="1" dirty="0">
                <a:solidFill>
                  <a:schemeClr val="dk1"/>
                </a:solidFill>
                <a:latin typeface="Segoe UI" panose="020B0502040204020203" pitchFamily="34" charset="0"/>
                <a:ea typeface="Calibri"/>
                <a:cs typeface="Segoe UI" panose="020B0502040204020203" pitchFamily="34" charset="0"/>
                <a:sym typeface="Calibri"/>
              </a:rPr>
              <a:t>SELECT</a:t>
            </a:r>
            <a:r>
              <a:rPr lang="fr-FR" sz="1100" dirty="0">
                <a:solidFill>
                  <a:schemeClr val="dk1"/>
                </a:solidFill>
                <a:latin typeface="Segoe UI" panose="020B0502040204020203" pitchFamily="34" charset="0"/>
                <a:ea typeface="Calibri"/>
                <a:cs typeface="Segoe UI" panose="020B0502040204020203" pitchFamily="34" charset="0"/>
                <a:sym typeface="Calibri"/>
              </a:rPr>
              <a:t> c.nom_commune, </a:t>
            </a:r>
            <a:r>
              <a:rPr lang="fr-FR" sz="1100" b="1" dirty="0">
                <a:solidFill>
                  <a:schemeClr val="dk1"/>
                </a:solidFill>
                <a:latin typeface="Segoe UI" panose="020B0502040204020203" pitchFamily="34" charset="0"/>
                <a:ea typeface="Calibri"/>
                <a:cs typeface="Segoe UI" panose="020B0502040204020203" pitchFamily="34" charset="0"/>
                <a:sym typeface="Calibri"/>
              </a:rPr>
              <a:t>COUNT</a:t>
            </a:r>
            <a:r>
              <a:rPr lang="fr-FR" sz="1100" dirty="0">
                <a:solidFill>
                  <a:schemeClr val="dk1"/>
                </a:solidFill>
                <a:latin typeface="Segoe UI" panose="020B0502040204020203" pitchFamily="34" charset="0"/>
                <a:ea typeface="Calibri"/>
                <a:cs typeface="Segoe UI" panose="020B0502040204020203" pitchFamily="34" charset="0"/>
                <a:sym typeface="Calibri"/>
              </a:rPr>
              <a:t>(b.id_bien) </a:t>
            </a:r>
            <a:r>
              <a:rPr lang="fr-FR" sz="1100" b="1" dirty="0">
                <a:solidFill>
                  <a:schemeClr val="dk1"/>
                </a:solidFill>
                <a:latin typeface="Segoe UI" panose="020B0502040204020203" pitchFamily="34" charset="0"/>
                <a:ea typeface="Calibri"/>
                <a:cs typeface="Segoe UI" panose="020B0502040204020203" pitchFamily="34" charset="0"/>
                <a:sym typeface="Calibri"/>
              </a:rPr>
              <a:t>AS</a:t>
            </a:r>
            <a:r>
              <a:rPr lang="fr-FR" sz="1100" dirty="0">
                <a:solidFill>
                  <a:schemeClr val="dk1"/>
                </a:solidFill>
                <a:latin typeface="Segoe UI" panose="020B0502040204020203" pitchFamily="34" charset="0"/>
                <a:ea typeface="Calibri"/>
                <a:cs typeface="Segoe UI" panose="020B0502040204020203" pitchFamily="34" charset="0"/>
                <a:sym typeface="Calibri"/>
              </a:rPr>
              <a:t> nbr_transaction, c.population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1800"/>
            </a:pPr>
            <a:r>
              <a:rPr lang="fr-FR" sz="1100" b="1" dirty="0">
                <a:solidFill>
                  <a:schemeClr val="dk1"/>
                </a:solidFill>
                <a:latin typeface="Segoe UI" panose="020B0502040204020203" pitchFamily="34" charset="0"/>
                <a:ea typeface="Calibri"/>
                <a:cs typeface="Segoe UI" panose="020B0502040204020203" pitchFamily="34" charset="0"/>
                <a:sym typeface="Calibri"/>
              </a:rPr>
              <a:t>        FROM</a:t>
            </a:r>
            <a:r>
              <a:rPr lang="fr-FR" sz="1100" dirty="0">
                <a:solidFill>
                  <a:schemeClr val="dk1"/>
                </a:solidFill>
                <a:latin typeface="Segoe UI" panose="020B0502040204020203" pitchFamily="34" charset="0"/>
                <a:ea typeface="Calibri"/>
                <a:cs typeface="Segoe UI" panose="020B0502040204020203" pitchFamily="34" charset="0"/>
                <a:sym typeface="Calibri"/>
              </a:rPr>
              <a:t> commune c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1800"/>
            </a:pPr>
            <a:r>
              <a:rPr lang="fr-FR" sz="1100" b="1" dirty="0">
                <a:solidFill>
                  <a:schemeClr val="dk1"/>
                </a:solidFill>
                <a:latin typeface="Segoe UI" panose="020B0502040204020203" pitchFamily="34" charset="0"/>
                <a:ea typeface="Calibri"/>
                <a:cs typeface="Segoe UI" panose="020B0502040204020203" pitchFamily="34" charset="0"/>
                <a:sym typeface="Calibri"/>
              </a:rPr>
              <a:t>        JOIN</a:t>
            </a:r>
            <a:r>
              <a:rPr lang="fr-FR" sz="1100" dirty="0">
                <a:solidFill>
                  <a:schemeClr val="dk1"/>
                </a:solidFill>
                <a:latin typeface="Segoe UI" panose="020B0502040204020203" pitchFamily="34" charset="0"/>
                <a:ea typeface="Calibri"/>
                <a:cs typeface="Segoe UI" panose="020B0502040204020203" pitchFamily="34" charset="0"/>
                <a:sym typeface="Calibri"/>
              </a:rPr>
              <a:t> bien b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1800"/>
            </a:pPr>
            <a:r>
              <a:rPr lang="fr-FR" sz="1100" b="1" dirty="0">
                <a:solidFill>
                  <a:schemeClr val="dk1"/>
                </a:solidFill>
                <a:latin typeface="Segoe UI" panose="020B0502040204020203" pitchFamily="34" charset="0"/>
                <a:ea typeface="Calibri"/>
                <a:cs typeface="Segoe UI" panose="020B0502040204020203" pitchFamily="34" charset="0"/>
                <a:sym typeface="Calibri"/>
              </a:rPr>
              <a:t>       ON</a:t>
            </a:r>
            <a:r>
              <a:rPr lang="fr-FR" sz="1100" dirty="0">
                <a:solidFill>
                  <a:schemeClr val="dk1"/>
                </a:solidFill>
                <a:latin typeface="Segoe UI" panose="020B0502040204020203" pitchFamily="34" charset="0"/>
                <a:ea typeface="Calibri"/>
                <a:cs typeface="Segoe UI" panose="020B0502040204020203" pitchFamily="34" charset="0"/>
                <a:sym typeface="Calibri"/>
              </a:rPr>
              <a:t> c.id_codedep_codecommune </a:t>
            </a:r>
            <a:r>
              <a:rPr lang="fr-FR" sz="1100" b="1" dirty="0">
                <a:solidFill>
                  <a:schemeClr val="dk1"/>
                </a:solidFill>
                <a:latin typeface="Segoe UI" panose="020B0502040204020203" pitchFamily="34" charset="0"/>
                <a:ea typeface="Calibri"/>
                <a:cs typeface="Segoe UI" panose="020B0502040204020203" pitchFamily="34" charset="0"/>
                <a:sym typeface="Calibri"/>
              </a:rPr>
              <a:t>=</a:t>
            </a:r>
            <a:r>
              <a:rPr lang="fr-FR" sz="1100" dirty="0">
                <a:solidFill>
                  <a:schemeClr val="dk1"/>
                </a:solidFill>
                <a:latin typeface="Segoe UI" panose="020B0502040204020203" pitchFamily="34" charset="0"/>
                <a:ea typeface="Calibri"/>
                <a:cs typeface="Segoe UI" panose="020B0502040204020203" pitchFamily="34" charset="0"/>
                <a:sym typeface="Calibri"/>
              </a:rPr>
              <a:t> b.id_codedep_codecommune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1800"/>
            </a:pPr>
            <a:r>
              <a:rPr lang="fr-FR" sz="1100" b="1" dirty="0">
                <a:solidFill>
                  <a:schemeClr val="dk1"/>
                </a:solidFill>
                <a:latin typeface="Segoe UI" panose="020B0502040204020203" pitchFamily="34" charset="0"/>
                <a:ea typeface="Calibri"/>
                <a:cs typeface="Segoe UI" panose="020B0502040204020203" pitchFamily="34" charset="0"/>
                <a:sym typeface="Calibri"/>
              </a:rPr>
              <a:t>       WHERE</a:t>
            </a:r>
            <a:r>
              <a:rPr lang="fr-FR" sz="1100" dirty="0">
                <a:solidFill>
                  <a:schemeClr val="dk1"/>
                </a:solidFill>
                <a:latin typeface="Segoe UI" panose="020B0502040204020203" pitchFamily="34" charset="0"/>
                <a:ea typeface="Calibri"/>
                <a:cs typeface="Segoe UI" panose="020B0502040204020203" pitchFamily="34" charset="0"/>
                <a:sym typeface="Calibri"/>
              </a:rPr>
              <a:t> c.population </a:t>
            </a:r>
            <a:r>
              <a:rPr lang="fr-FR" sz="1100" b="1" dirty="0">
                <a:solidFill>
                  <a:schemeClr val="dk1"/>
                </a:solidFill>
                <a:latin typeface="Segoe UI" panose="020B0502040204020203" pitchFamily="34" charset="0"/>
                <a:ea typeface="Calibri"/>
                <a:cs typeface="Segoe UI" panose="020B0502040204020203" pitchFamily="34" charset="0"/>
                <a:sym typeface="Calibri"/>
              </a:rPr>
              <a:t>&gt;</a:t>
            </a:r>
            <a:r>
              <a:rPr lang="fr-FR" sz="1100" dirty="0">
                <a:solidFill>
                  <a:schemeClr val="dk1"/>
                </a:solidFill>
                <a:latin typeface="Segoe UI" panose="020B0502040204020203" pitchFamily="34" charset="0"/>
                <a:ea typeface="Calibri"/>
                <a:cs typeface="Segoe UI" panose="020B0502040204020203" pitchFamily="34" charset="0"/>
                <a:sym typeface="Calibri"/>
              </a:rPr>
              <a:t> </a:t>
            </a:r>
            <a:r>
              <a:rPr lang="fr-FR" sz="1100" dirty="0">
                <a:solidFill>
                  <a:schemeClr val="accent3"/>
                </a:solidFill>
                <a:latin typeface="Segoe UI" panose="020B0502040204020203" pitchFamily="34" charset="0"/>
                <a:ea typeface="Calibri"/>
                <a:cs typeface="Segoe UI" panose="020B0502040204020203" pitchFamily="34" charset="0"/>
                <a:sym typeface="Calibri"/>
              </a:rPr>
              <a:t>10000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1800"/>
            </a:pPr>
            <a:r>
              <a:rPr lang="fr-FR" sz="1100" b="1" dirty="0">
                <a:solidFill>
                  <a:schemeClr val="dk1"/>
                </a:solidFill>
                <a:latin typeface="Segoe UI" panose="020B0502040204020203" pitchFamily="34" charset="0"/>
                <a:ea typeface="Calibri"/>
                <a:cs typeface="Segoe UI" panose="020B0502040204020203" pitchFamily="34" charset="0"/>
                <a:sym typeface="Calibri"/>
              </a:rPr>
              <a:t>       GROUP BY </a:t>
            </a:r>
            <a:r>
              <a:rPr lang="fr-FR" sz="1100" dirty="0">
                <a:solidFill>
                  <a:schemeClr val="dk1"/>
                </a:solidFill>
                <a:latin typeface="Segoe UI" panose="020B0502040204020203" pitchFamily="34" charset="0"/>
                <a:ea typeface="Calibri"/>
                <a:cs typeface="Segoe UI" panose="020B0502040204020203" pitchFamily="34" charset="0"/>
                <a:sym typeface="Calibri"/>
              </a:rPr>
              <a:t>c.nom_commune, c.population)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1800"/>
            </a:pPr>
            <a:endParaRPr lang="fr-FR" sz="1100" dirty="0">
              <a:solidFill>
                <a:schemeClr val="dk1"/>
              </a:solidFill>
              <a:latin typeface="Segoe UI" panose="020B0502040204020203" pitchFamily="34" charset="0"/>
              <a:ea typeface="Calibri"/>
              <a:cs typeface="Segoe UI" panose="020B0502040204020203" pitchFamily="34" charset="0"/>
              <a:sym typeface="Calibri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1800"/>
            </a:pPr>
            <a:r>
              <a:rPr lang="fr-FR" sz="1100" b="1" dirty="0">
                <a:solidFill>
                  <a:schemeClr val="dk1"/>
                </a:solidFill>
                <a:latin typeface="Segoe UI" panose="020B0502040204020203" pitchFamily="34" charset="0"/>
                <a:ea typeface="Calibri"/>
                <a:cs typeface="Segoe UI" panose="020B0502040204020203" pitchFamily="34" charset="0"/>
                <a:sym typeface="Calibri"/>
              </a:rPr>
              <a:t>SELECT</a:t>
            </a:r>
            <a:r>
              <a:rPr lang="fr-FR" sz="1100" dirty="0">
                <a:solidFill>
                  <a:schemeClr val="dk1"/>
                </a:solidFill>
                <a:latin typeface="Segoe UI" panose="020B0502040204020203" pitchFamily="34" charset="0"/>
                <a:ea typeface="Calibri"/>
                <a:cs typeface="Segoe UI" panose="020B0502040204020203" pitchFamily="34" charset="0"/>
                <a:sym typeface="Calibri"/>
              </a:rPr>
              <a:t> nom_commune, </a:t>
            </a:r>
            <a:r>
              <a:rPr lang="fr-FR" sz="1100" b="1" dirty="0">
                <a:solidFill>
                  <a:schemeClr val="dk1"/>
                </a:solidFill>
                <a:latin typeface="Segoe UI" panose="020B0502040204020203" pitchFamily="34" charset="0"/>
                <a:ea typeface="Calibri"/>
                <a:cs typeface="Segoe UI" panose="020B0502040204020203" pitchFamily="34" charset="0"/>
                <a:sym typeface="Calibri"/>
              </a:rPr>
              <a:t>ROUND</a:t>
            </a:r>
            <a:r>
              <a:rPr lang="fr-FR" sz="1100" dirty="0">
                <a:solidFill>
                  <a:schemeClr val="dk1"/>
                </a:solidFill>
                <a:latin typeface="Segoe UI" panose="020B0502040204020203" pitchFamily="34" charset="0"/>
                <a:ea typeface="Calibri"/>
                <a:cs typeface="Segoe UI" panose="020B0502040204020203" pitchFamily="34" charset="0"/>
                <a:sym typeface="Calibri"/>
              </a:rPr>
              <a:t>((nbr_transaction </a:t>
            </a:r>
            <a:r>
              <a:rPr lang="fr-FR" sz="1100" b="1" dirty="0">
                <a:solidFill>
                  <a:schemeClr val="dk1"/>
                </a:solidFill>
                <a:latin typeface="Segoe UI" panose="020B0502040204020203" pitchFamily="34" charset="0"/>
                <a:ea typeface="Calibri"/>
                <a:cs typeface="Segoe UI" panose="020B0502040204020203" pitchFamily="34" charset="0"/>
                <a:sym typeface="Calibri"/>
              </a:rPr>
              <a:t>/</a:t>
            </a:r>
            <a:r>
              <a:rPr lang="fr-FR" sz="1100" dirty="0">
                <a:solidFill>
                  <a:schemeClr val="dk1"/>
                </a:solidFill>
                <a:latin typeface="Segoe UI" panose="020B0502040204020203" pitchFamily="34" charset="0"/>
                <a:ea typeface="Calibri"/>
                <a:cs typeface="Segoe UI" panose="020B0502040204020203" pitchFamily="34" charset="0"/>
                <a:sym typeface="Calibri"/>
              </a:rPr>
              <a:t> population)</a:t>
            </a:r>
            <a:r>
              <a:rPr lang="fr-FR" sz="1100" b="1" dirty="0">
                <a:solidFill>
                  <a:schemeClr val="dk1"/>
                </a:solidFill>
                <a:latin typeface="Segoe UI" panose="020B0502040204020203" pitchFamily="34" charset="0"/>
                <a:ea typeface="Calibri"/>
                <a:cs typeface="Segoe UI" panose="020B0502040204020203" pitchFamily="34" charset="0"/>
                <a:sym typeface="Calibri"/>
              </a:rPr>
              <a:t>* </a:t>
            </a:r>
            <a:r>
              <a:rPr lang="fr-FR" sz="1100" dirty="0">
                <a:solidFill>
                  <a:schemeClr val="dk1"/>
                </a:solidFill>
                <a:latin typeface="Segoe UI" panose="020B0502040204020203" pitchFamily="34" charset="0"/>
                <a:ea typeface="Calibri"/>
                <a:cs typeface="Segoe UI" panose="020B0502040204020203" pitchFamily="34" charset="0"/>
                <a:sym typeface="Calibri"/>
              </a:rPr>
              <a:t>1000) 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1800"/>
            </a:pPr>
            <a:r>
              <a:rPr lang="fr-FR" sz="1100" b="1" dirty="0">
                <a:solidFill>
                  <a:schemeClr val="dk1"/>
                </a:solidFill>
                <a:latin typeface="Segoe UI" panose="020B0502040204020203" pitchFamily="34" charset="0"/>
                <a:ea typeface="Calibri"/>
                <a:cs typeface="Segoe UI" panose="020B0502040204020203" pitchFamily="34" charset="0"/>
                <a:sym typeface="Calibri"/>
              </a:rPr>
              <a:t>AS</a:t>
            </a:r>
            <a:r>
              <a:rPr lang="fr-FR" sz="1100" dirty="0">
                <a:solidFill>
                  <a:schemeClr val="dk1"/>
                </a:solidFill>
                <a:latin typeface="Segoe UI" panose="020B0502040204020203" pitchFamily="34" charset="0"/>
                <a:ea typeface="Calibri"/>
                <a:cs typeface="Segoe UI" panose="020B0502040204020203" pitchFamily="34" charset="0"/>
                <a:sym typeface="Calibri"/>
              </a:rPr>
              <a:t> transaction_1000_hab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1800"/>
            </a:pPr>
            <a:r>
              <a:rPr lang="fr-FR" sz="1100" b="1" dirty="0">
                <a:solidFill>
                  <a:schemeClr val="dk1"/>
                </a:solidFill>
                <a:latin typeface="Segoe UI" panose="020B0502040204020203" pitchFamily="34" charset="0"/>
                <a:ea typeface="Calibri"/>
                <a:cs typeface="Segoe UI" panose="020B0502040204020203" pitchFamily="34" charset="0"/>
                <a:sym typeface="Calibri"/>
              </a:rPr>
              <a:t>FROM</a:t>
            </a:r>
            <a:r>
              <a:rPr lang="fr-FR" sz="1100" dirty="0">
                <a:solidFill>
                  <a:schemeClr val="dk1"/>
                </a:solidFill>
                <a:latin typeface="Segoe UI" panose="020B0502040204020203" pitchFamily="34" charset="0"/>
                <a:ea typeface="Calibri"/>
                <a:cs typeface="Segoe UI" panose="020B0502040204020203" pitchFamily="34" charset="0"/>
                <a:sym typeface="Calibri"/>
              </a:rPr>
              <a:t> commune_transaction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1800"/>
            </a:pPr>
            <a:r>
              <a:rPr lang="fr-FR" sz="1100" b="1" dirty="0">
                <a:solidFill>
                  <a:schemeClr val="dk1"/>
                </a:solidFill>
                <a:latin typeface="Segoe UI" panose="020B0502040204020203" pitchFamily="34" charset="0"/>
                <a:ea typeface="Calibri"/>
                <a:cs typeface="Segoe UI" panose="020B0502040204020203" pitchFamily="34" charset="0"/>
                <a:sym typeface="Calibri"/>
              </a:rPr>
              <a:t>ORDER BY </a:t>
            </a:r>
            <a:r>
              <a:rPr lang="fr-FR" sz="1100" dirty="0">
                <a:solidFill>
                  <a:schemeClr val="dk1"/>
                </a:solidFill>
                <a:latin typeface="Segoe UI" panose="020B0502040204020203" pitchFamily="34" charset="0"/>
                <a:ea typeface="Calibri"/>
                <a:cs typeface="Segoe UI" panose="020B0502040204020203" pitchFamily="34" charset="0"/>
                <a:sym typeface="Calibri"/>
              </a:rPr>
              <a:t>transaction_1000_hab </a:t>
            </a:r>
            <a:r>
              <a:rPr lang="fr-FR" sz="1100" b="1" dirty="0">
                <a:solidFill>
                  <a:schemeClr val="dk1"/>
                </a:solidFill>
                <a:latin typeface="Segoe UI" panose="020B0502040204020203" pitchFamily="34" charset="0"/>
                <a:ea typeface="Calibri"/>
                <a:cs typeface="Segoe UI" panose="020B0502040204020203" pitchFamily="34" charset="0"/>
                <a:sym typeface="Calibri"/>
              </a:rPr>
              <a:t>DESC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1800"/>
            </a:pPr>
            <a:r>
              <a:rPr lang="fr-FR" sz="1100" b="1" dirty="0">
                <a:solidFill>
                  <a:schemeClr val="dk1"/>
                </a:solidFill>
                <a:latin typeface="Segoe UI" panose="020B0502040204020203" pitchFamily="34" charset="0"/>
                <a:ea typeface="Calibri"/>
                <a:cs typeface="Segoe UI" panose="020B0502040204020203" pitchFamily="34" charset="0"/>
                <a:sym typeface="Calibri"/>
              </a:rPr>
              <a:t>LIMIT</a:t>
            </a:r>
            <a:r>
              <a:rPr lang="fr-FR" sz="1100" dirty="0">
                <a:solidFill>
                  <a:schemeClr val="dk1"/>
                </a:solidFill>
                <a:latin typeface="Segoe UI" panose="020B0502040204020203" pitchFamily="34" charset="0"/>
                <a:ea typeface="Calibri"/>
                <a:cs typeface="Segoe UI" panose="020B0502040204020203" pitchFamily="34" charset="0"/>
                <a:sym typeface="Calibri"/>
              </a:rPr>
              <a:t> 20</a:t>
            </a:r>
          </a:p>
        </p:txBody>
      </p:sp>
      <p:sp>
        <p:nvSpPr>
          <p:cNvPr id="2" name="Google Shape;344;p42">
            <a:extLst>
              <a:ext uri="{FF2B5EF4-FFF2-40B4-BE49-F238E27FC236}">
                <a16:creationId xmlns:a16="http://schemas.microsoft.com/office/drawing/2014/main" id="{6809D8EB-456D-D7F7-7BA9-7F21AFE439B6}"/>
              </a:ext>
            </a:extLst>
          </p:cNvPr>
          <p:cNvSpPr txBox="1">
            <a:spLocks/>
          </p:cNvSpPr>
          <p:nvPr/>
        </p:nvSpPr>
        <p:spPr>
          <a:xfrm>
            <a:off x="1343681" y="662904"/>
            <a:ext cx="6249916" cy="85770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8575" tIns="34275" rIns="68575" bIns="34275" rtlCol="0" anchor="t" anchorCtr="0">
            <a:noAutofit/>
          </a:bodyPr>
          <a:lstStyle>
            <a:lvl1pPr marL="457200" marR="0" lvl="0" indent="-228600" algn="l" defTabSz="3429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None/>
              <a:defRPr sz="1500" b="0" i="0" u="none" strike="noStrike" kern="1200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defTabSz="3429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None/>
              <a:defRPr sz="1500" b="0" i="0" u="none" strike="noStrike" kern="12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defTabSz="3429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Char char="•"/>
              <a:defRPr sz="1400" b="0" i="0" u="none" strike="noStrike" kern="12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defTabSz="3429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sz="1200" b="0" i="0" u="none" strike="noStrike" kern="12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defTabSz="3429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sz="1200" b="0" i="0" u="none" strike="noStrike" kern="12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defTabSz="3429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kern="12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defTabSz="3429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kern="12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defTabSz="3429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kern="12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defTabSz="3429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kern="12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 algn="ctr">
              <a:spcBef>
                <a:spcPts val="0"/>
              </a:spcBef>
            </a:pPr>
            <a:r>
              <a:rPr lang="fr-FR" sz="2000" b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Les 20 communes avec le plus de transactions pour 1000 habitants pour les communes qui dépassent les 10 000 habitants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FCB949A7-4995-090F-36A3-79117D2FB8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9393" y="2037981"/>
            <a:ext cx="2240835" cy="26988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093340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1" name="Google Shape;351;p43" title="Image de bâtiment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20777" r="20777"/>
          <a:stretch/>
        </p:blipFill>
        <p:spPr>
          <a:xfrm>
            <a:off x="460553" y="645341"/>
            <a:ext cx="3318071" cy="408802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53" name="Google Shape;353;p43"/>
          <p:cNvSpPr txBox="1">
            <a:spLocks noGrp="1"/>
          </p:cNvSpPr>
          <p:nvPr>
            <p:ph type="ctrTitle"/>
          </p:nvPr>
        </p:nvSpPr>
        <p:spPr>
          <a:xfrm>
            <a:off x="4026403" y="1958874"/>
            <a:ext cx="3640180" cy="1212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libri"/>
              <a:buNone/>
            </a:pPr>
            <a:r>
              <a:rPr lang="fr" dirty="0">
                <a:latin typeface="Segoe UI" panose="020B0502040204020203" pitchFamily="34" charset="0"/>
                <a:cs typeface="Segoe UI" panose="020B0502040204020203" pitchFamily="34" charset="0"/>
              </a:rPr>
              <a:t>Merci !</a:t>
            </a:r>
            <a:endParaRPr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52" name="Google Shape;352;p43" descr="Hexagone de couleur foncée unie au milieu d’accentuation d’image"/>
          <p:cNvSpPr/>
          <p:nvPr/>
        </p:nvSpPr>
        <p:spPr>
          <a:xfrm rot="-5400000">
            <a:off x="1485266" y="2120359"/>
            <a:ext cx="1268644" cy="1137987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54" name="Google Shape;354;p43" descr="https://lh5.googleusercontent.com/TcdnvzxQ7ulQo8GiFwfIKujloK6EfAJv7ikP-EvnfdTVQnROS3WXw6XSx9Cpd73e_l7GCUAnbxroB-qlzG2fvYdCyl-Y5QZ95MpiD-GfDN-4taJyHRqsr3vOZzc3ONTBu52b0HIdUOMeHvdHiA_5tD0"/>
          <p:cNvPicPr preferRelativeResize="0"/>
          <p:nvPr/>
        </p:nvPicPr>
        <p:blipFill rotWithShape="1">
          <a:blip r:embed="rId4">
            <a:alphaModFix/>
          </a:blip>
          <a:srcRect l="11387" t="12667" r="63940" b="13973"/>
          <a:stretch/>
        </p:blipFill>
        <p:spPr>
          <a:xfrm>
            <a:off x="1463969" y="2091314"/>
            <a:ext cx="1236233" cy="12121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5"/>
          <p:cNvSpPr txBox="1">
            <a:spLocks noGrp="1"/>
          </p:cNvSpPr>
          <p:nvPr>
            <p:ph type="body" idx="1"/>
          </p:nvPr>
        </p:nvSpPr>
        <p:spPr>
          <a:xfrm>
            <a:off x="390523" y="1552755"/>
            <a:ext cx="7657542" cy="30595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</a:pPr>
            <a:endParaRPr lang="fr-FR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</a:pPr>
            <a:endParaRPr lang="fr-FR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endParaRPr lang="fr-FR" sz="1400" b="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endParaRPr lang="fr-FR" sz="1400" b="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endParaRPr lang="fr-FR" sz="1400" b="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fr-FR" sz="1400" b="0" dirty="0">
                <a:latin typeface="Segoe UI" panose="020B0502040204020203" pitchFamily="34" charset="0"/>
                <a:cs typeface="Segoe UI" panose="020B0502040204020203" pitchFamily="34" charset="0"/>
              </a:rPr>
              <a:t>Base de données conforme au </a:t>
            </a:r>
            <a:r>
              <a:rPr lang="fr-FR" sz="1400" dirty="0">
                <a:latin typeface="Segoe UI" panose="020B0502040204020203" pitchFamily="34" charset="0"/>
                <a:cs typeface="Segoe UI" panose="020B0502040204020203" pitchFamily="34" charset="0"/>
              </a:rPr>
              <a:t>RGPD</a:t>
            </a:r>
          </a:p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endParaRPr lang="fr-FR" sz="1400" b="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endParaRPr lang="fr-FR" sz="1400" b="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fr-FR" sz="1400" dirty="0">
                <a:latin typeface="Segoe UI" panose="020B0502040204020203" pitchFamily="34" charset="0"/>
                <a:cs typeface="Segoe UI" panose="020B0502040204020203" pitchFamily="34" charset="0"/>
              </a:rPr>
              <a:t>Stratégie de sauvegarde </a:t>
            </a:r>
            <a:r>
              <a:rPr lang="fr-FR" sz="1400" b="0" dirty="0">
                <a:latin typeface="Segoe UI" panose="020B0502040204020203" pitchFamily="34" charset="0"/>
                <a:cs typeface="Segoe UI" panose="020B0502040204020203" pitchFamily="34" charset="0"/>
              </a:rPr>
              <a:t>: diversifier les lieux de stockage des sauvegardes (site, cloud)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</a:pPr>
            <a:endParaRPr lang="fr-FR" sz="1400" b="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6" name="Google Shape;276;p35"/>
          <p:cNvSpPr txBox="1">
            <a:spLocks noGrp="1"/>
          </p:cNvSpPr>
          <p:nvPr>
            <p:ph type="title"/>
          </p:nvPr>
        </p:nvSpPr>
        <p:spPr>
          <a:xfrm>
            <a:off x="686357" y="779930"/>
            <a:ext cx="7254130" cy="4328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None/>
            </a:pPr>
            <a:r>
              <a:rPr lang="fr" sz="2400" dirty="0">
                <a:latin typeface="Segoe UI" panose="020B0502040204020203" pitchFamily="34" charset="0"/>
                <a:cs typeface="Segoe UI" panose="020B0502040204020203" pitchFamily="34" charset="0"/>
              </a:rPr>
              <a:t>La stratégie de sauvegarde et la conformité RGPD</a:t>
            </a:r>
            <a:endParaRPr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6"/>
          <p:cNvSpPr txBox="1">
            <a:spLocks noGrp="1"/>
          </p:cNvSpPr>
          <p:nvPr>
            <p:ph type="body" idx="1"/>
          </p:nvPr>
        </p:nvSpPr>
        <p:spPr>
          <a:xfrm>
            <a:off x="390523" y="1552755"/>
            <a:ext cx="6978592" cy="3035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</a:pPr>
            <a:endParaRPr lang="fr" sz="1400" b="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</a:pPr>
            <a:endParaRPr lang="fr" sz="1400" b="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</a:pPr>
            <a:endParaRPr lang="fr" sz="1400" b="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</a:pPr>
            <a:endParaRPr lang="fr" sz="1400" b="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</a:pPr>
            <a:r>
              <a:rPr lang="fr" sz="1400" b="0" dirty="0">
                <a:latin typeface="Segoe UI" panose="020B0502040204020203" pitchFamily="34" charset="0"/>
                <a:cs typeface="Segoe UI" panose="020B0502040204020203" pitchFamily="34" charset="0"/>
              </a:rPr>
              <a:t>3 fichiers Excel :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</a:pPr>
            <a:endParaRPr lang="fr" sz="1400" b="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fr" sz="1400" dirty="0">
                <a:latin typeface="Segoe UI" panose="020B0502040204020203" pitchFamily="34" charset="0"/>
                <a:cs typeface="Segoe UI" panose="020B0502040204020203" pitchFamily="34" charset="0"/>
              </a:rPr>
              <a:t>Valeur foncière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</a:pPr>
            <a:endParaRPr lang="fr" sz="1400" b="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fr" sz="1400" dirty="0">
                <a:latin typeface="Segoe UI" panose="020B0502040204020203" pitchFamily="34" charset="0"/>
                <a:cs typeface="Segoe UI" panose="020B0502040204020203" pitchFamily="34" charset="0"/>
              </a:rPr>
              <a:t>Données</a:t>
            </a:r>
            <a:r>
              <a:rPr lang="fr" sz="1400" b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" sz="1400" dirty="0">
                <a:latin typeface="Segoe UI" panose="020B0502040204020203" pitchFamily="34" charset="0"/>
                <a:cs typeface="Segoe UI" panose="020B0502040204020203" pitchFamily="34" charset="0"/>
              </a:rPr>
              <a:t>communes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</a:pPr>
            <a:endParaRPr lang="fr" sz="1400" b="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fr" sz="1400" dirty="0">
                <a:latin typeface="Segoe UI" panose="020B0502040204020203" pitchFamily="34" charset="0"/>
                <a:cs typeface="Segoe UI" panose="020B0502040204020203" pitchFamily="34" charset="0"/>
              </a:rPr>
              <a:t>Référentiel</a:t>
            </a:r>
            <a:r>
              <a:rPr lang="fr" sz="1400" b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" sz="1400" dirty="0">
                <a:latin typeface="Segoe UI" panose="020B0502040204020203" pitchFamily="34" charset="0"/>
                <a:cs typeface="Segoe UI" panose="020B0502040204020203" pitchFamily="34" charset="0"/>
              </a:rPr>
              <a:t>géographique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</a:pPr>
            <a:endParaRPr lang="fr" dirty="0"/>
          </a:p>
        </p:txBody>
      </p:sp>
      <p:sp>
        <p:nvSpPr>
          <p:cNvPr id="285" name="Google Shape;285;p36"/>
          <p:cNvSpPr txBox="1">
            <a:spLocks noGrp="1"/>
          </p:cNvSpPr>
          <p:nvPr>
            <p:ph type="title"/>
          </p:nvPr>
        </p:nvSpPr>
        <p:spPr>
          <a:xfrm>
            <a:off x="810985" y="648267"/>
            <a:ext cx="6708932" cy="590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</a:pPr>
            <a:r>
              <a:rPr lang="fr" sz="2400" dirty="0">
                <a:latin typeface="Segoe UI" panose="020B0502040204020203" pitchFamily="34" charset="0"/>
                <a:cs typeface="Segoe UI" panose="020B0502040204020203" pitchFamily="34" charset="0"/>
              </a:rPr>
              <a:t>Les données initiales</a:t>
            </a:r>
            <a:endParaRPr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7"/>
          <p:cNvSpPr txBox="1">
            <a:spLocks noGrp="1"/>
          </p:cNvSpPr>
          <p:nvPr>
            <p:ph type="title"/>
          </p:nvPr>
        </p:nvSpPr>
        <p:spPr>
          <a:xfrm>
            <a:off x="715349" y="457200"/>
            <a:ext cx="6978591" cy="720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None/>
            </a:pPr>
            <a:r>
              <a:rPr lang="fr" sz="2400" dirty="0">
                <a:latin typeface="Segoe UI" panose="020B0502040204020203" pitchFamily="34" charset="0"/>
                <a:cs typeface="Segoe UI" panose="020B0502040204020203" pitchFamily="34" charset="0"/>
              </a:rPr>
              <a:t>L’extrait du dictionnaire des données</a:t>
            </a:r>
            <a:endParaRPr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2B34F0CC-6085-9DB4-95F4-6DEA145161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688" y="3577764"/>
            <a:ext cx="6226945" cy="1157220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CCD4C6FD-9FA0-1262-D748-6ABAF4A143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688" y="1743596"/>
            <a:ext cx="6226945" cy="175118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8"/>
          <p:cNvSpPr txBox="1">
            <a:spLocks noGrp="1"/>
          </p:cNvSpPr>
          <p:nvPr>
            <p:ph type="title"/>
          </p:nvPr>
        </p:nvSpPr>
        <p:spPr>
          <a:xfrm>
            <a:off x="779484" y="525439"/>
            <a:ext cx="6837271" cy="602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None/>
            </a:pPr>
            <a:r>
              <a:rPr lang="fr" sz="2400" dirty="0">
                <a:latin typeface="Segoe UI" panose="020B0502040204020203" pitchFamily="34" charset="0"/>
                <a:cs typeface="Segoe UI" panose="020B0502040204020203" pitchFamily="34" charset="0"/>
              </a:rPr>
              <a:t>Le schéma relationnel normalisé</a:t>
            </a:r>
            <a:endParaRPr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665130B8-F3B3-D2E4-D395-BB24B8F169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0178" y="1959934"/>
            <a:ext cx="5668334" cy="28311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9"/>
          <p:cNvSpPr txBox="1">
            <a:spLocks noGrp="1"/>
          </p:cNvSpPr>
          <p:nvPr>
            <p:ph type="title"/>
          </p:nvPr>
        </p:nvSpPr>
        <p:spPr>
          <a:xfrm>
            <a:off x="476414" y="447254"/>
            <a:ext cx="7235474" cy="860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None/>
            </a:pPr>
            <a:r>
              <a:rPr lang="fr" sz="2400" dirty="0">
                <a:latin typeface="Segoe UI" panose="020B0502040204020203" pitchFamily="34" charset="0"/>
                <a:cs typeface="Segoe UI" panose="020B0502040204020203" pitchFamily="34" charset="0"/>
              </a:rPr>
              <a:t>La base de données avec les tables créées et les données chargées</a:t>
            </a:r>
            <a:endParaRPr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9A81E299-A9ED-E6AE-176F-5A2D88A1C7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414" y="1929653"/>
            <a:ext cx="6426597" cy="30094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41"/>
          <p:cNvSpPr txBox="1">
            <a:spLocks noGrp="1"/>
          </p:cNvSpPr>
          <p:nvPr>
            <p:ph type="title"/>
          </p:nvPr>
        </p:nvSpPr>
        <p:spPr>
          <a:xfrm>
            <a:off x="4317101" y="1460518"/>
            <a:ext cx="3683725" cy="13423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Calibri"/>
              <a:buNone/>
            </a:pPr>
            <a:r>
              <a:rPr lang="fr-FR" sz="2800" dirty="0">
                <a:latin typeface="Segoe UI" panose="020B0502040204020203" pitchFamily="34" charset="0"/>
                <a:cs typeface="Segoe UI" panose="020B0502040204020203" pitchFamily="34" charset="0"/>
              </a:rPr>
              <a:t>Analyse des données</a:t>
            </a:r>
            <a:endParaRPr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34" name="Google Shape;334;p41"/>
          <p:cNvSpPr txBox="1">
            <a:spLocks noGrp="1"/>
          </p:cNvSpPr>
          <p:nvPr>
            <p:ph type="body" idx="1"/>
          </p:nvPr>
        </p:nvSpPr>
        <p:spPr>
          <a:xfrm>
            <a:off x="4712882" y="2844035"/>
            <a:ext cx="3683725" cy="342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fr" b="0" dirty="0">
                <a:latin typeface="Calibri"/>
                <a:ea typeface="Calibri"/>
                <a:cs typeface="Calibri"/>
                <a:sym typeface="Calibri"/>
              </a:rPr>
              <a:t>Requêtes SQL et résultats</a:t>
            </a:r>
            <a:endParaRPr dirty="0"/>
          </a:p>
        </p:txBody>
      </p:sp>
      <p:sp>
        <p:nvSpPr>
          <p:cNvPr id="331" name="Google Shape;331;p41" descr="Hexagone de couleur foncée unie au milieu d’accentuation d’image"/>
          <p:cNvSpPr/>
          <p:nvPr/>
        </p:nvSpPr>
        <p:spPr>
          <a:xfrm rot="-5400000">
            <a:off x="2009777" y="1791686"/>
            <a:ext cx="1809749" cy="1560129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3" name="Google Shape;333;p41" descr="Hexagone de couleur foncée unie au milieu d’accentuation d’image"/>
          <p:cNvSpPr/>
          <p:nvPr/>
        </p:nvSpPr>
        <p:spPr>
          <a:xfrm rot="-5400000">
            <a:off x="2009777" y="1791686"/>
            <a:ext cx="1809749" cy="1560129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5" name="Google Shape;335;p41" descr="https://lh5.googleusercontent.com/TcdnvzxQ7ulQo8GiFwfIKujloK6EfAJv7ikP-EvnfdTVQnROS3WXw6XSx9Cpd73e_l7GCUAnbxroB-qlzG2fvYdCyl-Y5QZ95MpiD-GfDN-4taJyHRqsr3vOZzc3ONTBu52b0HIdUOMeHvdHiA_5tD0"/>
          <p:cNvPicPr preferRelativeResize="0"/>
          <p:nvPr/>
        </p:nvPicPr>
        <p:blipFill rotWithShape="1">
          <a:blip r:embed="rId3">
            <a:alphaModFix/>
          </a:blip>
          <a:srcRect l="11387" t="12667" r="63940" b="13973"/>
          <a:stretch/>
        </p:blipFill>
        <p:spPr>
          <a:xfrm>
            <a:off x="1957051" y="1666872"/>
            <a:ext cx="1801842" cy="1779869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Google Shape;253;p33" title="Image de bâtiment">
            <a:extLst>
              <a:ext uri="{FF2B5EF4-FFF2-40B4-BE49-F238E27FC236}">
                <a16:creationId xmlns:a16="http://schemas.microsoft.com/office/drawing/2014/main" id="{15E4B151-ABC4-E912-576F-3D75E5977A0F}"/>
              </a:ext>
            </a:extLst>
          </p:cNvPr>
          <p:cNvPicPr preferRelativeResize="0">
            <a:picLocks noGrp="1"/>
          </p:cNvPicPr>
          <p:nvPr>
            <p:ph type="pic" idx="2"/>
          </p:nvPr>
        </p:nvPicPr>
        <p:blipFill rotWithShape="1">
          <a:blip r:embed="rId4">
            <a:alphaModFix/>
          </a:blip>
          <a:srcRect l="20777" r="20777"/>
          <a:stretch/>
        </p:blipFill>
        <p:spPr>
          <a:xfrm>
            <a:off x="473268" y="645319"/>
            <a:ext cx="3322637" cy="385286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B32DA210-4272-6174-BEA5-47750E2089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62105" y="2059641"/>
            <a:ext cx="944962" cy="1097375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CE83851D-87E0-AED9-4F5F-FAF01A3368B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79771" y="2040275"/>
            <a:ext cx="1048603" cy="117053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42"/>
          <p:cNvSpPr txBox="1">
            <a:spLocks noGrp="1"/>
          </p:cNvSpPr>
          <p:nvPr>
            <p:ph type="body" idx="1"/>
          </p:nvPr>
        </p:nvSpPr>
        <p:spPr>
          <a:xfrm>
            <a:off x="1330655" y="781022"/>
            <a:ext cx="5650173" cy="5316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fr" sz="2000" b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Nombre total d’appartements vendus au 1</a:t>
            </a:r>
            <a:r>
              <a:rPr lang="fr" sz="2000" b="1" baseline="3000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er</a:t>
            </a:r>
            <a:r>
              <a:rPr lang="fr" sz="2000" b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semestre 2020</a:t>
            </a:r>
            <a:endParaRPr sz="2000" b="1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1" name="Google Shape;341;p42"/>
          <p:cNvSpPr txBox="1">
            <a:spLocks noGrp="1"/>
          </p:cNvSpPr>
          <p:nvPr>
            <p:ph type="title"/>
          </p:nvPr>
        </p:nvSpPr>
        <p:spPr>
          <a:xfrm>
            <a:off x="390523" y="380327"/>
            <a:ext cx="6249917" cy="3490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</a:pPr>
            <a:r>
              <a:rPr lang="fr" sz="1600" b="0" dirty="0">
                <a:latin typeface="Segoe UI" panose="020B0502040204020203" pitchFamily="34" charset="0"/>
                <a:cs typeface="Segoe UI" panose="020B0502040204020203" pitchFamily="34" charset="0"/>
              </a:rPr>
              <a:t>Requête 1 </a:t>
            </a:r>
            <a:endParaRPr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5" name="Google Shape;345;p42"/>
          <p:cNvSpPr txBox="1"/>
          <p:nvPr/>
        </p:nvSpPr>
        <p:spPr>
          <a:xfrm>
            <a:off x="390523" y="1552755"/>
            <a:ext cx="6978592" cy="3035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1800"/>
            </a:pPr>
            <a:endParaRPr lang="fr" sz="1100" dirty="0">
              <a:solidFill>
                <a:schemeClr val="dk1"/>
              </a:solidFill>
              <a:latin typeface="Segoe UI" panose="020B0502040204020203" pitchFamily="34" charset="0"/>
              <a:ea typeface="Calibri"/>
              <a:cs typeface="Segoe UI" panose="020B0502040204020203" pitchFamily="34" charset="0"/>
              <a:sym typeface="Calibri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1800"/>
            </a:pPr>
            <a:endParaRPr lang="fr" sz="1100" b="1" dirty="0">
              <a:solidFill>
                <a:schemeClr val="dk1"/>
              </a:solidFill>
              <a:latin typeface="Segoe UI" panose="020B0502040204020203" pitchFamily="34" charset="0"/>
              <a:ea typeface="Calibri"/>
              <a:cs typeface="Segoe UI" panose="020B0502040204020203" pitchFamily="34" charset="0"/>
              <a:sym typeface="Calibri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1800"/>
            </a:pPr>
            <a:endParaRPr lang="fr" sz="1100" b="1" dirty="0">
              <a:solidFill>
                <a:schemeClr val="dk1"/>
              </a:solidFill>
              <a:latin typeface="Segoe UI" panose="020B0502040204020203" pitchFamily="34" charset="0"/>
              <a:ea typeface="Calibri"/>
              <a:cs typeface="Segoe UI" panose="020B0502040204020203" pitchFamily="34" charset="0"/>
              <a:sym typeface="Calibri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1800"/>
            </a:pPr>
            <a:endParaRPr lang="fr" sz="1100" b="1" dirty="0">
              <a:solidFill>
                <a:schemeClr val="dk1"/>
              </a:solidFill>
              <a:latin typeface="Segoe UI" panose="020B0502040204020203" pitchFamily="34" charset="0"/>
              <a:ea typeface="Calibri"/>
              <a:cs typeface="Segoe UI" panose="020B0502040204020203" pitchFamily="34" charset="0"/>
              <a:sym typeface="Calibri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1800"/>
            </a:pPr>
            <a:endParaRPr lang="fr" sz="1100" b="1" dirty="0">
              <a:solidFill>
                <a:schemeClr val="dk1"/>
              </a:solidFill>
              <a:latin typeface="Segoe UI" panose="020B0502040204020203" pitchFamily="34" charset="0"/>
              <a:ea typeface="Calibri"/>
              <a:cs typeface="Segoe UI" panose="020B0502040204020203" pitchFamily="34" charset="0"/>
              <a:sym typeface="Calibri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1800"/>
            </a:pPr>
            <a:endParaRPr lang="fr" sz="1100" b="1" dirty="0">
              <a:solidFill>
                <a:schemeClr val="dk1"/>
              </a:solidFill>
              <a:latin typeface="Segoe UI" panose="020B0502040204020203" pitchFamily="34" charset="0"/>
              <a:ea typeface="Calibri"/>
              <a:cs typeface="Segoe UI" panose="020B0502040204020203" pitchFamily="34" charset="0"/>
              <a:sym typeface="Calibri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1800"/>
            </a:pPr>
            <a:r>
              <a:rPr lang="fr" sz="1100" b="1" dirty="0">
                <a:solidFill>
                  <a:schemeClr val="dk1"/>
                </a:solidFill>
                <a:latin typeface="Segoe UI" panose="020B0502040204020203" pitchFamily="34" charset="0"/>
                <a:ea typeface="Calibri"/>
                <a:cs typeface="Segoe UI" panose="020B0502040204020203" pitchFamily="34" charset="0"/>
                <a:sym typeface="Calibri"/>
              </a:rPr>
              <a:t>SELECT</a:t>
            </a:r>
            <a:r>
              <a:rPr lang="fr" sz="1100" dirty="0">
                <a:solidFill>
                  <a:schemeClr val="dk1"/>
                </a:solidFill>
                <a:latin typeface="Segoe UI" panose="020B0502040204020203" pitchFamily="34" charset="0"/>
                <a:ea typeface="Calibri"/>
                <a:cs typeface="Segoe UI" panose="020B0502040204020203" pitchFamily="34" charset="0"/>
                <a:sym typeface="Calibri"/>
              </a:rPr>
              <a:t> </a:t>
            </a:r>
            <a:r>
              <a:rPr lang="fr" sz="1100" b="1" dirty="0">
                <a:solidFill>
                  <a:schemeClr val="dk1"/>
                </a:solidFill>
                <a:latin typeface="Segoe UI" panose="020B0502040204020203" pitchFamily="34" charset="0"/>
                <a:ea typeface="Calibri"/>
                <a:cs typeface="Segoe UI" panose="020B0502040204020203" pitchFamily="34" charset="0"/>
                <a:sym typeface="Calibri"/>
              </a:rPr>
              <a:t>COUNT</a:t>
            </a:r>
            <a:r>
              <a:rPr lang="fr" sz="1100" dirty="0">
                <a:solidFill>
                  <a:schemeClr val="dk1"/>
                </a:solidFill>
                <a:latin typeface="Segoe UI" panose="020B0502040204020203" pitchFamily="34" charset="0"/>
                <a:ea typeface="Calibri"/>
                <a:cs typeface="Segoe UI" panose="020B0502040204020203" pitchFamily="34" charset="0"/>
                <a:sym typeface="Calibri"/>
              </a:rPr>
              <a:t>(id_bien) </a:t>
            </a:r>
            <a:r>
              <a:rPr lang="fr" sz="1100" b="1" dirty="0">
                <a:solidFill>
                  <a:schemeClr val="dk1"/>
                </a:solidFill>
                <a:latin typeface="Segoe UI" panose="020B0502040204020203" pitchFamily="34" charset="0"/>
                <a:ea typeface="Calibri"/>
                <a:cs typeface="Segoe UI" panose="020B0502040204020203" pitchFamily="34" charset="0"/>
                <a:sym typeface="Calibri"/>
              </a:rPr>
              <a:t>AS</a:t>
            </a:r>
            <a:r>
              <a:rPr lang="fr" sz="1100" dirty="0">
                <a:solidFill>
                  <a:schemeClr val="dk1"/>
                </a:solidFill>
                <a:latin typeface="Segoe UI" panose="020B0502040204020203" pitchFamily="34" charset="0"/>
                <a:ea typeface="Calibri"/>
                <a:cs typeface="Segoe UI" panose="020B0502040204020203" pitchFamily="34" charset="0"/>
                <a:sym typeface="Calibri"/>
              </a:rPr>
              <a:t> nbr_appartements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1800"/>
            </a:pPr>
            <a:r>
              <a:rPr lang="fr" sz="1100" b="1" dirty="0">
                <a:solidFill>
                  <a:schemeClr val="dk1"/>
                </a:solidFill>
                <a:latin typeface="Segoe UI" panose="020B0502040204020203" pitchFamily="34" charset="0"/>
                <a:ea typeface="Calibri"/>
                <a:cs typeface="Segoe UI" panose="020B0502040204020203" pitchFamily="34" charset="0"/>
                <a:sym typeface="Calibri"/>
              </a:rPr>
              <a:t>FROM</a:t>
            </a:r>
            <a:r>
              <a:rPr lang="fr" sz="1100" dirty="0">
                <a:solidFill>
                  <a:schemeClr val="dk1"/>
                </a:solidFill>
                <a:latin typeface="Segoe UI" panose="020B0502040204020203" pitchFamily="34" charset="0"/>
                <a:ea typeface="Calibri"/>
                <a:cs typeface="Segoe UI" panose="020B0502040204020203" pitchFamily="34" charset="0"/>
                <a:sym typeface="Calibri"/>
              </a:rPr>
              <a:t> bien 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1800"/>
            </a:pPr>
            <a:r>
              <a:rPr lang="fr" sz="1100" b="1" i="0" u="none" strike="noStrike" cap="none" dirty="0">
                <a:solidFill>
                  <a:schemeClr val="dk1"/>
                </a:solidFill>
                <a:latin typeface="Segoe UI" panose="020B0502040204020203" pitchFamily="34" charset="0"/>
                <a:ea typeface="Calibri"/>
                <a:cs typeface="Segoe UI" panose="020B0502040204020203" pitchFamily="34" charset="0"/>
                <a:sym typeface="Calibri"/>
              </a:rPr>
              <a:t>WHERE</a:t>
            </a:r>
            <a:r>
              <a:rPr lang="fr" sz="1100" b="0" i="0" u="none" strike="noStrike" cap="none" dirty="0">
                <a:solidFill>
                  <a:schemeClr val="dk1"/>
                </a:solidFill>
                <a:latin typeface="Segoe UI" panose="020B0502040204020203" pitchFamily="34" charset="0"/>
                <a:ea typeface="Calibri"/>
                <a:cs typeface="Segoe UI" panose="020B0502040204020203" pitchFamily="34" charset="0"/>
                <a:sym typeface="Calibri"/>
              </a:rPr>
              <a:t> type_local </a:t>
            </a:r>
            <a:r>
              <a:rPr lang="fr" sz="1100" b="1" i="0" u="none" strike="noStrike" cap="none" dirty="0">
                <a:solidFill>
                  <a:schemeClr val="dk1"/>
                </a:solidFill>
                <a:latin typeface="Segoe UI" panose="020B0502040204020203" pitchFamily="34" charset="0"/>
                <a:ea typeface="Calibri"/>
                <a:cs typeface="Segoe UI" panose="020B0502040204020203" pitchFamily="34" charset="0"/>
                <a:sym typeface="Calibri"/>
              </a:rPr>
              <a:t>=</a:t>
            </a:r>
            <a:r>
              <a:rPr lang="fr" sz="1100" b="0" i="0" u="none" strike="noStrike" cap="none" dirty="0">
                <a:solidFill>
                  <a:schemeClr val="dk1"/>
                </a:solidFill>
                <a:latin typeface="Segoe UI" panose="020B0502040204020203" pitchFamily="34" charset="0"/>
                <a:ea typeface="Calibri"/>
                <a:cs typeface="Segoe UI" panose="020B0502040204020203" pitchFamily="34" charset="0"/>
                <a:sym typeface="Calibri"/>
              </a:rPr>
              <a:t> </a:t>
            </a:r>
            <a:r>
              <a:rPr lang="fr" sz="1100" b="0" i="0" u="none" strike="noStrike" cap="none" dirty="0">
                <a:solidFill>
                  <a:schemeClr val="accent3"/>
                </a:solidFill>
                <a:latin typeface="Segoe UI" panose="020B0502040204020203" pitchFamily="34" charset="0"/>
                <a:ea typeface="Calibri"/>
                <a:cs typeface="Segoe UI" panose="020B0502040204020203" pitchFamily="34" charset="0"/>
                <a:sym typeface="Calibri"/>
              </a:rPr>
              <a:t>‘’Apparteme</a:t>
            </a:r>
            <a:r>
              <a:rPr lang="fr" sz="1100" dirty="0">
                <a:solidFill>
                  <a:schemeClr val="accent3"/>
                </a:solidFill>
                <a:latin typeface="Segoe UI" panose="020B0502040204020203" pitchFamily="34" charset="0"/>
                <a:ea typeface="Calibri"/>
                <a:cs typeface="Segoe UI" panose="020B0502040204020203" pitchFamily="34" charset="0"/>
                <a:sym typeface="Calibri"/>
              </a:rPr>
              <a:t>nt’’</a:t>
            </a:r>
            <a:endParaRPr sz="1100" b="0" i="0" u="none" strike="noStrike" cap="none" dirty="0">
              <a:solidFill>
                <a:schemeClr val="accent3"/>
              </a:solidFill>
              <a:latin typeface="Segoe UI" panose="020B0502040204020203" pitchFamily="34" charset="0"/>
              <a:ea typeface="Calibri"/>
              <a:cs typeface="Segoe UI" panose="020B0502040204020203" pitchFamily="34" charset="0"/>
              <a:sym typeface="Calibri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EFA0F759-54E4-7A3B-53FB-5ECA98881B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1055" y="3562017"/>
            <a:ext cx="1514686" cy="5239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alle d’ions">
  <a:themeElements>
    <a:clrScheme name="Salle d’ions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Salle d’ions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lle d’ions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1596</Words>
  <Application>Microsoft Office PowerPoint</Application>
  <PresentationFormat>Affichage à l'écran (16:9)</PresentationFormat>
  <Paragraphs>257</Paragraphs>
  <Slides>21</Slides>
  <Notes>21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21</vt:i4>
      </vt:variant>
    </vt:vector>
  </HeadingPairs>
  <TitlesOfParts>
    <vt:vector size="28" baseType="lpstr">
      <vt:lpstr>Wingdings 3</vt:lpstr>
      <vt:lpstr>Segoe UI</vt:lpstr>
      <vt:lpstr>Century Gothic</vt:lpstr>
      <vt:lpstr>Arial</vt:lpstr>
      <vt:lpstr>Calibri</vt:lpstr>
      <vt:lpstr>Simple Light</vt:lpstr>
      <vt:lpstr>Salle d’ions</vt:lpstr>
      <vt:lpstr>Création et utilisation de la base de données</vt:lpstr>
      <vt:lpstr>Contexte du projet</vt:lpstr>
      <vt:lpstr>La stratégie de sauvegarde et la conformité RGPD</vt:lpstr>
      <vt:lpstr>Les données initiales</vt:lpstr>
      <vt:lpstr>L’extrait du dictionnaire des données</vt:lpstr>
      <vt:lpstr>Le schéma relationnel normalisé</vt:lpstr>
      <vt:lpstr>La base de données avec les tables créées et les données chargées</vt:lpstr>
      <vt:lpstr>Analyse des données</vt:lpstr>
      <vt:lpstr>Requête 1 </vt:lpstr>
      <vt:lpstr>Requête 2 </vt:lpstr>
      <vt:lpstr>Requête 3 </vt:lpstr>
      <vt:lpstr>Requête 4 </vt:lpstr>
      <vt:lpstr>Requête 5 </vt:lpstr>
      <vt:lpstr>Requête 6</vt:lpstr>
      <vt:lpstr>Requête 7</vt:lpstr>
      <vt:lpstr>Requête 8</vt:lpstr>
      <vt:lpstr>Requête 9</vt:lpstr>
      <vt:lpstr>Requête 10</vt:lpstr>
      <vt:lpstr>Requête 11</vt:lpstr>
      <vt:lpstr>Requête 12</vt:lpstr>
      <vt:lpstr>Merci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Création et utilisation de la base de données</dc:title>
  <dc:creator>sabrina naine</dc:creator>
  <cp:lastModifiedBy>sabrina naine</cp:lastModifiedBy>
  <cp:revision>1</cp:revision>
  <dcterms:modified xsi:type="dcterms:W3CDTF">2024-06-04T17:33:37Z</dcterms:modified>
</cp:coreProperties>
</file>