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0"/>
  </p:notesMasterIdLst>
  <p:handoutMasterIdLst>
    <p:handoutMasterId r:id="rId21"/>
  </p:handoutMasterIdLst>
  <p:sldIdLst>
    <p:sldId id="261" r:id="rId5"/>
    <p:sldId id="257" r:id="rId6"/>
    <p:sldId id="271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78" r:id="rId15"/>
    <p:sldId id="282" r:id="rId16"/>
    <p:sldId id="281" r:id="rId17"/>
    <p:sldId id="283" r:id="rId18"/>
    <p:sldId id="28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2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13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3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0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19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46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3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9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12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A176B0-965F-4544-9616-EE8544EE860F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59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5A31EB-8F5C-49D8-8080-687668AB0A8C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0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6FA4CD-DBE0-4CD8-AEA3-2D799EE913BB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74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A60B4-2820-4CAD-9F04-053483DCA915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86507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82A9C6-3B25-49D1-863F-791EDBD0D7D5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31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A54AC9-7D47-4695-A129-61BA9779EB6D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3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A60B4-2820-4CAD-9F04-053483DCA915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27083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CEC4A0-C81D-4419-8162-7B2ED7F46E28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5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necteur droit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necteur droit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necteur droit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necteur droit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necteur droit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necteur droit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19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5B3617-D427-45E8-BE98-B12BF76A8059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8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7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6400" y="5052015"/>
            <a:ext cx="9144000" cy="1655762"/>
          </a:xfrm>
        </p:spPr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 smtClean="0"/>
              <a:t>OULMANE Sabrina IBO 3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676400" y="315354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/>
              <a:t>Incident management process enriched event log Data 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663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FEATURE ENGINEERING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194" y="1293542"/>
            <a:ext cx="11495314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4. Création de la </a:t>
            </a:r>
            <a:r>
              <a:rPr lang="fr-FR" b="1" dirty="0" err="1" smtClean="0"/>
              <a:t>target</a:t>
            </a:r>
            <a:r>
              <a:rPr lang="fr-FR" b="1" dirty="0" smtClean="0"/>
              <a:t> </a:t>
            </a:r>
            <a:r>
              <a:rPr lang="fr-FR" b="1" dirty="0" err="1" smtClean="0"/>
              <a:t>feature</a:t>
            </a:r>
            <a:r>
              <a:rPr lang="fr-FR" b="1" dirty="0" smtClean="0"/>
              <a:t> et d’autres </a:t>
            </a:r>
            <a:r>
              <a:rPr lang="fr-FR" b="1" dirty="0" err="1" smtClean="0"/>
              <a:t>features</a:t>
            </a:r>
            <a:endParaRPr lang="fr-FR" b="1" dirty="0" smtClean="0"/>
          </a:p>
          <a:p>
            <a:pPr marL="0" indent="0">
              <a:buNone/>
            </a:pPr>
            <a:r>
              <a:rPr lang="fr-FR" dirty="0" smtClean="0"/>
              <a:t>Le but de ce projet est de prédire le temps restant avant complétion. Or, cette colonne n'existe pas dans notre </a:t>
            </a:r>
            <a:r>
              <a:rPr lang="fr-FR" dirty="0" err="1" smtClean="0"/>
              <a:t>dataset</a:t>
            </a:r>
            <a:r>
              <a:rPr lang="fr-FR" dirty="0" smtClean="0"/>
              <a:t>. Nous allons la créer en faisant une soustraction entre le temps de fermeture </a:t>
            </a:r>
            <a:r>
              <a:rPr lang="fr-FR" i="1" dirty="0" smtClean="0"/>
              <a:t>(‘</a:t>
            </a:r>
            <a:r>
              <a:rPr lang="fr-FR" i="1" dirty="0" err="1" smtClean="0"/>
              <a:t>closed_at</a:t>
            </a:r>
            <a:r>
              <a:rPr lang="fr-FR" i="1" dirty="0" smtClean="0"/>
              <a:t>’) </a:t>
            </a:r>
            <a:r>
              <a:rPr lang="fr-FR" dirty="0" smtClean="0"/>
              <a:t>et le temps de l'ouverture de l'incident</a:t>
            </a:r>
            <a:r>
              <a:rPr lang="fr-FR" i="1" dirty="0" smtClean="0"/>
              <a:t>(‘</a:t>
            </a:r>
            <a:r>
              <a:rPr lang="fr-FR" i="1" dirty="0" err="1" smtClean="0"/>
              <a:t>opened_at</a:t>
            </a:r>
            <a:r>
              <a:rPr lang="fr-FR" i="1" dirty="0" smtClean="0"/>
              <a:t>’). </a:t>
            </a:r>
            <a:r>
              <a:rPr lang="fr-FR" dirty="0" smtClean="0"/>
              <a:t>Puis nous allons convertir cette </a:t>
            </a:r>
            <a:r>
              <a:rPr lang="fr-FR" dirty="0" err="1" smtClean="0"/>
              <a:t>feature</a:t>
            </a:r>
            <a:r>
              <a:rPr lang="fr-FR" dirty="0" smtClean="0"/>
              <a:t> en heures. Cette </a:t>
            </a:r>
            <a:r>
              <a:rPr lang="fr-FR" dirty="0" err="1" smtClean="0"/>
              <a:t>feature</a:t>
            </a:r>
            <a:r>
              <a:rPr lang="fr-FR" dirty="0" smtClean="0"/>
              <a:t> se nomme « </a:t>
            </a:r>
            <a:r>
              <a:rPr lang="fr-FR" b="1" dirty="0" err="1" smtClean="0"/>
              <a:t>time_completion</a:t>
            </a:r>
            <a:r>
              <a:rPr lang="fr-FR" b="1" dirty="0" smtClean="0"/>
              <a:t> »</a:t>
            </a:r>
          </a:p>
          <a:p>
            <a:pPr marL="0" indent="0">
              <a:buNone/>
            </a:pPr>
            <a:r>
              <a:rPr lang="fr-FR" dirty="0" smtClean="0"/>
              <a:t>Aussi, nous allons créer une nouvelle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b="1" dirty="0" smtClean="0"/>
              <a:t>'</a:t>
            </a:r>
            <a:r>
              <a:rPr lang="fr-FR" b="1" dirty="0" err="1" smtClean="0"/>
              <a:t>sys_time</a:t>
            </a:r>
            <a:r>
              <a:rPr lang="fr-FR" b="1" dirty="0" smtClean="0"/>
              <a:t>' </a:t>
            </a:r>
            <a:r>
              <a:rPr lang="fr-FR" dirty="0" smtClean="0"/>
              <a:t>qui est le temps entre la mise à jour de l'incident(</a:t>
            </a:r>
            <a:r>
              <a:rPr lang="fr-FR" i="1" dirty="0" smtClean="0"/>
              <a:t>‘</a:t>
            </a:r>
            <a:r>
              <a:rPr lang="fr-FR" i="1" dirty="0" err="1" smtClean="0"/>
              <a:t>sys_updated_at</a:t>
            </a:r>
            <a:r>
              <a:rPr lang="fr-FR" dirty="0" smtClean="0"/>
              <a:t>’) dans le système et sa création </a:t>
            </a:r>
            <a:r>
              <a:rPr lang="fr-FR" i="1" dirty="0" smtClean="0"/>
              <a:t>(‘</a:t>
            </a:r>
            <a:r>
              <a:rPr lang="fr-FR" i="1" dirty="0" err="1" smtClean="0"/>
              <a:t>sys_created_at</a:t>
            </a:r>
            <a:r>
              <a:rPr lang="fr-FR" i="1" dirty="0" smtClean="0"/>
              <a:t> ’).</a:t>
            </a:r>
          </a:p>
          <a:p>
            <a:pPr marL="0" indent="0"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supprimons</a:t>
            </a:r>
            <a:r>
              <a:rPr lang="en-US" dirty="0" smtClean="0"/>
              <a:t> les </a:t>
            </a:r>
            <a:r>
              <a:rPr lang="en-US" dirty="0" err="1" smtClean="0"/>
              <a:t>colonnes</a:t>
            </a:r>
            <a:r>
              <a:rPr lang="en-US" dirty="0" smtClean="0"/>
              <a:t> : </a:t>
            </a:r>
            <a:r>
              <a:rPr lang="en-US" i="1" dirty="0" smtClean="0"/>
              <a:t>'</a:t>
            </a:r>
            <a:r>
              <a:rPr lang="en-US" i="1" dirty="0" err="1" smtClean="0"/>
              <a:t>opened_at</a:t>
            </a:r>
            <a:r>
              <a:rPr lang="en-US" i="1" dirty="0" smtClean="0"/>
              <a:t>', '</a:t>
            </a:r>
            <a:r>
              <a:rPr lang="en-US" i="1" dirty="0" err="1" smtClean="0"/>
              <a:t>closed_at</a:t>
            </a:r>
            <a:r>
              <a:rPr lang="en-US" i="1" dirty="0" smtClean="0"/>
              <a:t>', '</a:t>
            </a:r>
            <a:r>
              <a:rPr lang="en-US" i="1" dirty="0" err="1" smtClean="0"/>
              <a:t>resolved_at</a:t>
            </a:r>
            <a:r>
              <a:rPr lang="en-US" i="1" dirty="0" smtClean="0"/>
              <a:t>', '</a:t>
            </a:r>
            <a:r>
              <a:rPr lang="en-US" i="1" dirty="0" err="1" smtClean="0"/>
              <a:t>sys_created_at</a:t>
            </a:r>
            <a:r>
              <a:rPr lang="en-US" i="1" dirty="0" smtClean="0"/>
              <a:t>', '</a:t>
            </a:r>
            <a:r>
              <a:rPr lang="en-US" i="1" dirty="0" err="1" smtClean="0"/>
              <a:t>sys_updated_at</a:t>
            </a:r>
            <a:r>
              <a:rPr lang="en-US" i="1" dirty="0" smtClean="0"/>
              <a:t>' </a:t>
            </a:r>
            <a:r>
              <a:rPr lang="en-US" dirty="0" smtClean="0"/>
              <a:t>car nous </a:t>
            </a:r>
            <a:r>
              <a:rPr lang="en-US" dirty="0" err="1" smtClean="0"/>
              <a:t>n'avons</a:t>
            </a:r>
            <a:r>
              <a:rPr lang="en-US" dirty="0" smtClean="0"/>
              <a:t> plus </a:t>
            </a:r>
            <a:r>
              <a:rPr lang="en-US" dirty="0" err="1" smtClean="0"/>
              <a:t>besoin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5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663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FEATURE ENGINEERING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4068" y="1424170"/>
            <a:ext cx="6949439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5. Création d’une nouvelle </a:t>
            </a:r>
            <a:r>
              <a:rPr lang="fr-FR" b="1" dirty="0" err="1" smtClean="0"/>
              <a:t>dataset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Pour conclure ce </a:t>
            </a:r>
            <a:r>
              <a:rPr lang="fr-FR" dirty="0" err="1" smtClean="0"/>
              <a:t>feature</a:t>
            </a:r>
            <a:r>
              <a:rPr lang="fr-FR" dirty="0" smtClean="0"/>
              <a:t> engineering, nous allons créer une nouvelle </a:t>
            </a:r>
            <a:r>
              <a:rPr lang="fr-FR" dirty="0" err="1" smtClean="0"/>
              <a:t>dataset</a:t>
            </a:r>
            <a:r>
              <a:rPr lang="fr-FR" dirty="0" smtClean="0"/>
              <a:t> qui regroupe tous les incidents ayant le même numéro et qui garde la valeur la plus représentative dans les autres colonnes.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nous retrouvons ainsi avec une </a:t>
            </a:r>
            <a:r>
              <a:rPr lang="fr-FR" dirty="0" err="1" smtClean="0"/>
              <a:t>dataset</a:t>
            </a:r>
            <a:r>
              <a:rPr lang="fr-FR" dirty="0" smtClean="0"/>
              <a:t> contenant </a:t>
            </a:r>
            <a:r>
              <a:rPr lang="fr-FR" b="1" dirty="0" smtClean="0"/>
              <a:t>25 </a:t>
            </a:r>
            <a:r>
              <a:rPr lang="fr-FR" b="1" dirty="0" err="1" smtClean="0"/>
              <a:t>features</a:t>
            </a:r>
            <a:r>
              <a:rPr lang="fr-FR" b="1" dirty="0" smtClean="0"/>
              <a:t> et 9610 données numériques.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5" y="1204171"/>
            <a:ext cx="439163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663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VISUALISATION DES DONNEES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88" y="1092102"/>
            <a:ext cx="7942463" cy="56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671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MODELISATION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194" y="1293542"/>
            <a:ext cx="11495314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Deux modèles ont été réalisés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Régression Linéaire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Mais avant la réalisation des modèles, un split a été fait en test, train avec 80 % pour le train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7" y="4339655"/>
            <a:ext cx="9855342" cy="13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671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MODELISATION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194" y="1293542"/>
            <a:ext cx="11495314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1. Régression Linéaire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31" y="1767725"/>
            <a:ext cx="2430153" cy="31802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" y="1881371"/>
            <a:ext cx="6448010" cy="39185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90531" y="5120640"/>
            <a:ext cx="504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remarquer que la prédiction n’est pas parfaite, il y a quelques erreurs mais dans l’ensemble ça reste plutôt correct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190" y="2195711"/>
            <a:ext cx="281979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5903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MODELISATION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194" y="1293542"/>
            <a:ext cx="11495314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2. </a:t>
            </a: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8" y="1780992"/>
            <a:ext cx="3038899" cy="65731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94" y="1169445"/>
            <a:ext cx="7140518" cy="55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4280" y="320676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509" y="1646239"/>
            <a:ext cx="10583091" cy="4144962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 smtClean="0"/>
              <a:t>Le but de ce projet est de prédire le temps restant avant complétion de l’incident. Nous devons utiliser une régression</a:t>
            </a:r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err="1" smtClean="0"/>
              <a:t>dataset</a:t>
            </a:r>
            <a:r>
              <a:rPr lang="fr-FR" dirty="0" smtClean="0"/>
              <a:t> est un journal d’événements d’un processus de gestion des incidents.</a:t>
            </a:r>
          </a:p>
          <a:p>
            <a:pPr marL="0" indent="0">
              <a:buNone/>
            </a:pPr>
            <a:r>
              <a:rPr lang="fr-FR" dirty="0" smtClean="0"/>
              <a:t>Elle contient 36 </a:t>
            </a:r>
            <a:r>
              <a:rPr lang="fr-FR" dirty="0" err="1" smtClean="0"/>
              <a:t>features</a:t>
            </a:r>
            <a:r>
              <a:rPr lang="fr-FR" dirty="0" smtClean="0"/>
              <a:t> et 141 712 données.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9576" y="320676"/>
            <a:ext cx="4003894" cy="1325563"/>
          </a:xfrm>
        </p:spPr>
        <p:txBody>
          <a:bodyPr rtlCol="0"/>
          <a:lstStyle/>
          <a:p>
            <a:pPr rtl="0"/>
            <a:r>
              <a:rPr lang="fr-FR" b="1" dirty="0" smtClean="0"/>
              <a:t>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509" y="1646239"/>
            <a:ext cx="10583091" cy="4144962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 smtClean="0"/>
              <a:t>Le projet est divisé en plusieurs parties :</a:t>
            </a:r>
          </a:p>
          <a:p>
            <a:pPr marL="514350" indent="-514350" rtl="0">
              <a:buFont typeface="+mj-lt"/>
              <a:buAutoNum type="arabicPeriod"/>
            </a:pPr>
            <a:r>
              <a:rPr lang="fr-FR" dirty="0" smtClean="0"/>
              <a:t>Découverte de la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14350" indent="-514350" rtl="0">
              <a:buFont typeface="+mj-lt"/>
              <a:buAutoNum type="arabicPeriod"/>
            </a:pPr>
            <a:r>
              <a:rPr lang="fr-FR" dirty="0" err="1" smtClean="0"/>
              <a:t>Features</a:t>
            </a:r>
            <a:r>
              <a:rPr lang="fr-FR" dirty="0" smtClean="0"/>
              <a:t> Engineering</a:t>
            </a:r>
          </a:p>
          <a:p>
            <a:pPr marL="514350" indent="-514350" rtl="0">
              <a:buFont typeface="+mj-lt"/>
              <a:buAutoNum type="arabicPeriod"/>
            </a:pPr>
            <a:r>
              <a:rPr lang="fr-FR" dirty="0" smtClean="0"/>
              <a:t>Visualisation des données</a:t>
            </a:r>
            <a:endParaRPr lang="fr-FR" dirty="0" smtClean="0"/>
          </a:p>
          <a:p>
            <a:pPr marL="514350" indent="-514350" rtl="0">
              <a:buFont typeface="+mj-lt"/>
              <a:buAutoNum type="arabicPeriod"/>
            </a:pPr>
            <a:r>
              <a:rPr lang="fr-FR" dirty="0" smtClean="0"/>
              <a:t>Modèles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9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1423" y="320676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DECOUVERTE DE LA DATABASE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509" y="1646239"/>
            <a:ext cx="10583091" cy="4144962"/>
          </a:xfrm>
        </p:spPr>
        <p:txBody>
          <a:bodyPr rtlCol="0"/>
          <a:lstStyle/>
          <a:p>
            <a:pPr marL="0" indent="0">
              <a:buNone/>
            </a:pPr>
            <a:r>
              <a:rPr lang="fr-FR" dirty="0" smtClean="0"/>
              <a:t>Avant de charger la </a:t>
            </a:r>
            <a:r>
              <a:rPr lang="fr-FR" dirty="0" err="1" smtClean="0"/>
              <a:t>database</a:t>
            </a:r>
            <a:r>
              <a:rPr lang="fr-FR" dirty="0" smtClean="0"/>
              <a:t>, j’ai modifié manuellement certaines colonnes comme par exemple : incident. J’ai enlevé toutes les parties « string » et je n’ai garder seulement que les parties numériques.</a:t>
            </a:r>
          </a:p>
          <a:p>
            <a:pPr marL="0" indent="0">
              <a:buNone/>
            </a:pPr>
            <a:r>
              <a:rPr lang="fr-FR" dirty="0" smtClean="0"/>
              <a:t>Je sai</a:t>
            </a:r>
            <a:r>
              <a:rPr lang="fr-FR" dirty="0" smtClean="0"/>
              <a:t>s qu’il est possible de le faire sur python, mais je n’ai pas réussi et copier coller un code d’un camarade ne m’aurait servi à rien.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1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1423" y="320676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DECOUVERTE DE LA DATABASE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3541" y="1424170"/>
            <a:ext cx="7889967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On remarque que la </a:t>
            </a:r>
            <a:r>
              <a:rPr lang="fr-FR" dirty="0" err="1" smtClean="0"/>
              <a:t>database</a:t>
            </a:r>
            <a:r>
              <a:rPr lang="fr-FR" dirty="0" smtClean="0"/>
              <a:t> est constitué de données de type </a:t>
            </a:r>
            <a:r>
              <a:rPr lang="fr-FR" dirty="0" err="1" smtClean="0"/>
              <a:t>bool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et </a:t>
            </a:r>
            <a:r>
              <a:rPr lang="fr-FR" dirty="0" err="1" smtClean="0"/>
              <a:t>object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Le but est de transformer toutes ces </a:t>
            </a:r>
            <a:r>
              <a:rPr lang="fr-FR" dirty="0" err="1" smtClean="0"/>
              <a:t>features</a:t>
            </a:r>
            <a:r>
              <a:rPr lang="fr-FR" dirty="0" smtClean="0"/>
              <a:t> en format numérique afin de faciliter plus tard la réalisation de nos modèles régression.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5" y="1221138"/>
            <a:ext cx="254353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1423" y="320676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DECOUVERTE DE LA DATABASE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6402" y="1424170"/>
            <a:ext cx="6257106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le moment, la matrice nous ne montre aucune corrélation entre les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devons nettoyer et structurer notre base de données.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13237"/>
          <a:stretch/>
        </p:blipFill>
        <p:spPr>
          <a:xfrm>
            <a:off x="1" y="1424170"/>
            <a:ext cx="5486400" cy="44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663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FEATURE ENGINEERING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43200" y="1424170"/>
            <a:ext cx="9000308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 smtClean="0"/>
              <a:t>J’ai réalisé plusieurs interventions pour améliorer les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err="1" smtClean="0">
                <a:solidFill>
                  <a:srgbClr val="FF0000"/>
                </a:solidFill>
              </a:rPr>
              <a:t>Missing</a:t>
            </a:r>
            <a:r>
              <a:rPr lang="fr-FR" b="1" dirty="0" smtClean="0">
                <a:solidFill>
                  <a:srgbClr val="FF0000"/>
                </a:solidFill>
              </a:rPr>
              <a:t> values : </a:t>
            </a:r>
            <a:r>
              <a:rPr lang="fr-FR" dirty="0" smtClean="0"/>
              <a:t>certaines colonnes contiennent que des données manquantes , j’ai du les supprimer. Pour les colonnes restantes, j’ai supprimé uniquement la ligne qui contenait la valeur manquante( représenté par « ? »)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Suppression de 3 colonnes : </a:t>
            </a:r>
            <a:r>
              <a:rPr lang="fr-FR" dirty="0" smtClean="0"/>
              <a:t>les colonnes </a:t>
            </a:r>
            <a:r>
              <a:rPr lang="fr-FR" dirty="0" err="1" smtClean="0"/>
              <a:t>ident_state</a:t>
            </a:r>
            <a:r>
              <a:rPr lang="fr-FR" dirty="0" smtClean="0"/>
              <a:t>, </a:t>
            </a:r>
            <a:r>
              <a:rPr lang="fr-FR" dirty="0" err="1" smtClean="0"/>
              <a:t>contact_type</a:t>
            </a:r>
            <a:r>
              <a:rPr lang="fr-FR" dirty="0" smtClean="0"/>
              <a:t>, </a:t>
            </a:r>
            <a:r>
              <a:rPr lang="fr-FR" dirty="0" err="1" smtClean="0"/>
              <a:t>notify</a:t>
            </a:r>
            <a:r>
              <a:rPr lang="fr-FR" dirty="0" smtClean="0"/>
              <a:t> ont été supprimés car elles ne contenaient pas des données pertinentes ( valeur unique)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0" y="1148893"/>
            <a:ext cx="2219635" cy="52394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090" y="3892731"/>
            <a:ext cx="133188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9050" y="5199017"/>
            <a:ext cx="1331887" cy="60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295" y="1328056"/>
            <a:ext cx="133188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4695" y="3191696"/>
            <a:ext cx="133188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4695" y="5046626"/>
            <a:ext cx="133188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8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6634" y="203110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FEATURE ENGINEERING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194" y="1424170"/>
            <a:ext cx="11495314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3. Conversion des </a:t>
            </a:r>
            <a:r>
              <a:rPr lang="fr-FR" b="1" dirty="0" err="1" smtClean="0"/>
              <a:t>donnees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La majorité des données est au format « objet » et certaines colonnes étaient des dates.</a:t>
            </a:r>
          </a:p>
          <a:p>
            <a:pPr marL="0" indent="0">
              <a:buNone/>
            </a:pPr>
            <a:r>
              <a:rPr lang="fr-FR" dirty="0" smtClean="0"/>
              <a:t>J’ai convertis ces colonnes au format date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2" y="3315065"/>
            <a:ext cx="8921932" cy="31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0874" y="294551"/>
            <a:ext cx="10515600" cy="1325563"/>
          </a:xfrm>
        </p:spPr>
        <p:txBody>
          <a:bodyPr rtlCol="0"/>
          <a:lstStyle/>
          <a:p>
            <a:pPr rtl="0"/>
            <a:r>
              <a:rPr lang="fr-FR" b="1" dirty="0" smtClean="0"/>
              <a:t>FEATURE ENGINEERING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3541" y="1424170"/>
            <a:ext cx="7889967" cy="531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3. Conversion des données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 smtClean="0"/>
              <a:t>features</a:t>
            </a:r>
            <a:r>
              <a:rPr lang="fr-FR" dirty="0" smtClean="0"/>
              <a:t> booléens sont convertis en format numérique :</a:t>
            </a:r>
          </a:p>
          <a:p>
            <a:r>
              <a:rPr lang="fr-FR" dirty="0" smtClean="0"/>
              <a:t>1 pour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0 pour False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Quant aux autres colonnes , elles sont simplement convertis en format numérique </a:t>
            </a:r>
            <a:r>
              <a:rPr lang="fr-FR" i="1" dirty="0" smtClean="0"/>
              <a:t>(</a:t>
            </a:r>
            <a:r>
              <a:rPr lang="fr-FR" i="1" dirty="0" err="1" smtClean="0"/>
              <a:t>pd.to_numeric</a:t>
            </a:r>
            <a:r>
              <a:rPr lang="fr-FR" i="1" dirty="0" smtClean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5" y="1221138"/>
            <a:ext cx="2543530" cy="5382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583" y="4859383"/>
            <a:ext cx="2181497" cy="3657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7996" y="2168434"/>
            <a:ext cx="2369044" cy="1306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05081" y="1589316"/>
            <a:ext cx="2369044" cy="1306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5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6FE468843A9845B71A2BEC35AF0C83" ma:contentTypeVersion="8" ma:contentTypeDescription="Crée un document." ma:contentTypeScope="" ma:versionID="c14057ff3c9ad4b6be949ab991b5174e">
  <xsd:schema xmlns:xsd="http://www.w3.org/2001/XMLSchema" xmlns:xs="http://www.w3.org/2001/XMLSchema" xmlns:p="http://schemas.microsoft.com/office/2006/metadata/properties" xmlns:ns3="6bf935b6-cb19-4521-a61e-c71fbb23a165" targetNamespace="http://schemas.microsoft.com/office/2006/metadata/properties" ma:root="true" ma:fieldsID="1a2aa8dc3c39e687069021d8e5714722" ns3:_="">
    <xsd:import namespace="6bf935b6-cb19-4521-a61e-c71fbb23a1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935b6-cb19-4521-a61e-c71fbb23a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58664-E68D-4A73-BB2F-EA172E7C3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935b6-cb19-4521-a61e-c71fbb23a1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77E34C-60B9-42F4-B75B-D209CF340E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D34DB-B717-47D7-BB4E-4C32DBFB325A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f935b6-cb19-4521-a61e-c71fbb23a16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494</Words>
  <Application>Microsoft Office PowerPoint</Application>
  <PresentationFormat>Grand écran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PROJET PYTHON</vt:lpstr>
      <vt:lpstr>INTRODUCTION</vt:lpstr>
      <vt:lpstr>PROJET</vt:lpstr>
      <vt:lpstr>DECOUVERTE DE LA DATABASE</vt:lpstr>
      <vt:lpstr>DECOUVERTE DE LA DATABASE</vt:lpstr>
      <vt:lpstr>DECOUVERTE DE LA DATABASE</vt:lpstr>
      <vt:lpstr>FEATURE ENGINEERING</vt:lpstr>
      <vt:lpstr>FEATURE ENGINEERING</vt:lpstr>
      <vt:lpstr>FEATURE ENGINEERING</vt:lpstr>
      <vt:lpstr>FEATURE ENGINEERING</vt:lpstr>
      <vt:lpstr>FEATURE ENGINEERING</vt:lpstr>
      <vt:lpstr>VISUALISATION DES DONNEES</vt:lpstr>
      <vt:lpstr>MODELISATION</vt:lpstr>
      <vt:lpstr>MODELISATION</vt:lpstr>
      <vt:lpstr>MODELISATION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OULMANE Sabrina</dc:creator>
  <cp:lastModifiedBy>OULMANE Sabrina</cp:lastModifiedBy>
  <cp:revision>6</cp:revision>
  <dcterms:created xsi:type="dcterms:W3CDTF">2020-01-31T16:18:29Z</dcterms:created>
  <dcterms:modified xsi:type="dcterms:W3CDTF">2020-01-31T17:24:53Z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0x010100D56FE468843A9845B71A2BEC35AF0C83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