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4" r:id="rId3"/>
    <p:sldId id="259" r:id="rId4"/>
    <p:sldId id="258" r:id="rId5"/>
    <p:sldId id="263" r:id="rId6"/>
    <p:sldId id="260" r:id="rId7"/>
    <p:sldId id="261" r:id="rId8"/>
    <p:sldId id="262" r:id="rId9"/>
    <p:sldId id="270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72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6324F-EC3E-4376-9A29-1945BB3B9B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D6720A8-E2DA-486A-A183-62F709109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1) O mercado de Real Estate</a:t>
          </a:r>
        </a:p>
      </dgm:t>
    </dgm:pt>
    <dgm:pt modelId="{CF53F228-7CE1-434B-B3A1-7A536E89DC75}" type="parTrans" cxnId="{7748E350-A95F-43FC-A381-EA2CAE615C83}">
      <dgm:prSet/>
      <dgm:spPr/>
      <dgm:t>
        <a:bodyPr/>
        <a:lstStyle/>
        <a:p>
          <a:endParaRPr lang="en-US"/>
        </a:p>
      </dgm:t>
    </dgm:pt>
    <dgm:pt modelId="{1DE12E43-C123-4723-86FB-DA4FF7EF7A38}" type="sibTrans" cxnId="{7748E350-A95F-43FC-A381-EA2CAE615C83}">
      <dgm:prSet/>
      <dgm:spPr/>
      <dgm:t>
        <a:bodyPr/>
        <a:lstStyle/>
        <a:p>
          <a:endParaRPr lang="en-US"/>
        </a:p>
      </dgm:t>
    </dgm:pt>
    <dgm:pt modelId="{46A36602-13A9-401E-AE92-1CB5DACF0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2) O que é Blockchain?</a:t>
          </a:r>
        </a:p>
      </dgm:t>
    </dgm:pt>
    <dgm:pt modelId="{0F9121FA-DC12-4127-A491-389F23DF191C}" type="parTrans" cxnId="{7C19DAB0-2C99-450E-ACF0-6C638EB68375}">
      <dgm:prSet/>
      <dgm:spPr/>
      <dgm:t>
        <a:bodyPr/>
        <a:lstStyle/>
        <a:p>
          <a:endParaRPr lang="en-US"/>
        </a:p>
      </dgm:t>
    </dgm:pt>
    <dgm:pt modelId="{3C4BFBBF-489A-482F-BFD5-296B82657C35}" type="sibTrans" cxnId="{7C19DAB0-2C99-450E-ACF0-6C638EB68375}">
      <dgm:prSet/>
      <dgm:spPr/>
      <dgm:t>
        <a:bodyPr/>
        <a:lstStyle/>
        <a:p>
          <a:endParaRPr lang="en-US"/>
        </a:p>
      </dgm:t>
    </dgm:pt>
    <dgm:pt modelId="{20B5A266-E1B2-42E4-8971-DCF49EEC2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3) O que </a:t>
          </a:r>
          <a:r>
            <a:rPr lang="en-US" err="1"/>
            <a:t>são</a:t>
          </a:r>
          <a:r>
            <a:rPr lang="en-US"/>
            <a:t> Smart Contracts?</a:t>
          </a:r>
        </a:p>
      </dgm:t>
    </dgm:pt>
    <dgm:pt modelId="{84400448-EB5D-4495-B264-E2733726D9AA}" type="parTrans" cxnId="{89F0CAD4-238A-4A33-B491-8A030D6DDC43}">
      <dgm:prSet/>
      <dgm:spPr/>
      <dgm:t>
        <a:bodyPr/>
        <a:lstStyle/>
        <a:p>
          <a:endParaRPr lang="en-US"/>
        </a:p>
      </dgm:t>
    </dgm:pt>
    <dgm:pt modelId="{25059F44-1228-4F36-9E7E-0BA98053882E}" type="sibTrans" cxnId="{89F0CAD4-238A-4A33-B491-8A030D6DDC43}">
      <dgm:prSet/>
      <dgm:spPr/>
      <dgm:t>
        <a:bodyPr/>
        <a:lstStyle/>
        <a:p>
          <a:endParaRPr lang="en-US"/>
        </a:p>
      </dgm:t>
    </dgm:pt>
    <dgm:pt modelId="{47208DEE-4D0D-4D0F-AFB7-0295467E38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4) Como resolver o problema com Blockchain?</a:t>
          </a:r>
        </a:p>
      </dgm:t>
    </dgm:pt>
    <dgm:pt modelId="{B689DA46-BC8B-439A-8E36-468A4AF6277E}" type="parTrans" cxnId="{A97085DD-1713-4EED-AF38-1361F2D56ECE}">
      <dgm:prSet/>
      <dgm:spPr/>
      <dgm:t>
        <a:bodyPr/>
        <a:lstStyle/>
        <a:p>
          <a:endParaRPr lang="en-US"/>
        </a:p>
      </dgm:t>
    </dgm:pt>
    <dgm:pt modelId="{2F36E844-A347-45C9-AB43-612CC7B67075}" type="sibTrans" cxnId="{A97085DD-1713-4EED-AF38-1361F2D56ECE}">
      <dgm:prSet/>
      <dgm:spPr/>
      <dgm:t>
        <a:bodyPr/>
        <a:lstStyle/>
        <a:p>
          <a:endParaRPr lang="en-US"/>
        </a:p>
      </dgm:t>
    </dgm:pt>
    <dgm:pt modelId="{D2A7E681-2E00-42D1-A223-3BB6BFE823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5) Vantagens e Desvantagens</a:t>
          </a:r>
        </a:p>
      </dgm:t>
    </dgm:pt>
    <dgm:pt modelId="{43F6B644-E0A4-4D73-9C51-A62B9A0B57EF}" type="parTrans" cxnId="{BED9C61A-64A1-4C01-9E5C-6E6E1B8C5BBF}">
      <dgm:prSet/>
      <dgm:spPr/>
      <dgm:t>
        <a:bodyPr/>
        <a:lstStyle/>
        <a:p>
          <a:endParaRPr lang="en-US"/>
        </a:p>
      </dgm:t>
    </dgm:pt>
    <dgm:pt modelId="{A9B94F6F-407E-482F-B4A5-D29E9DE4F514}" type="sibTrans" cxnId="{BED9C61A-64A1-4C01-9E5C-6E6E1B8C5BBF}">
      <dgm:prSet/>
      <dgm:spPr/>
      <dgm:t>
        <a:bodyPr/>
        <a:lstStyle/>
        <a:p>
          <a:endParaRPr lang="en-US"/>
        </a:p>
      </dgm:t>
    </dgm:pt>
    <dgm:pt modelId="{963A3DBB-68F0-420B-BB37-62FE9DE19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6) </a:t>
          </a:r>
          <a:r>
            <a:rPr lang="en-US" dirty="0" err="1"/>
            <a:t>Vídeo</a:t>
          </a:r>
          <a:r>
            <a:rPr lang="en-US" dirty="0"/>
            <a:t> Demo </a:t>
          </a:r>
        </a:p>
      </dgm:t>
    </dgm:pt>
    <dgm:pt modelId="{833CC638-B1E8-4C41-A65D-57C285684899}" type="parTrans" cxnId="{5E8BC667-D810-46C4-BB1B-5B194741407E}">
      <dgm:prSet/>
      <dgm:spPr/>
      <dgm:t>
        <a:bodyPr/>
        <a:lstStyle/>
        <a:p>
          <a:endParaRPr lang="en-US"/>
        </a:p>
      </dgm:t>
    </dgm:pt>
    <dgm:pt modelId="{FA13D010-E239-4A4E-9557-5DFD8C7A5046}" type="sibTrans" cxnId="{5E8BC667-D810-46C4-BB1B-5B194741407E}">
      <dgm:prSet/>
      <dgm:spPr/>
      <dgm:t>
        <a:bodyPr/>
        <a:lstStyle/>
        <a:p>
          <a:endParaRPr lang="en-US"/>
        </a:p>
      </dgm:t>
    </dgm:pt>
    <dgm:pt modelId="{5BD427D0-8945-4B9A-8999-BB527D8D7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7) </a:t>
          </a:r>
          <a:r>
            <a:rPr lang="en-US" dirty="0" err="1"/>
            <a:t>Próximos</a:t>
          </a:r>
          <a:r>
            <a:rPr lang="en-US" dirty="0"/>
            <a:t> </a:t>
          </a:r>
          <a:r>
            <a:rPr lang="en-US" dirty="0" err="1"/>
            <a:t>passos</a:t>
          </a:r>
          <a:r>
            <a:rPr lang="en-US" dirty="0"/>
            <a:t>…</a:t>
          </a:r>
        </a:p>
      </dgm:t>
    </dgm:pt>
    <dgm:pt modelId="{42D9590C-8E86-4A9E-AAE3-5650B793061D}" type="parTrans" cxnId="{DACEC678-4AAB-424E-98F1-E492FCFA0763}">
      <dgm:prSet/>
      <dgm:spPr/>
      <dgm:t>
        <a:bodyPr/>
        <a:lstStyle/>
        <a:p>
          <a:endParaRPr lang="en-US"/>
        </a:p>
      </dgm:t>
    </dgm:pt>
    <dgm:pt modelId="{01DE3B00-5176-4C57-9975-4B45E82EC4BE}" type="sibTrans" cxnId="{DACEC678-4AAB-424E-98F1-E492FCFA0763}">
      <dgm:prSet/>
      <dgm:spPr/>
      <dgm:t>
        <a:bodyPr/>
        <a:lstStyle/>
        <a:p>
          <a:endParaRPr lang="en-US"/>
        </a:p>
      </dgm:t>
    </dgm:pt>
    <dgm:pt modelId="{EF8545C8-0954-4DA6-A59A-57FD0E89D76C}" type="pres">
      <dgm:prSet presAssocID="{CDF6324F-EC3E-4376-9A29-1945BB3B9B03}" presName="root" presStyleCnt="0">
        <dgm:presLayoutVars>
          <dgm:dir/>
          <dgm:resizeHandles val="exact"/>
        </dgm:presLayoutVars>
      </dgm:prSet>
      <dgm:spPr/>
    </dgm:pt>
    <dgm:pt modelId="{91C7E45E-1C27-4A62-8CCA-C2A0CDB67552}" type="pres">
      <dgm:prSet presAssocID="{FD6720A8-E2DA-486A-A183-62F709109797}" presName="compNode" presStyleCnt="0"/>
      <dgm:spPr/>
    </dgm:pt>
    <dgm:pt modelId="{DE020AEA-90BB-42B2-AAFA-D119968A0472}" type="pres">
      <dgm:prSet presAssocID="{FD6720A8-E2DA-486A-A183-62F709109797}" presName="bgRect" presStyleLbl="bgShp" presStyleIdx="0" presStyleCnt="7"/>
      <dgm:spPr/>
    </dgm:pt>
    <dgm:pt modelId="{53C4912C-BDDF-4B4A-8AB6-62F84F35E92A}" type="pres">
      <dgm:prSet presAssocID="{FD6720A8-E2DA-486A-A183-62F70910979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6128599-302C-4F53-A11D-AB0714A8841C}" type="pres">
      <dgm:prSet presAssocID="{FD6720A8-E2DA-486A-A183-62F709109797}" presName="spaceRect" presStyleCnt="0"/>
      <dgm:spPr/>
    </dgm:pt>
    <dgm:pt modelId="{F003A946-ECCC-4348-902E-AF05844F67F5}" type="pres">
      <dgm:prSet presAssocID="{FD6720A8-E2DA-486A-A183-62F709109797}" presName="parTx" presStyleLbl="revTx" presStyleIdx="0" presStyleCnt="7">
        <dgm:presLayoutVars>
          <dgm:chMax val="0"/>
          <dgm:chPref val="0"/>
        </dgm:presLayoutVars>
      </dgm:prSet>
      <dgm:spPr/>
    </dgm:pt>
    <dgm:pt modelId="{68E0BF1D-424D-4C59-B73F-4C8F8964AF0B}" type="pres">
      <dgm:prSet presAssocID="{1DE12E43-C123-4723-86FB-DA4FF7EF7A38}" presName="sibTrans" presStyleCnt="0"/>
      <dgm:spPr/>
    </dgm:pt>
    <dgm:pt modelId="{06CFE22F-09DC-457A-A896-3C74BB736262}" type="pres">
      <dgm:prSet presAssocID="{46A36602-13A9-401E-AE92-1CB5DACF04AD}" presName="compNode" presStyleCnt="0"/>
      <dgm:spPr/>
    </dgm:pt>
    <dgm:pt modelId="{27465927-FD2F-4B19-A91F-E9A8F77B970F}" type="pres">
      <dgm:prSet presAssocID="{46A36602-13A9-401E-AE92-1CB5DACF04AD}" presName="bgRect" presStyleLbl="bgShp" presStyleIdx="1" presStyleCnt="7"/>
      <dgm:spPr/>
    </dgm:pt>
    <dgm:pt modelId="{290BF8A6-F0DC-4833-9D3D-6AA9993DD7CB}" type="pres">
      <dgm:prSet presAssocID="{46A36602-13A9-401E-AE92-1CB5DACF04A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DED18BE-F062-49D1-BB2D-8A5E4C6A95E0}" type="pres">
      <dgm:prSet presAssocID="{46A36602-13A9-401E-AE92-1CB5DACF04AD}" presName="spaceRect" presStyleCnt="0"/>
      <dgm:spPr/>
    </dgm:pt>
    <dgm:pt modelId="{906A7843-DC25-4203-92D9-331CEF76D666}" type="pres">
      <dgm:prSet presAssocID="{46A36602-13A9-401E-AE92-1CB5DACF04AD}" presName="parTx" presStyleLbl="revTx" presStyleIdx="1" presStyleCnt="7">
        <dgm:presLayoutVars>
          <dgm:chMax val="0"/>
          <dgm:chPref val="0"/>
        </dgm:presLayoutVars>
      </dgm:prSet>
      <dgm:spPr/>
    </dgm:pt>
    <dgm:pt modelId="{3C73E041-B9C0-474C-B007-940587613EF1}" type="pres">
      <dgm:prSet presAssocID="{3C4BFBBF-489A-482F-BFD5-296B82657C35}" presName="sibTrans" presStyleCnt="0"/>
      <dgm:spPr/>
    </dgm:pt>
    <dgm:pt modelId="{0E69CF17-1F1E-42F0-A395-4F4844EEC675}" type="pres">
      <dgm:prSet presAssocID="{20B5A266-E1B2-42E4-8971-DCF49EEC2A16}" presName="compNode" presStyleCnt="0"/>
      <dgm:spPr/>
    </dgm:pt>
    <dgm:pt modelId="{81661155-724D-4437-BE6A-43729FAA975A}" type="pres">
      <dgm:prSet presAssocID="{20B5A266-E1B2-42E4-8971-DCF49EEC2A16}" presName="bgRect" presStyleLbl="bgShp" presStyleIdx="2" presStyleCnt="7"/>
      <dgm:spPr/>
    </dgm:pt>
    <dgm:pt modelId="{2D00F967-ACBE-4B26-9398-87A3F93F4E37}" type="pres">
      <dgm:prSet presAssocID="{20B5A266-E1B2-42E4-8971-DCF49EEC2A1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16B7D0A-8D24-4050-9242-FC7923FB5D05}" type="pres">
      <dgm:prSet presAssocID="{20B5A266-E1B2-42E4-8971-DCF49EEC2A16}" presName="spaceRect" presStyleCnt="0"/>
      <dgm:spPr/>
    </dgm:pt>
    <dgm:pt modelId="{03444845-F208-43C7-B2CF-E33146AF363F}" type="pres">
      <dgm:prSet presAssocID="{20B5A266-E1B2-42E4-8971-DCF49EEC2A16}" presName="parTx" presStyleLbl="revTx" presStyleIdx="2" presStyleCnt="7">
        <dgm:presLayoutVars>
          <dgm:chMax val="0"/>
          <dgm:chPref val="0"/>
        </dgm:presLayoutVars>
      </dgm:prSet>
      <dgm:spPr/>
    </dgm:pt>
    <dgm:pt modelId="{D5A8ABF1-E78D-4B0C-A3B7-6ED1368A4F54}" type="pres">
      <dgm:prSet presAssocID="{25059F44-1228-4F36-9E7E-0BA98053882E}" presName="sibTrans" presStyleCnt="0"/>
      <dgm:spPr/>
    </dgm:pt>
    <dgm:pt modelId="{B71EA313-4AC7-4489-B5CA-389B9E7A001E}" type="pres">
      <dgm:prSet presAssocID="{47208DEE-4D0D-4D0F-AFB7-0295467E381D}" presName="compNode" presStyleCnt="0"/>
      <dgm:spPr/>
    </dgm:pt>
    <dgm:pt modelId="{7CAF990D-CFB2-4FA5-9799-2F4315B6E5DE}" type="pres">
      <dgm:prSet presAssocID="{47208DEE-4D0D-4D0F-AFB7-0295467E381D}" presName="bgRect" presStyleLbl="bgShp" presStyleIdx="3" presStyleCnt="7"/>
      <dgm:spPr/>
    </dgm:pt>
    <dgm:pt modelId="{459598E7-864F-4A40-BFB4-CF965242601A}" type="pres">
      <dgm:prSet presAssocID="{47208DEE-4D0D-4D0F-AFB7-0295467E381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6D11941-35BF-49B6-B3C0-060D0C29E863}" type="pres">
      <dgm:prSet presAssocID="{47208DEE-4D0D-4D0F-AFB7-0295467E381D}" presName="spaceRect" presStyleCnt="0"/>
      <dgm:spPr/>
    </dgm:pt>
    <dgm:pt modelId="{18D512B1-6CA6-4A20-B71E-1A3F98F1D0C1}" type="pres">
      <dgm:prSet presAssocID="{47208DEE-4D0D-4D0F-AFB7-0295467E381D}" presName="parTx" presStyleLbl="revTx" presStyleIdx="3" presStyleCnt="7">
        <dgm:presLayoutVars>
          <dgm:chMax val="0"/>
          <dgm:chPref val="0"/>
        </dgm:presLayoutVars>
      </dgm:prSet>
      <dgm:spPr/>
    </dgm:pt>
    <dgm:pt modelId="{B838CA77-4BA5-40BB-A132-D1CFDE17374C}" type="pres">
      <dgm:prSet presAssocID="{2F36E844-A347-45C9-AB43-612CC7B67075}" presName="sibTrans" presStyleCnt="0"/>
      <dgm:spPr/>
    </dgm:pt>
    <dgm:pt modelId="{31F6EC86-DCC2-4F59-8AB0-222C45D2E493}" type="pres">
      <dgm:prSet presAssocID="{D2A7E681-2E00-42D1-A223-3BB6BFE82323}" presName="compNode" presStyleCnt="0"/>
      <dgm:spPr/>
    </dgm:pt>
    <dgm:pt modelId="{4B5C6125-0CBF-4E3A-81E2-CFF072510DD9}" type="pres">
      <dgm:prSet presAssocID="{D2A7E681-2E00-42D1-A223-3BB6BFE82323}" presName="bgRect" presStyleLbl="bgShp" presStyleIdx="4" presStyleCnt="7"/>
      <dgm:spPr/>
    </dgm:pt>
    <dgm:pt modelId="{B26F082D-A42B-46FF-AB4B-30CDB51B3CC0}" type="pres">
      <dgm:prSet presAssocID="{D2A7E681-2E00-42D1-A223-3BB6BFE823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A449B20-3699-497C-A338-5D36175B9CB6}" type="pres">
      <dgm:prSet presAssocID="{D2A7E681-2E00-42D1-A223-3BB6BFE82323}" presName="spaceRect" presStyleCnt="0"/>
      <dgm:spPr/>
    </dgm:pt>
    <dgm:pt modelId="{3F74FFC4-5D6C-4666-A848-47F637713085}" type="pres">
      <dgm:prSet presAssocID="{D2A7E681-2E00-42D1-A223-3BB6BFE82323}" presName="parTx" presStyleLbl="revTx" presStyleIdx="4" presStyleCnt="7">
        <dgm:presLayoutVars>
          <dgm:chMax val="0"/>
          <dgm:chPref val="0"/>
        </dgm:presLayoutVars>
      </dgm:prSet>
      <dgm:spPr/>
    </dgm:pt>
    <dgm:pt modelId="{1D6E5676-0BC3-4295-83CA-685C2C28E81F}" type="pres">
      <dgm:prSet presAssocID="{A9B94F6F-407E-482F-B4A5-D29E9DE4F514}" presName="sibTrans" presStyleCnt="0"/>
      <dgm:spPr/>
    </dgm:pt>
    <dgm:pt modelId="{0662A82A-87DA-4F1D-A7BD-68CD49D3E398}" type="pres">
      <dgm:prSet presAssocID="{963A3DBB-68F0-420B-BB37-62FE9DE1995D}" presName="compNode" presStyleCnt="0"/>
      <dgm:spPr/>
    </dgm:pt>
    <dgm:pt modelId="{D9E2942A-A366-46EF-BCAD-30152176CA64}" type="pres">
      <dgm:prSet presAssocID="{963A3DBB-68F0-420B-BB37-62FE9DE1995D}" presName="bgRect" presStyleLbl="bgShp" presStyleIdx="5" presStyleCnt="7"/>
      <dgm:spPr/>
    </dgm:pt>
    <dgm:pt modelId="{00604CD4-FCED-45EB-9805-C0A025EA4CAC}" type="pres">
      <dgm:prSet presAssocID="{963A3DBB-68F0-420B-BB37-62FE9DE199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C197D760-138B-4B9F-AA81-FCA7716EF414}" type="pres">
      <dgm:prSet presAssocID="{963A3DBB-68F0-420B-BB37-62FE9DE1995D}" presName="spaceRect" presStyleCnt="0"/>
      <dgm:spPr/>
    </dgm:pt>
    <dgm:pt modelId="{4DB5091A-B61F-41D7-BC5C-DFA497196059}" type="pres">
      <dgm:prSet presAssocID="{963A3DBB-68F0-420B-BB37-62FE9DE1995D}" presName="parTx" presStyleLbl="revTx" presStyleIdx="5" presStyleCnt="7">
        <dgm:presLayoutVars>
          <dgm:chMax val="0"/>
          <dgm:chPref val="0"/>
        </dgm:presLayoutVars>
      </dgm:prSet>
      <dgm:spPr/>
    </dgm:pt>
    <dgm:pt modelId="{299D2717-654C-4D60-8A1C-A717D3590D60}" type="pres">
      <dgm:prSet presAssocID="{FA13D010-E239-4A4E-9557-5DFD8C7A5046}" presName="sibTrans" presStyleCnt="0"/>
      <dgm:spPr/>
    </dgm:pt>
    <dgm:pt modelId="{23803956-FA64-4C98-830F-85D55FA60E42}" type="pres">
      <dgm:prSet presAssocID="{5BD427D0-8945-4B9A-8999-BB527D8D7FE0}" presName="compNode" presStyleCnt="0"/>
      <dgm:spPr/>
    </dgm:pt>
    <dgm:pt modelId="{CF04F765-4B71-4009-AA3A-719FCF3528E5}" type="pres">
      <dgm:prSet presAssocID="{5BD427D0-8945-4B9A-8999-BB527D8D7FE0}" presName="bgRect" presStyleLbl="bgShp" presStyleIdx="6" presStyleCnt="7"/>
      <dgm:spPr/>
    </dgm:pt>
    <dgm:pt modelId="{9404A9D0-CA66-4D25-AC8B-379FCD1934A7}" type="pres">
      <dgm:prSet presAssocID="{5BD427D0-8945-4B9A-8999-BB527D8D7FE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 footprints"/>
        </a:ext>
      </dgm:extLst>
    </dgm:pt>
    <dgm:pt modelId="{2E7AE202-ADB2-4623-8F4C-FA39AC322E33}" type="pres">
      <dgm:prSet presAssocID="{5BD427D0-8945-4B9A-8999-BB527D8D7FE0}" presName="spaceRect" presStyleCnt="0"/>
      <dgm:spPr/>
    </dgm:pt>
    <dgm:pt modelId="{60CCD725-A287-4CF7-83A3-AD6E8F961147}" type="pres">
      <dgm:prSet presAssocID="{5BD427D0-8945-4B9A-8999-BB527D8D7FE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9275403-8F02-4F47-A6B3-7339FF07590C}" type="presOf" srcId="{D2A7E681-2E00-42D1-A223-3BB6BFE82323}" destId="{3F74FFC4-5D6C-4666-A848-47F637713085}" srcOrd="0" destOrd="0" presId="urn:microsoft.com/office/officeart/2018/2/layout/IconVerticalSolidList"/>
    <dgm:cxn modelId="{8E327E0B-D459-4796-B474-7C92524D42A3}" type="presOf" srcId="{5BD427D0-8945-4B9A-8999-BB527D8D7FE0}" destId="{60CCD725-A287-4CF7-83A3-AD6E8F961147}" srcOrd="0" destOrd="0" presId="urn:microsoft.com/office/officeart/2018/2/layout/IconVerticalSolidList"/>
    <dgm:cxn modelId="{BED9C61A-64A1-4C01-9E5C-6E6E1B8C5BBF}" srcId="{CDF6324F-EC3E-4376-9A29-1945BB3B9B03}" destId="{D2A7E681-2E00-42D1-A223-3BB6BFE82323}" srcOrd="4" destOrd="0" parTransId="{43F6B644-E0A4-4D73-9C51-A62B9A0B57EF}" sibTransId="{A9B94F6F-407E-482F-B4A5-D29E9DE4F514}"/>
    <dgm:cxn modelId="{5E8BC667-D810-46C4-BB1B-5B194741407E}" srcId="{CDF6324F-EC3E-4376-9A29-1945BB3B9B03}" destId="{963A3DBB-68F0-420B-BB37-62FE9DE1995D}" srcOrd="5" destOrd="0" parTransId="{833CC638-B1E8-4C41-A65D-57C285684899}" sibTransId="{FA13D010-E239-4A4E-9557-5DFD8C7A5046}"/>
    <dgm:cxn modelId="{7748E350-A95F-43FC-A381-EA2CAE615C83}" srcId="{CDF6324F-EC3E-4376-9A29-1945BB3B9B03}" destId="{FD6720A8-E2DA-486A-A183-62F709109797}" srcOrd="0" destOrd="0" parTransId="{CF53F228-7CE1-434B-B3A1-7A536E89DC75}" sibTransId="{1DE12E43-C123-4723-86FB-DA4FF7EF7A38}"/>
    <dgm:cxn modelId="{D3047372-1947-44B1-BC0E-FA3BF843C949}" type="presOf" srcId="{47208DEE-4D0D-4D0F-AFB7-0295467E381D}" destId="{18D512B1-6CA6-4A20-B71E-1A3F98F1D0C1}" srcOrd="0" destOrd="0" presId="urn:microsoft.com/office/officeart/2018/2/layout/IconVerticalSolidList"/>
    <dgm:cxn modelId="{FCCC7A73-2FD8-4019-B9F3-96625E3DC199}" type="presOf" srcId="{FD6720A8-E2DA-486A-A183-62F709109797}" destId="{F003A946-ECCC-4348-902E-AF05844F67F5}" srcOrd="0" destOrd="0" presId="urn:microsoft.com/office/officeart/2018/2/layout/IconVerticalSolidList"/>
    <dgm:cxn modelId="{DACEC678-4AAB-424E-98F1-E492FCFA0763}" srcId="{CDF6324F-EC3E-4376-9A29-1945BB3B9B03}" destId="{5BD427D0-8945-4B9A-8999-BB527D8D7FE0}" srcOrd="6" destOrd="0" parTransId="{42D9590C-8E86-4A9E-AAE3-5650B793061D}" sibTransId="{01DE3B00-5176-4C57-9975-4B45E82EC4BE}"/>
    <dgm:cxn modelId="{7A6DC893-0862-47B4-9F0E-8A91A9FBC7EC}" type="presOf" srcId="{20B5A266-E1B2-42E4-8971-DCF49EEC2A16}" destId="{03444845-F208-43C7-B2CF-E33146AF363F}" srcOrd="0" destOrd="0" presId="urn:microsoft.com/office/officeart/2018/2/layout/IconVerticalSolidList"/>
    <dgm:cxn modelId="{7C19DAB0-2C99-450E-ACF0-6C638EB68375}" srcId="{CDF6324F-EC3E-4376-9A29-1945BB3B9B03}" destId="{46A36602-13A9-401E-AE92-1CB5DACF04AD}" srcOrd="1" destOrd="0" parTransId="{0F9121FA-DC12-4127-A491-389F23DF191C}" sibTransId="{3C4BFBBF-489A-482F-BFD5-296B82657C35}"/>
    <dgm:cxn modelId="{D90C97C7-6670-4997-B734-6A64FA061ED8}" type="presOf" srcId="{CDF6324F-EC3E-4376-9A29-1945BB3B9B03}" destId="{EF8545C8-0954-4DA6-A59A-57FD0E89D76C}" srcOrd="0" destOrd="0" presId="urn:microsoft.com/office/officeart/2018/2/layout/IconVerticalSolidList"/>
    <dgm:cxn modelId="{89F0CAD4-238A-4A33-B491-8A030D6DDC43}" srcId="{CDF6324F-EC3E-4376-9A29-1945BB3B9B03}" destId="{20B5A266-E1B2-42E4-8971-DCF49EEC2A16}" srcOrd="2" destOrd="0" parTransId="{84400448-EB5D-4495-B264-E2733726D9AA}" sibTransId="{25059F44-1228-4F36-9E7E-0BA98053882E}"/>
    <dgm:cxn modelId="{C7EB8CDA-DFE6-46CB-9A21-D910C35FC3F9}" type="presOf" srcId="{46A36602-13A9-401E-AE92-1CB5DACF04AD}" destId="{906A7843-DC25-4203-92D9-331CEF76D666}" srcOrd="0" destOrd="0" presId="urn:microsoft.com/office/officeart/2018/2/layout/IconVerticalSolidList"/>
    <dgm:cxn modelId="{A97085DD-1713-4EED-AF38-1361F2D56ECE}" srcId="{CDF6324F-EC3E-4376-9A29-1945BB3B9B03}" destId="{47208DEE-4D0D-4D0F-AFB7-0295467E381D}" srcOrd="3" destOrd="0" parTransId="{B689DA46-BC8B-439A-8E36-468A4AF6277E}" sibTransId="{2F36E844-A347-45C9-AB43-612CC7B67075}"/>
    <dgm:cxn modelId="{AD9284EB-7F90-4963-A08C-FA52275CD24E}" type="presOf" srcId="{963A3DBB-68F0-420B-BB37-62FE9DE1995D}" destId="{4DB5091A-B61F-41D7-BC5C-DFA497196059}" srcOrd="0" destOrd="0" presId="urn:microsoft.com/office/officeart/2018/2/layout/IconVerticalSolidList"/>
    <dgm:cxn modelId="{BFA1DE56-3EA5-42CD-98BB-0EBDF9BEB3E6}" type="presParOf" srcId="{EF8545C8-0954-4DA6-A59A-57FD0E89D76C}" destId="{91C7E45E-1C27-4A62-8CCA-C2A0CDB67552}" srcOrd="0" destOrd="0" presId="urn:microsoft.com/office/officeart/2018/2/layout/IconVerticalSolidList"/>
    <dgm:cxn modelId="{DF25C610-2FD7-43B5-8C76-C52EC2B5AD1B}" type="presParOf" srcId="{91C7E45E-1C27-4A62-8CCA-C2A0CDB67552}" destId="{DE020AEA-90BB-42B2-AAFA-D119968A0472}" srcOrd="0" destOrd="0" presId="urn:microsoft.com/office/officeart/2018/2/layout/IconVerticalSolidList"/>
    <dgm:cxn modelId="{595F6C00-2D06-4568-8362-9BEF030D3AF5}" type="presParOf" srcId="{91C7E45E-1C27-4A62-8CCA-C2A0CDB67552}" destId="{53C4912C-BDDF-4B4A-8AB6-62F84F35E92A}" srcOrd="1" destOrd="0" presId="urn:microsoft.com/office/officeart/2018/2/layout/IconVerticalSolidList"/>
    <dgm:cxn modelId="{B3E7B2D7-0E8B-472F-9F4E-4417F6A91475}" type="presParOf" srcId="{91C7E45E-1C27-4A62-8CCA-C2A0CDB67552}" destId="{56128599-302C-4F53-A11D-AB0714A8841C}" srcOrd="2" destOrd="0" presId="urn:microsoft.com/office/officeart/2018/2/layout/IconVerticalSolidList"/>
    <dgm:cxn modelId="{59FDC467-2CB2-47A1-B217-12A8C66BB208}" type="presParOf" srcId="{91C7E45E-1C27-4A62-8CCA-C2A0CDB67552}" destId="{F003A946-ECCC-4348-902E-AF05844F67F5}" srcOrd="3" destOrd="0" presId="urn:microsoft.com/office/officeart/2018/2/layout/IconVerticalSolidList"/>
    <dgm:cxn modelId="{3604EC7C-E9BD-4919-8CEF-B189913A2292}" type="presParOf" srcId="{EF8545C8-0954-4DA6-A59A-57FD0E89D76C}" destId="{68E0BF1D-424D-4C59-B73F-4C8F8964AF0B}" srcOrd="1" destOrd="0" presId="urn:microsoft.com/office/officeart/2018/2/layout/IconVerticalSolidList"/>
    <dgm:cxn modelId="{56770B50-AA56-491E-B638-B17112A7FA3B}" type="presParOf" srcId="{EF8545C8-0954-4DA6-A59A-57FD0E89D76C}" destId="{06CFE22F-09DC-457A-A896-3C74BB736262}" srcOrd="2" destOrd="0" presId="urn:microsoft.com/office/officeart/2018/2/layout/IconVerticalSolidList"/>
    <dgm:cxn modelId="{F3327635-72CC-40AD-8EDC-8C4E5845F24B}" type="presParOf" srcId="{06CFE22F-09DC-457A-A896-3C74BB736262}" destId="{27465927-FD2F-4B19-A91F-E9A8F77B970F}" srcOrd="0" destOrd="0" presId="urn:microsoft.com/office/officeart/2018/2/layout/IconVerticalSolidList"/>
    <dgm:cxn modelId="{AEC3FA6C-F7AE-4820-8269-188ADA8462B8}" type="presParOf" srcId="{06CFE22F-09DC-457A-A896-3C74BB736262}" destId="{290BF8A6-F0DC-4833-9D3D-6AA9993DD7CB}" srcOrd="1" destOrd="0" presId="urn:microsoft.com/office/officeart/2018/2/layout/IconVerticalSolidList"/>
    <dgm:cxn modelId="{E3B8D647-E54B-436F-8614-27C3032D3973}" type="presParOf" srcId="{06CFE22F-09DC-457A-A896-3C74BB736262}" destId="{8DED18BE-F062-49D1-BB2D-8A5E4C6A95E0}" srcOrd="2" destOrd="0" presId="urn:microsoft.com/office/officeart/2018/2/layout/IconVerticalSolidList"/>
    <dgm:cxn modelId="{DCE03DB4-B1D4-4C6E-AB17-74D7479BA13B}" type="presParOf" srcId="{06CFE22F-09DC-457A-A896-3C74BB736262}" destId="{906A7843-DC25-4203-92D9-331CEF76D666}" srcOrd="3" destOrd="0" presId="urn:microsoft.com/office/officeart/2018/2/layout/IconVerticalSolidList"/>
    <dgm:cxn modelId="{BC65F7F4-30A5-4445-919E-FA478991F228}" type="presParOf" srcId="{EF8545C8-0954-4DA6-A59A-57FD0E89D76C}" destId="{3C73E041-B9C0-474C-B007-940587613EF1}" srcOrd="3" destOrd="0" presId="urn:microsoft.com/office/officeart/2018/2/layout/IconVerticalSolidList"/>
    <dgm:cxn modelId="{4E03E792-AABF-4348-87BE-879F9E850690}" type="presParOf" srcId="{EF8545C8-0954-4DA6-A59A-57FD0E89D76C}" destId="{0E69CF17-1F1E-42F0-A395-4F4844EEC675}" srcOrd="4" destOrd="0" presId="urn:microsoft.com/office/officeart/2018/2/layout/IconVerticalSolidList"/>
    <dgm:cxn modelId="{492ECFF9-814A-4032-9B95-79867F22AD87}" type="presParOf" srcId="{0E69CF17-1F1E-42F0-A395-4F4844EEC675}" destId="{81661155-724D-4437-BE6A-43729FAA975A}" srcOrd="0" destOrd="0" presId="urn:microsoft.com/office/officeart/2018/2/layout/IconVerticalSolidList"/>
    <dgm:cxn modelId="{01228DC6-5DE2-4FD7-9F03-253C4022864C}" type="presParOf" srcId="{0E69CF17-1F1E-42F0-A395-4F4844EEC675}" destId="{2D00F967-ACBE-4B26-9398-87A3F93F4E37}" srcOrd="1" destOrd="0" presId="urn:microsoft.com/office/officeart/2018/2/layout/IconVerticalSolidList"/>
    <dgm:cxn modelId="{A273A1DF-9F84-4032-B7A1-53296F14B79A}" type="presParOf" srcId="{0E69CF17-1F1E-42F0-A395-4F4844EEC675}" destId="{C16B7D0A-8D24-4050-9242-FC7923FB5D05}" srcOrd="2" destOrd="0" presId="urn:microsoft.com/office/officeart/2018/2/layout/IconVerticalSolidList"/>
    <dgm:cxn modelId="{CEAC3F20-89B5-45E3-9B48-31A328292DCC}" type="presParOf" srcId="{0E69CF17-1F1E-42F0-A395-4F4844EEC675}" destId="{03444845-F208-43C7-B2CF-E33146AF363F}" srcOrd="3" destOrd="0" presId="urn:microsoft.com/office/officeart/2018/2/layout/IconVerticalSolidList"/>
    <dgm:cxn modelId="{732792CF-B995-4B83-BAAA-7C5FA4436CED}" type="presParOf" srcId="{EF8545C8-0954-4DA6-A59A-57FD0E89D76C}" destId="{D5A8ABF1-E78D-4B0C-A3B7-6ED1368A4F54}" srcOrd="5" destOrd="0" presId="urn:microsoft.com/office/officeart/2018/2/layout/IconVerticalSolidList"/>
    <dgm:cxn modelId="{0F810B22-4D91-4279-8369-E36A645EFE13}" type="presParOf" srcId="{EF8545C8-0954-4DA6-A59A-57FD0E89D76C}" destId="{B71EA313-4AC7-4489-B5CA-389B9E7A001E}" srcOrd="6" destOrd="0" presId="urn:microsoft.com/office/officeart/2018/2/layout/IconVerticalSolidList"/>
    <dgm:cxn modelId="{04F2C71E-B638-424B-A813-53C5C54902B8}" type="presParOf" srcId="{B71EA313-4AC7-4489-B5CA-389B9E7A001E}" destId="{7CAF990D-CFB2-4FA5-9799-2F4315B6E5DE}" srcOrd="0" destOrd="0" presId="urn:microsoft.com/office/officeart/2018/2/layout/IconVerticalSolidList"/>
    <dgm:cxn modelId="{53E74F76-87FF-47BE-BE4D-D925286C2889}" type="presParOf" srcId="{B71EA313-4AC7-4489-B5CA-389B9E7A001E}" destId="{459598E7-864F-4A40-BFB4-CF965242601A}" srcOrd="1" destOrd="0" presId="urn:microsoft.com/office/officeart/2018/2/layout/IconVerticalSolidList"/>
    <dgm:cxn modelId="{1C026739-1F38-4472-8951-646328EBE097}" type="presParOf" srcId="{B71EA313-4AC7-4489-B5CA-389B9E7A001E}" destId="{36D11941-35BF-49B6-B3C0-060D0C29E863}" srcOrd="2" destOrd="0" presId="urn:microsoft.com/office/officeart/2018/2/layout/IconVerticalSolidList"/>
    <dgm:cxn modelId="{F542BB06-1302-4EA9-960E-7653F9A20FE3}" type="presParOf" srcId="{B71EA313-4AC7-4489-B5CA-389B9E7A001E}" destId="{18D512B1-6CA6-4A20-B71E-1A3F98F1D0C1}" srcOrd="3" destOrd="0" presId="urn:microsoft.com/office/officeart/2018/2/layout/IconVerticalSolidList"/>
    <dgm:cxn modelId="{8F0A5C39-4FFC-4487-A7C2-7563A717A512}" type="presParOf" srcId="{EF8545C8-0954-4DA6-A59A-57FD0E89D76C}" destId="{B838CA77-4BA5-40BB-A132-D1CFDE17374C}" srcOrd="7" destOrd="0" presId="urn:microsoft.com/office/officeart/2018/2/layout/IconVerticalSolidList"/>
    <dgm:cxn modelId="{F3E26C62-6101-43FA-9513-B95AFEC7931C}" type="presParOf" srcId="{EF8545C8-0954-4DA6-A59A-57FD0E89D76C}" destId="{31F6EC86-DCC2-4F59-8AB0-222C45D2E493}" srcOrd="8" destOrd="0" presId="urn:microsoft.com/office/officeart/2018/2/layout/IconVerticalSolidList"/>
    <dgm:cxn modelId="{D4D45E09-4326-4C97-B1B7-9B4E9D982C81}" type="presParOf" srcId="{31F6EC86-DCC2-4F59-8AB0-222C45D2E493}" destId="{4B5C6125-0CBF-4E3A-81E2-CFF072510DD9}" srcOrd="0" destOrd="0" presId="urn:microsoft.com/office/officeart/2018/2/layout/IconVerticalSolidList"/>
    <dgm:cxn modelId="{A85BBD27-B1DA-463C-A400-504CE67D390F}" type="presParOf" srcId="{31F6EC86-DCC2-4F59-8AB0-222C45D2E493}" destId="{B26F082D-A42B-46FF-AB4B-30CDB51B3CC0}" srcOrd="1" destOrd="0" presId="urn:microsoft.com/office/officeart/2018/2/layout/IconVerticalSolidList"/>
    <dgm:cxn modelId="{1F96EE8F-8299-4919-8BC3-829D4CDCD0D4}" type="presParOf" srcId="{31F6EC86-DCC2-4F59-8AB0-222C45D2E493}" destId="{0A449B20-3699-497C-A338-5D36175B9CB6}" srcOrd="2" destOrd="0" presId="urn:microsoft.com/office/officeart/2018/2/layout/IconVerticalSolidList"/>
    <dgm:cxn modelId="{FD17D057-A8C3-401A-91D5-7F3CD237AFC8}" type="presParOf" srcId="{31F6EC86-DCC2-4F59-8AB0-222C45D2E493}" destId="{3F74FFC4-5D6C-4666-A848-47F637713085}" srcOrd="3" destOrd="0" presId="urn:microsoft.com/office/officeart/2018/2/layout/IconVerticalSolidList"/>
    <dgm:cxn modelId="{75AC9C76-9BE0-420C-AD2D-3C7C5DBF21A2}" type="presParOf" srcId="{EF8545C8-0954-4DA6-A59A-57FD0E89D76C}" destId="{1D6E5676-0BC3-4295-83CA-685C2C28E81F}" srcOrd="9" destOrd="0" presId="urn:microsoft.com/office/officeart/2018/2/layout/IconVerticalSolidList"/>
    <dgm:cxn modelId="{ADCB38FF-417A-49AE-B73D-85950525D26B}" type="presParOf" srcId="{EF8545C8-0954-4DA6-A59A-57FD0E89D76C}" destId="{0662A82A-87DA-4F1D-A7BD-68CD49D3E398}" srcOrd="10" destOrd="0" presId="urn:microsoft.com/office/officeart/2018/2/layout/IconVerticalSolidList"/>
    <dgm:cxn modelId="{62B5398C-43CB-4403-9E4E-E93CF9CA7514}" type="presParOf" srcId="{0662A82A-87DA-4F1D-A7BD-68CD49D3E398}" destId="{D9E2942A-A366-46EF-BCAD-30152176CA64}" srcOrd="0" destOrd="0" presId="urn:microsoft.com/office/officeart/2018/2/layout/IconVerticalSolidList"/>
    <dgm:cxn modelId="{06F0F610-1FC8-44C0-B57F-45A35AF88A5E}" type="presParOf" srcId="{0662A82A-87DA-4F1D-A7BD-68CD49D3E398}" destId="{00604CD4-FCED-45EB-9805-C0A025EA4CAC}" srcOrd="1" destOrd="0" presId="urn:microsoft.com/office/officeart/2018/2/layout/IconVerticalSolidList"/>
    <dgm:cxn modelId="{FF4F2014-19A7-471D-88B2-746EDBA324E7}" type="presParOf" srcId="{0662A82A-87DA-4F1D-A7BD-68CD49D3E398}" destId="{C197D760-138B-4B9F-AA81-FCA7716EF414}" srcOrd="2" destOrd="0" presId="urn:microsoft.com/office/officeart/2018/2/layout/IconVerticalSolidList"/>
    <dgm:cxn modelId="{5E74B6BF-755F-4AC6-9638-C9D7BA32C531}" type="presParOf" srcId="{0662A82A-87DA-4F1D-A7BD-68CD49D3E398}" destId="{4DB5091A-B61F-41D7-BC5C-DFA497196059}" srcOrd="3" destOrd="0" presId="urn:microsoft.com/office/officeart/2018/2/layout/IconVerticalSolidList"/>
    <dgm:cxn modelId="{5CE0D7DF-6A86-4F75-AAF3-39DCB7C1CDEA}" type="presParOf" srcId="{EF8545C8-0954-4DA6-A59A-57FD0E89D76C}" destId="{299D2717-654C-4D60-8A1C-A717D3590D60}" srcOrd="11" destOrd="0" presId="urn:microsoft.com/office/officeart/2018/2/layout/IconVerticalSolidList"/>
    <dgm:cxn modelId="{E67D7991-D082-44CC-A356-7993F4573FEE}" type="presParOf" srcId="{EF8545C8-0954-4DA6-A59A-57FD0E89D76C}" destId="{23803956-FA64-4C98-830F-85D55FA60E42}" srcOrd="12" destOrd="0" presId="urn:microsoft.com/office/officeart/2018/2/layout/IconVerticalSolidList"/>
    <dgm:cxn modelId="{34E4937C-79D4-4C87-A19C-FAA5597E09EC}" type="presParOf" srcId="{23803956-FA64-4C98-830F-85D55FA60E42}" destId="{CF04F765-4B71-4009-AA3A-719FCF3528E5}" srcOrd="0" destOrd="0" presId="urn:microsoft.com/office/officeart/2018/2/layout/IconVerticalSolidList"/>
    <dgm:cxn modelId="{ACD8BA9E-4AC4-4BB1-9AE4-E9AA0626D99D}" type="presParOf" srcId="{23803956-FA64-4C98-830F-85D55FA60E42}" destId="{9404A9D0-CA66-4D25-AC8B-379FCD1934A7}" srcOrd="1" destOrd="0" presId="urn:microsoft.com/office/officeart/2018/2/layout/IconVerticalSolidList"/>
    <dgm:cxn modelId="{4C816466-2987-474A-83A4-5CEC50BC6544}" type="presParOf" srcId="{23803956-FA64-4C98-830F-85D55FA60E42}" destId="{2E7AE202-ADB2-4623-8F4C-FA39AC322E33}" srcOrd="2" destOrd="0" presId="urn:microsoft.com/office/officeart/2018/2/layout/IconVerticalSolidList"/>
    <dgm:cxn modelId="{9AC37471-8A71-4B9F-A779-D4DD502011AB}" type="presParOf" srcId="{23803956-FA64-4C98-830F-85D55FA60E42}" destId="{60CCD725-A287-4CF7-83A3-AD6E8F9611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1BCA4-64E5-45DE-B5D5-AE0FCA7F62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A4EF3C-5373-41EC-8DB5-B10E0EA0CF1E}">
      <dgm:prSet/>
      <dgm:spPr/>
      <dgm:t>
        <a:bodyPr/>
        <a:lstStyle/>
        <a:p>
          <a:pPr>
            <a:defRPr cap="all"/>
          </a:pPr>
          <a:r>
            <a:rPr lang="en-US"/>
            <a:t>Validar se o vendedor é dono do imóvel</a:t>
          </a:r>
        </a:p>
      </dgm:t>
    </dgm:pt>
    <dgm:pt modelId="{860AE604-7ED4-467D-AD70-13AF8885CFF1}" type="parTrans" cxnId="{49D49269-AE8C-4B9A-936D-007074BF597B}">
      <dgm:prSet/>
      <dgm:spPr/>
      <dgm:t>
        <a:bodyPr/>
        <a:lstStyle/>
        <a:p>
          <a:endParaRPr lang="en-US"/>
        </a:p>
      </dgm:t>
    </dgm:pt>
    <dgm:pt modelId="{89A9E56F-A70F-4C36-B3B7-82A6497649F0}" type="sibTrans" cxnId="{49D49269-AE8C-4B9A-936D-007074BF597B}">
      <dgm:prSet/>
      <dgm:spPr/>
      <dgm:t>
        <a:bodyPr/>
        <a:lstStyle/>
        <a:p>
          <a:endParaRPr lang="en-US"/>
        </a:p>
      </dgm:t>
    </dgm:pt>
    <dgm:pt modelId="{5EBB25A7-3720-456C-9F58-EECEBCD2A77D}">
      <dgm:prSet/>
      <dgm:spPr/>
      <dgm:t>
        <a:bodyPr/>
        <a:lstStyle/>
        <a:p>
          <a:pPr>
            <a:defRPr cap="all"/>
          </a:pPr>
          <a:r>
            <a:rPr lang="en-US"/>
            <a:t>Interface web, para a procura de imóveis na plataforma</a:t>
          </a:r>
        </a:p>
      </dgm:t>
    </dgm:pt>
    <dgm:pt modelId="{AEC19E3B-F3B2-4AE6-A4EC-BF69BA144F3E}" type="parTrans" cxnId="{1E9BEA57-E391-45C4-93B0-52E794C1D937}">
      <dgm:prSet/>
      <dgm:spPr/>
      <dgm:t>
        <a:bodyPr/>
        <a:lstStyle/>
        <a:p>
          <a:endParaRPr lang="en-US"/>
        </a:p>
      </dgm:t>
    </dgm:pt>
    <dgm:pt modelId="{1B259611-ED70-4046-AE00-75F59FAA89B6}" type="sibTrans" cxnId="{1E9BEA57-E391-45C4-93B0-52E794C1D937}">
      <dgm:prSet/>
      <dgm:spPr/>
      <dgm:t>
        <a:bodyPr/>
        <a:lstStyle/>
        <a:p>
          <a:endParaRPr lang="en-US"/>
        </a:p>
      </dgm:t>
    </dgm:pt>
    <dgm:pt modelId="{1761772C-93AD-46C3-B0E3-AEC6B4BC63D4}" type="pres">
      <dgm:prSet presAssocID="{2291BCA4-64E5-45DE-B5D5-AE0FCA7F62C4}" presName="root" presStyleCnt="0">
        <dgm:presLayoutVars>
          <dgm:dir/>
          <dgm:resizeHandles val="exact"/>
        </dgm:presLayoutVars>
      </dgm:prSet>
      <dgm:spPr/>
    </dgm:pt>
    <dgm:pt modelId="{AA65BC06-08C6-48BF-A920-FB5732F5292B}" type="pres">
      <dgm:prSet presAssocID="{06A4EF3C-5373-41EC-8DB5-B10E0EA0CF1E}" presName="compNode" presStyleCnt="0"/>
      <dgm:spPr/>
    </dgm:pt>
    <dgm:pt modelId="{9135FD78-AD7A-471D-944C-E9FCA7B0AF84}" type="pres">
      <dgm:prSet presAssocID="{06A4EF3C-5373-41EC-8DB5-B10E0EA0CF1E}" presName="iconBgRect" presStyleLbl="bgShp" presStyleIdx="0" presStyleCnt="2"/>
      <dgm:spPr>
        <a:solidFill>
          <a:srgbClr val="00B050"/>
        </a:solidFill>
      </dgm:spPr>
    </dgm:pt>
    <dgm:pt modelId="{E3B2FA31-6614-4723-99D4-2660FAA8278B}" type="pres">
      <dgm:prSet presAssocID="{06A4EF3C-5373-41EC-8DB5-B10E0EA0CF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DAA23E-417F-438F-9C5A-FFD11DF33CFE}" type="pres">
      <dgm:prSet presAssocID="{06A4EF3C-5373-41EC-8DB5-B10E0EA0CF1E}" presName="spaceRect" presStyleCnt="0"/>
      <dgm:spPr/>
    </dgm:pt>
    <dgm:pt modelId="{65601488-6AAA-46C8-88C4-17E3FF68C88F}" type="pres">
      <dgm:prSet presAssocID="{06A4EF3C-5373-41EC-8DB5-B10E0EA0CF1E}" presName="textRect" presStyleLbl="revTx" presStyleIdx="0" presStyleCnt="2">
        <dgm:presLayoutVars>
          <dgm:chMax val="1"/>
          <dgm:chPref val="1"/>
        </dgm:presLayoutVars>
      </dgm:prSet>
      <dgm:spPr/>
    </dgm:pt>
    <dgm:pt modelId="{819E3E49-7CF0-4A8A-AD67-4806EC2CCA45}" type="pres">
      <dgm:prSet presAssocID="{89A9E56F-A70F-4C36-B3B7-82A6497649F0}" presName="sibTrans" presStyleCnt="0"/>
      <dgm:spPr/>
    </dgm:pt>
    <dgm:pt modelId="{15394CF9-55B4-4A92-923A-C7635FF96A7A}" type="pres">
      <dgm:prSet presAssocID="{5EBB25A7-3720-456C-9F58-EECEBCD2A77D}" presName="compNode" presStyleCnt="0"/>
      <dgm:spPr/>
    </dgm:pt>
    <dgm:pt modelId="{2F323E7C-65E8-4A34-B9EB-DC15C7CF6E17}" type="pres">
      <dgm:prSet presAssocID="{5EBB25A7-3720-456C-9F58-EECEBCD2A77D}" presName="iconBgRect" presStyleLbl="bgShp" presStyleIdx="1" presStyleCnt="2"/>
      <dgm:spPr>
        <a:solidFill>
          <a:schemeClr val="accent1">
            <a:lumMod val="75000"/>
          </a:schemeClr>
        </a:solidFill>
      </dgm:spPr>
    </dgm:pt>
    <dgm:pt modelId="{647F9CAC-95EF-4742-89E8-6E129507FE86}" type="pres">
      <dgm:prSet presAssocID="{5EBB25A7-3720-456C-9F58-EECEBCD2A7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BE20861-D1D4-4F36-B11D-6E29F387B243}" type="pres">
      <dgm:prSet presAssocID="{5EBB25A7-3720-456C-9F58-EECEBCD2A77D}" presName="spaceRect" presStyleCnt="0"/>
      <dgm:spPr/>
    </dgm:pt>
    <dgm:pt modelId="{E2701D82-FEBD-4D63-8532-D91D31EB6B48}" type="pres">
      <dgm:prSet presAssocID="{5EBB25A7-3720-456C-9F58-EECEBCD2A7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98493E-CCE7-49B9-8110-84A62CCAD391}" type="presOf" srcId="{5EBB25A7-3720-456C-9F58-EECEBCD2A77D}" destId="{E2701D82-FEBD-4D63-8532-D91D31EB6B48}" srcOrd="0" destOrd="0" presId="urn:microsoft.com/office/officeart/2018/5/layout/IconCircleLabelList"/>
    <dgm:cxn modelId="{49D49269-AE8C-4B9A-936D-007074BF597B}" srcId="{2291BCA4-64E5-45DE-B5D5-AE0FCA7F62C4}" destId="{06A4EF3C-5373-41EC-8DB5-B10E0EA0CF1E}" srcOrd="0" destOrd="0" parTransId="{860AE604-7ED4-467D-AD70-13AF8885CFF1}" sibTransId="{89A9E56F-A70F-4C36-B3B7-82A6497649F0}"/>
    <dgm:cxn modelId="{1E9BEA57-E391-45C4-93B0-52E794C1D937}" srcId="{2291BCA4-64E5-45DE-B5D5-AE0FCA7F62C4}" destId="{5EBB25A7-3720-456C-9F58-EECEBCD2A77D}" srcOrd="1" destOrd="0" parTransId="{AEC19E3B-F3B2-4AE6-A4EC-BF69BA144F3E}" sibTransId="{1B259611-ED70-4046-AE00-75F59FAA89B6}"/>
    <dgm:cxn modelId="{8EDB00B3-41A9-423D-A293-3700921FBED2}" type="presOf" srcId="{06A4EF3C-5373-41EC-8DB5-B10E0EA0CF1E}" destId="{65601488-6AAA-46C8-88C4-17E3FF68C88F}" srcOrd="0" destOrd="0" presId="urn:microsoft.com/office/officeart/2018/5/layout/IconCircleLabelList"/>
    <dgm:cxn modelId="{599B41CB-299B-422B-A78B-4BA559B829C2}" type="presOf" srcId="{2291BCA4-64E5-45DE-B5D5-AE0FCA7F62C4}" destId="{1761772C-93AD-46C3-B0E3-AEC6B4BC63D4}" srcOrd="0" destOrd="0" presId="urn:microsoft.com/office/officeart/2018/5/layout/IconCircleLabelList"/>
    <dgm:cxn modelId="{C2397907-2DAF-4FA4-BE1B-B7B323AB6EF1}" type="presParOf" srcId="{1761772C-93AD-46C3-B0E3-AEC6B4BC63D4}" destId="{AA65BC06-08C6-48BF-A920-FB5732F5292B}" srcOrd="0" destOrd="0" presId="urn:microsoft.com/office/officeart/2018/5/layout/IconCircleLabelList"/>
    <dgm:cxn modelId="{E4B6EC57-5E0E-43C4-8DB2-F069C7EA88B4}" type="presParOf" srcId="{AA65BC06-08C6-48BF-A920-FB5732F5292B}" destId="{9135FD78-AD7A-471D-944C-E9FCA7B0AF84}" srcOrd="0" destOrd="0" presId="urn:microsoft.com/office/officeart/2018/5/layout/IconCircleLabelList"/>
    <dgm:cxn modelId="{5C9D3F45-BA21-4D04-A0C1-E7610B00A8F3}" type="presParOf" srcId="{AA65BC06-08C6-48BF-A920-FB5732F5292B}" destId="{E3B2FA31-6614-4723-99D4-2660FAA8278B}" srcOrd="1" destOrd="0" presId="urn:microsoft.com/office/officeart/2018/5/layout/IconCircleLabelList"/>
    <dgm:cxn modelId="{A72AF254-53A0-4E95-AC6B-5603FA1E4F89}" type="presParOf" srcId="{AA65BC06-08C6-48BF-A920-FB5732F5292B}" destId="{FCDAA23E-417F-438F-9C5A-FFD11DF33CFE}" srcOrd="2" destOrd="0" presId="urn:microsoft.com/office/officeart/2018/5/layout/IconCircleLabelList"/>
    <dgm:cxn modelId="{542E9C44-863B-4275-A7CE-2C3F3E67CE55}" type="presParOf" srcId="{AA65BC06-08C6-48BF-A920-FB5732F5292B}" destId="{65601488-6AAA-46C8-88C4-17E3FF68C88F}" srcOrd="3" destOrd="0" presId="urn:microsoft.com/office/officeart/2018/5/layout/IconCircleLabelList"/>
    <dgm:cxn modelId="{95C15D83-03F8-4FFD-8AC8-E345DA1E5A7E}" type="presParOf" srcId="{1761772C-93AD-46C3-B0E3-AEC6B4BC63D4}" destId="{819E3E49-7CF0-4A8A-AD67-4806EC2CCA45}" srcOrd="1" destOrd="0" presId="urn:microsoft.com/office/officeart/2018/5/layout/IconCircleLabelList"/>
    <dgm:cxn modelId="{A53C78B8-3E69-4EC2-8446-0D48A090D278}" type="presParOf" srcId="{1761772C-93AD-46C3-B0E3-AEC6B4BC63D4}" destId="{15394CF9-55B4-4A92-923A-C7635FF96A7A}" srcOrd="2" destOrd="0" presId="urn:microsoft.com/office/officeart/2018/5/layout/IconCircleLabelList"/>
    <dgm:cxn modelId="{F17B2FFC-92D8-4404-8614-6AAE6B2B0F9C}" type="presParOf" srcId="{15394CF9-55B4-4A92-923A-C7635FF96A7A}" destId="{2F323E7C-65E8-4A34-B9EB-DC15C7CF6E17}" srcOrd="0" destOrd="0" presId="urn:microsoft.com/office/officeart/2018/5/layout/IconCircleLabelList"/>
    <dgm:cxn modelId="{F15C1C0C-5551-4959-A5BF-6B99CEA7CE4A}" type="presParOf" srcId="{15394CF9-55B4-4A92-923A-C7635FF96A7A}" destId="{647F9CAC-95EF-4742-89E8-6E129507FE86}" srcOrd="1" destOrd="0" presId="urn:microsoft.com/office/officeart/2018/5/layout/IconCircleLabelList"/>
    <dgm:cxn modelId="{108806F3-9A6E-4421-B488-74BF0E4E87AB}" type="presParOf" srcId="{15394CF9-55B4-4A92-923A-C7635FF96A7A}" destId="{0BE20861-D1D4-4F36-B11D-6E29F387B243}" srcOrd="2" destOrd="0" presId="urn:microsoft.com/office/officeart/2018/5/layout/IconCircleLabelList"/>
    <dgm:cxn modelId="{8124C88B-04B0-439D-860C-C58B5E13FBFD}" type="presParOf" srcId="{15394CF9-55B4-4A92-923A-C7635FF96A7A}" destId="{E2701D82-FEBD-4D63-8532-D91D31EB6B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20AEA-90BB-42B2-AAFA-D119968A0472}">
      <dsp:nvSpPr>
        <dsp:cNvPr id="0" name=""/>
        <dsp:cNvSpPr/>
      </dsp:nvSpPr>
      <dsp:spPr>
        <a:xfrm>
          <a:off x="0" y="43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4912C-BDDF-4B4A-8AB6-62F84F35E92A}">
      <dsp:nvSpPr>
        <dsp:cNvPr id="0" name=""/>
        <dsp:cNvSpPr/>
      </dsp:nvSpPr>
      <dsp:spPr>
        <a:xfrm>
          <a:off x="179740" y="134122"/>
          <a:ext cx="326801" cy="326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A946-ECCC-4348-902E-AF05844F67F5}">
      <dsp:nvSpPr>
        <dsp:cNvPr id="0" name=""/>
        <dsp:cNvSpPr/>
      </dsp:nvSpPr>
      <dsp:spPr>
        <a:xfrm>
          <a:off x="686282" y="43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1) O mercado de Real Estate</a:t>
          </a:r>
        </a:p>
      </dsp:txBody>
      <dsp:txXfrm>
        <a:off x="686282" y="431"/>
        <a:ext cx="6224104" cy="594183"/>
      </dsp:txXfrm>
    </dsp:sp>
    <dsp:sp modelId="{27465927-FD2F-4B19-A91F-E9A8F77B970F}">
      <dsp:nvSpPr>
        <dsp:cNvPr id="0" name=""/>
        <dsp:cNvSpPr/>
      </dsp:nvSpPr>
      <dsp:spPr>
        <a:xfrm>
          <a:off x="0" y="74316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BF8A6-F0DC-4833-9D3D-6AA9993DD7CB}">
      <dsp:nvSpPr>
        <dsp:cNvPr id="0" name=""/>
        <dsp:cNvSpPr/>
      </dsp:nvSpPr>
      <dsp:spPr>
        <a:xfrm>
          <a:off x="179740" y="876852"/>
          <a:ext cx="326801" cy="326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A7843-DC25-4203-92D9-331CEF76D666}">
      <dsp:nvSpPr>
        <dsp:cNvPr id="0" name=""/>
        <dsp:cNvSpPr/>
      </dsp:nvSpPr>
      <dsp:spPr>
        <a:xfrm>
          <a:off x="686282" y="74316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2) O que é Blockchain?</a:t>
          </a:r>
        </a:p>
      </dsp:txBody>
      <dsp:txXfrm>
        <a:off x="686282" y="743161"/>
        <a:ext cx="6224104" cy="594183"/>
      </dsp:txXfrm>
    </dsp:sp>
    <dsp:sp modelId="{81661155-724D-4437-BE6A-43729FAA975A}">
      <dsp:nvSpPr>
        <dsp:cNvPr id="0" name=""/>
        <dsp:cNvSpPr/>
      </dsp:nvSpPr>
      <dsp:spPr>
        <a:xfrm>
          <a:off x="0" y="148589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F967-ACBE-4B26-9398-87A3F93F4E37}">
      <dsp:nvSpPr>
        <dsp:cNvPr id="0" name=""/>
        <dsp:cNvSpPr/>
      </dsp:nvSpPr>
      <dsp:spPr>
        <a:xfrm>
          <a:off x="179740" y="1619582"/>
          <a:ext cx="326801" cy="326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44845-F208-43C7-B2CF-E33146AF363F}">
      <dsp:nvSpPr>
        <dsp:cNvPr id="0" name=""/>
        <dsp:cNvSpPr/>
      </dsp:nvSpPr>
      <dsp:spPr>
        <a:xfrm>
          <a:off x="686282" y="148589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3) O que </a:t>
          </a:r>
          <a:r>
            <a:rPr lang="en-US" sz="1600" kern="1200" err="1"/>
            <a:t>são</a:t>
          </a:r>
          <a:r>
            <a:rPr lang="en-US" sz="1600" kern="1200"/>
            <a:t> Smart Contracts?</a:t>
          </a:r>
        </a:p>
      </dsp:txBody>
      <dsp:txXfrm>
        <a:off x="686282" y="1485890"/>
        <a:ext cx="6224104" cy="594183"/>
      </dsp:txXfrm>
    </dsp:sp>
    <dsp:sp modelId="{7CAF990D-CFB2-4FA5-9799-2F4315B6E5DE}">
      <dsp:nvSpPr>
        <dsp:cNvPr id="0" name=""/>
        <dsp:cNvSpPr/>
      </dsp:nvSpPr>
      <dsp:spPr>
        <a:xfrm>
          <a:off x="0" y="222862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598E7-864F-4A40-BFB4-CF965242601A}">
      <dsp:nvSpPr>
        <dsp:cNvPr id="0" name=""/>
        <dsp:cNvSpPr/>
      </dsp:nvSpPr>
      <dsp:spPr>
        <a:xfrm>
          <a:off x="179740" y="2362311"/>
          <a:ext cx="326801" cy="326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12B1-6CA6-4A20-B71E-1A3F98F1D0C1}">
      <dsp:nvSpPr>
        <dsp:cNvPr id="0" name=""/>
        <dsp:cNvSpPr/>
      </dsp:nvSpPr>
      <dsp:spPr>
        <a:xfrm>
          <a:off x="686282" y="222862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4) Como resolver o problema com Blockchain?</a:t>
          </a:r>
        </a:p>
      </dsp:txBody>
      <dsp:txXfrm>
        <a:off x="686282" y="2228620"/>
        <a:ext cx="6224104" cy="594183"/>
      </dsp:txXfrm>
    </dsp:sp>
    <dsp:sp modelId="{4B5C6125-0CBF-4E3A-81E2-CFF072510DD9}">
      <dsp:nvSpPr>
        <dsp:cNvPr id="0" name=""/>
        <dsp:cNvSpPr/>
      </dsp:nvSpPr>
      <dsp:spPr>
        <a:xfrm>
          <a:off x="0" y="297135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082D-A42B-46FF-AB4B-30CDB51B3CC0}">
      <dsp:nvSpPr>
        <dsp:cNvPr id="0" name=""/>
        <dsp:cNvSpPr/>
      </dsp:nvSpPr>
      <dsp:spPr>
        <a:xfrm>
          <a:off x="179740" y="3105041"/>
          <a:ext cx="326801" cy="326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4FFC4-5D6C-4666-A848-47F637713085}">
      <dsp:nvSpPr>
        <dsp:cNvPr id="0" name=""/>
        <dsp:cNvSpPr/>
      </dsp:nvSpPr>
      <dsp:spPr>
        <a:xfrm>
          <a:off x="686282" y="297135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5) Vantagens e Desvantagens</a:t>
          </a:r>
        </a:p>
      </dsp:txBody>
      <dsp:txXfrm>
        <a:off x="686282" y="2971350"/>
        <a:ext cx="6224104" cy="594183"/>
      </dsp:txXfrm>
    </dsp:sp>
    <dsp:sp modelId="{D9E2942A-A366-46EF-BCAD-30152176CA64}">
      <dsp:nvSpPr>
        <dsp:cNvPr id="0" name=""/>
        <dsp:cNvSpPr/>
      </dsp:nvSpPr>
      <dsp:spPr>
        <a:xfrm>
          <a:off x="0" y="371407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04CD4-FCED-45EB-9805-C0A025EA4CAC}">
      <dsp:nvSpPr>
        <dsp:cNvPr id="0" name=""/>
        <dsp:cNvSpPr/>
      </dsp:nvSpPr>
      <dsp:spPr>
        <a:xfrm>
          <a:off x="179740" y="3847771"/>
          <a:ext cx="326801" cy="3268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5091A-B61F-41D7-BC5C-DFA497196059}">
      <dsp:nvSpPr>
        <dsp:cNvPr id="0" name=""/>
        <dsp:cNvSpPr/>
      </dsp:nvSpPr>
      <dsp:spPr>
        <a:xfrm>
          <a:off x="686282" y="371407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6) </a:t>
          </a:r>
          <a:r>
            <a:rPr lang="en-US" sz="1600" kern="1200" dirty="0" err="1"/>
            <a:t>Vídeo</a:t>
          </a:r>
          <a:r>
            <a:rPr lang="en-US" sz="1600" kern="1200" dirty="0"/>
            <a:t> Demo </a:t>
          </a:r>
        </a:p>
      </dsp:txBody>
      <dsp:txXfrm>
        <a:off x="686282" y="3714079"/>
        <a:ext cx="6224104" cy="594183"/>
      </dsp:txXfrm>
    </dsp:sp>
    <dsp:sp modelId="{CF04F765-4B71-4009-AA3A-719FCF3528E5}">
      <dsp:nvSpPr>
        <dsp:cNvPr id="0" name=""/>
        <dsp:cNvSpPr/>
      </dsp:nvSpPr>
      <dsp:spPr>
        <a:xfrm>
          <a:off x="0" y="445680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4A9D0-CA66-4D25-AC8B-379FCD1934A7}">
      <dsp:nvSpPr>
        <dsp:cNvPr id="0" name=""/>
        <dsp:cNvSpPr/>
      </dsp:nvSpPr>
      <dsp:spPr>
        <a:xfrm>
          <a:off x="179740" y="4590500"/>
          <a:ext cx="326801" cy="3268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CD725-A287-4CF7-83A3-AD6E8F961147}">
      <dsp:nvSpPr>
        <dsp:cNvPr id="0" name=""/>
        <dsp:cNvSpPr/>
      </dsp:nvSpPr>
      <dsp:spPr>
        <a:xfrm>
          <a:off x="686282" y="445680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7) </a:t>
          </a:r>
          <a:r>
            <a:rPr lang="en-US" sz="1600" kern="1200" dirty="0" err="1"/>
            <a:t>Próximos</a:t>
          </a:r>
          <a:r>
            <a:rPr lang="en-US" sz="1600" kern="1200" dirty="0"/>
            <a:t> </a:t>
          </a:r>
          <a:r>
            <a:rPr lang="en-US" sz="1600" kern="1200" dirty="0" err="1"/>
            <a:t>passos</a:t>
          </a:r>
          <a:r>
            <a:rPr lang="en-US" sz="1600" kern="1200" dirty="0"/>
            <a:t>…</a:t>
          </a:r>
        </a:p>
      </dsp:txBody>
      <dsp:txXfrm>
        <a:off x="686282" y="4456809"/>
        <a:ext cx="6224104" cy="594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5FD78-AD7A-471D-944C-E9FCA7B0AF84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2FA31-6614-4723-99D4-2660FAA8278B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1488-6AAA-46C8-88C4-17E3FF68C88F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Validar se o vendedor é dono do imóvel</a:t>
          </a:r>
        </a:p>
      </dsp:txBody>
      <dsp:txXfrm>
        <a:off x="1114199" y="2973040"/>
        <a:ext cx="3600000" cy="720000"/>
      </dsp:txXfrm>
    </dsp:sp>
    <dsp:sp modelId="{2F323E7C-65E8-4A34-B9EB-DC15C7CF6E17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F9CAC-95EF-4742-89E8-6E129507FE86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01D82-FEBD-4D63-8532-D91D31EB6B48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Interface web, para a procura de imóveis na plataforma</a:t>
          </a:r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0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6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6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9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rainc.org.br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y.binance.com/pt/blockchain/positives-and-negatives-of-blockch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academy.binance.com/pt/blockchain/positives-and-negatives-of-block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_YH4v4aPtDTG7tLr_1-2VbWdJpwAt3re/view?usp=sharing" TargetMode="External"/><Relationship Id="rId2" Type="http://schemas.openxmlformats.org/officeDocument/2006/relationships/hyperlink" Target="https://drive.google.com/file/d/1fiGGw8dmtRou5BHQT8_5W0ACKkC4gS3z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75903AC4-6040-44A1-8FDB-10384B1F0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1DD5C-A22D-4F68-8B85-92A07FA34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Real Estate -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96C61-2301-4AD6-8483-680AEB48A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Leonardo Medeiros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Patrick Wiegerinck</a:t>
            </a:r>
          </a:p>
          <a:p>
            <a:r>
              <a:rPr lang="en-US" sz="1500" dirty="0">
                <a:solidFill>
                  <a:srgbClr val="FFFFFF"/>
                </a:solidFill>
              </a:rPr>
              <a:t>Sabrina </a:t>
            </a:r>
            <a:r>
              <a:rPr lang="en-US" sz="1500" dirty="0" err="1">
                <a:solidFill>
                  <a:srgbClr val="FFFFFF"/>
                </a:solidFill>
              </a:rPr>
              <a:t>sampaio</a:t>
            </a: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7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AA870-2581-4D0D-BCE6-F6AC176F1578}"/>
              </a:ext>
            </a:extLst>
          </p:cNvPr>
          <p:cNvSpPr txBox="1"/>
          <p:nvPr/>
        </p:nvSpPr>
        <p:spPr>
          <a:xfrm>
            <a:off x="3534311" y="2105561"/>
            <a:ext cx="52860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327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E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4C41-6C65-492B-A7BD-C773C66A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Anexo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E8E985-FE59-4B15-83C7-5E2BDC68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458540"/>
            <a:ext cx="6275667" cy="39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54E5E-E492-45C8-B7FF-656B3629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 err="1"/>
              <a:t>Sumário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62F8DC-8351-4851-8B41-2AD33D914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6175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35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mercado de Real Estate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1EAD92-11DF-42DD-B6E5-2B7D99F1DCFA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865973-743B-4E81-BB78-6FE0CC5995CD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Annual de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Verticais</a:t>
            </a:r>
            <a:r>
              <a:rPr lang="en-US" dirty="0"/>
              <a:t> + </a:t>
            </a:r>
            <a:r>
              <a:rPr lang="en-US" dirty="0" err="1"/>
              <a:t>Lançamentos</a:t>
            </a:r>
            <a:r>
              <a:rPr lang="en-US" dirty="0"/>
              <a:t> 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Residenciais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FF0B11-AA47-4F6D-802B-6C4B42C48CC6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B6EFD5-3836-48B4-9F3F-048F94F4BFB7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Problemas</a:t>
            </a:r>
            <a:r>
              <a:rPr lang="en-US" dirty="0"/>
              <a:t> do </a:t>
            </a:r>
            <a:r>
              <a:rPr lang="en-US" dirty="0" err="1"/>
              <a:t>Setor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09DC-40C5-4EAE-93E1-B5C7DD52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21" y="3400338"/>
            <a:ext cx="4190366" cy="221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A6AE9-6241-44CC-AF14-BB2C77BFEAA1}"/>
              </a:ext>
            </a:extLst>
          </p:cNvPr>
          <p:cNvSpPr txBox="1"/>
          <p:nvPr/>
        </p:nvSpPr>
        <p:spPr>
          <a:xfrm>
            <a:off x="2533888" y="5637204"/>
            <a:ext cx="15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CAGR: 6,15%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AA8D9-5025-4A38-A93B-191D60330664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3"/>
              </a:rPr>
              <a:t>https://www.abrainc.org.br/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D36AE-70DF-4D70-85FB-20640E1FF196}"/>
              </a:ext>
            </a:extLst>
          </p:cNvPr>
          <p:cNvSpPr txBox="1"/>
          <p:nvPr/>
        </p:nvSpPr>
        <p:spPr>
          <a:xfrm>
            <a:off x="6618612" y="3544585"/>
            <a:ext cx="4274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Corretoras</a:t>
            </a:r>
            <a:r>
              <a:rPr lang="en-US" dirty="0"/>
              <a:t> de </a:t>
            </a:r>
            <a:r>
              <a:rPr lang="en-US" dirty="0" err="1"/>
              <a:t>imóveis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corretagem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burocrático</a:t>
            </a:r>
            <a:r>
              <a:rPr lang="en-US" dirty="0"/>
              <a:t> e lento.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Risco</a:t>
            </a:r>
            <a:r>
              <a:rPr lang="en-US" dirty="0"/>
              <a:t> </a:t>
            </a:r>
            <a:r>
              <a:rPr lang="en-US" dirty="0" err="1"/>
              <a:t>atrelado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fato</a:t>
            </a:r>
            <a:r>
              <a:rPr lang="en-US" dirty="0"/>
              <a:t> de que logo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aquisição</a:t>
            </a:r>
            <a:r>
              <a:rPr lang="en-US" dirty="0"/>
              <a:t> do </a:t>
            </a:r>
            <a:r>
              <a:rPr lang="en-US" dirty="0" err="1"/>
              <a:t>imóvel</a:t>
            </a:r>
            <a:r>
              <a:rPr lang="en-US" dirty="0"/>
              <a:t>, o </a:t>
            </a:r>
            <a:r>
              <a:rPr lang="en-US" dirty="0" err="1"/>
              <a:t>vendedor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posse do </a:t>
            </a:r>
            <a:r>
              <a:rPr lang="en-US" dirty="0" err="1"/>
              <a:t>dinheiro</a:t>
            </a:r>
            <a:r>
              <a:rPr lang="en-US" dirty="0"/>
              <a:t> e do </a:t>
            </a:r>
            <a:r>
              <a:rPr lang="en-US" dirty="0" err="1"/>
              <a:t>título</a:t>
            </a:r>
            <a:r>
              <a:rPr lang="en-US" dirty="0"/>
              <a:t>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7BAAE7-F408-4728-89B2-C1CBE6E7BAB3}"/>
              </a:ext>
            </a:extLst>
          </p:cNvPr>
          <p:cNvCxnSpPr>
            <a:cxnSpLocks/>
            <a:endCxn id="6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71DC5DA4-FE90-4EF3-B3C0-57E926D44793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CD5A893-EF4E-49B0-B918-7F1AB605A836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7BB5ADCE-4F9D-40E6-AF48-434506B5041F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74B8BA38-F4A4-49A4-ADB9-2F0DCEFA3CB5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364F89EA-CFDB-40AC-96C7-41D20C8C2BDC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FB829AD-85C5-4F86-920E-799066011B08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B521D30B-D3E6-40D6-95F0-99CB362784AE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Blockchain?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7F60A1-878E-4DD0-B74C-0CB72DB60479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26E8C3-791E-4587-887E-F5CE809E4651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66FDD-027D-47EE-935C-B9FDA2095B11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C1072D-0FC4-4FAE-AC0A-D5AB40F4FEE0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437F1A-C9B5-42C9-81E3-5935FEA1C828}"/>
              </a:ext>
            </a:extLst>
          </p:cNvPr>
          <p:cNvSpPr txBox="1"/>
          <p:nvPr/>
        </p:nvSpPr>
        <p:spPr>
          <a:xfrm>
            <a:off x="1261666" y="3650734"/>
            <a:ext cx="427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From: Sabrina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To: Patrick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Amount: $$$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Hash: 1Z8F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Prev. Hash: 6BQ1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9AE5D1-A1E1-4ADB-AC15-313697686203}"/>
              </a:ext>
            </a:extLst>
          </p:cNvPr>
          <p:cNvSpPr txBox="1"/>
          <p:nvPr/>
        </p:nvSpPr>
        <p:spPr>
          <a:xfrm>
            <a:off x="6536675" y="3650734"/>
            <a:ext cx="427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Auditável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Imutável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Robusto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Ineficiência</a:t>
            </a:r>
            <a:r>
              <a:rPr lang="en-US" dirty="0"/>
              <a:t> (</a:t>
            </a:r>
            <a:r>
              <a:rPr lang="en-US" dirty="0" err="1"/>
              <a:t>desperdício</a:t>
            </a:r>
            <a:r>
              <a:rPr lang="en-US" dirty="0"/>
              <a:t> </a:t>
            </a:r>
            <a:r>
              <a:rPr lang="en-US" dirty="0" err="1"/>
              <a:t>energético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Modificação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Chaves </a:t>
            </a:r>
            <a:r>
              <a:rPr lang="en-US" dirty="0" err="1"/>
              <a:t>privadas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FDCD6-B7C6-4033-AA43-3B084612F6CB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2"/>
              </a:rPr>
              <a:t>https://academy.binance.com/pt/blockchain/positives-and-negatives-of-blockchain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CDB0A5-0DE6-4B81-9126-5BB94E568FFC}"/>
              </a:ext>
            </a:extLst>
          </p:cNvPr>
          <p:cNvCxnSpPr>
            <a:cxnSpLocks/>
            <a:endCxn id="59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773A7CE0-08E2-4DF2-9271-D0A4F691C656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0ED1F18-DA47-415C-9CC4-B3FD3CE96AF8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EC7D55A1-128F-4A0A-A4A2-6A300C38BA39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9EFA04F-9F6B-4862-AF63-C50119199DFE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ADA6B96A-A549-4DA6-BF62-0E65575C1FED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40B2103-7C3B-4273-A21A-DC908ED74FDF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0DA591D-226A-4009-B4B9-554C663B4C6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2D5A05A-D5BE-4D7B-88AA-EE35AAF2DE20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Smart Contracts?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FDCD6-B7C6-4033-AA43-3B084612F6CB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2"/>
              </a:rPr>
              <a:t>https://academy.binance.com/pt/blockchain/positives-and-negatives-of-blockchain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50AFC3-0618-4B60-91E1-6C44013584F1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4526329-1A85-464C-A482-8A0158D953AA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C63A1E4-4EB2-4F76-8E59-81BA104F8217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AA5C-7FB1-4F37-AABA-895F2F9A4A18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Exemplo</a:t>
            </a:r>
            <a:r>
              <a:rPr lang="en-US" dirty="0"/>
              <a:t> – </a:t>
            </a:r>
            <a:r>
              <a:rPr lang="en-US" dirty="0" err="1"/>
              <a:t>Investindo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7EA3C5-9F4E-42B2-A3D5-FD8A5FB42CCB}"/>
              </a:ext>
            </a:extLst>
          </p:cNvPr>
          <p:cNvSpPr txBox="1"/>
          <p:nvPr/>
        </p:nvSpPr>
        <p:spPr>
          <a:xfrm>
            <a:off x="1261666" y="3650734"/>
            <a:ext cx="427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Imutável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Distribuído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Elimina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autoridade</a:t>
            </a:r>
            <a:r>
              <a:rPr lang="en-US" dirty="0"/>
              <a:t> central, </a:t>
            </a:r>
            <a:r>
              <a:rPr lang="en-US" dirty="0" err="1"/>
              <a:t>sistema</a:t>
            </a:r>
            <a:r>
              <a:rPr lang="en-US" dirty="0"/>
              <a:t> legal e </a:t>
            </a:r>
            <a:r>
              <a:rPr lang="en-US" dirty="0" err="1"/>
              <a:t>execução</a:t>
            </a:r>
            <a:r>
              <a:rPr lang="en-US" dirty="0"/>
              <a:t> externa.</a:t>
            </a:r>
          </a:p>
        </p:txBody>
      </p:sp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14E95EFF-C6F2-41B5-978C-663285925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369" y="4182298"/>
            <a:ext cx="914400" cy="914400"/>
          </a:xfrm>
          <a:prstGeom prst="rect">
            <a:avLst/>
          </a:prstGeom>
        </p:spPr>
      </p:pic>
      <p:pic>
        <p:nvPicPr>
          <p:cNvPr id="9" name="Graphic 8" descr="Meeting">
            <a:extLst>
              <a:ext uri="{FF2B5EF4-FFF2-40B4-BE49-F238E27FC236}">
                <a16:creationId xmlns:a16="http://schemas.microsoft.com/office/drawing/2014/main" id="{0DBCE74F-7E64-4BB1-B953-7EFFAEB10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7713" y="4172740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9477A853-654C-4FB7-BDE4-2C632F83F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8030" y="4726286"/>
            <a:ext cx="914400" cy="914400"/>
          </a:xfrm>
          <a:prstGeom prst="rect">
            <a:avLst/>
          </a:prstGeom>
        </p:spPr>
      </p:pic>
      <p:pic>
        <p:nvPicPr>
          <p:cNvPr id="50" name="Graphic 49" descr="Female Profile">
            <a:extLst>
              <a:ext uri="{FF2B5EF4-FFF2-40B4-BE49-F238E27FC236}">
                <a16:creationId xmlns:a16="http://schemas.microsoft.com/office/drawing/2014/main" id="{B45FA4D4-6A83-4DD4-8CC5-2BDC047F8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8030" y="3725098"/>
            <a:ext cx="914400" cy="914400"/>
          </a:xfrm>
          <a:prstGeom prst="rect">
            <a:avLst/>
          </a:prstGeom>
        </p:spPr>
      </p:pic>
      <p:sp>
        <p:nvSpPr>
          <p:cNvPr id="51" name="Arrow: Notched Right 50">
            <a:extLst>
              <a:ext uri="{FF2B5EF4-FFF2-40B4-BE49-F238E27FC236}">
                <a16:creationId xmlns:a16="http://schemas.microsoft.com/office/drawing/2014/main" id="{0D8BC22B-2431-452A-96D6-6B095843D97D}"/>
              </a:ext>
            </a:extLst>
          </p:cNvPr>
          <p:cNvSpPr/>
          <p:nvPr/>
        </p:nvSpPr>
        <p:spPr>
          <a:xfrm>
            <a:off x="7835792" y="4444832"/>
            <a:ext cx="543502" cy="185108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Notched Right 51">
            <a:extLst>
              <a:ext uri="{FF2B5EF4-FFF2-40B4-BE49-F238E27FC236}">
                <a16:creationId xmlns:a16="http://schemas.microsoft.com/office/drawing/2014/main" id="{EB5F16D7-D743-4D05-9E29-835840F6D3ED}"/>
              </a:ext>
            </a:extLst>
          </p:cNvPr>
          <p:cNvSpPr/>
          <p:nvPr/>
        </p:nvSpPr>
        <p:spPr>
          <a:xfrm flipH="1">
            <a:off x="7835792" y="4726286"/>
            <a:ext cx="543502" cy="185108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44BA045D-BFE9-401A-A8A2-3AF99D0F2A17}"/>
              </a:ext>
            </a:extLst>
          </p:cNvPr>
          <p:cNvSpPr/>
          <p:nvPr/>
        </p:nvSpPr>
        <p:spPr>
          <a:xfrm>
            <a:off x="9315579" y="4573843"/>
            <a:ext cx="543502" cy="185108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D674AD-D2A1-43AB-925F-C52228ECE83C}"/>
              </a:ext>
            </a:extLst>
          </p:cNvPr>
          <p:cNvSpPr txBox="1"/>
          <p:nvPr/>
        </p:nvSpPr>
        <p:spPr>
          <a:xfrm>
            <a:off x="8280971" y="3837398"/>
            <a:ext cx="116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condição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4311D2A-F455-4D83-A196-6410DD31E0F4}"/>
              </a:ext>
            </a:extLst>
          </p:cNvPr>
          <p:cNvCxnSpPr>
            <a:cxnSpLocks/>
            <a:endCxn id="7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2B5CC84-A57B-4BCC-B0F6-4E1F482DFB21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8D2B177B-61CD-4AD7-A922-3A086D3C52DE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FE78C0B6-D5A1-4EC7-8473-CCF0BD9765A3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E3CDFE7A-4984-40A0-832A-371BEA6859C2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B1AB5180-1209-47B8-B59B-1423C4285FB1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29D0F8F-7CC1-4C28-9341-62603F344AC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9C70DA75-4637-4155-9103-9A10262F993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F284F36-7592-4099-8552-7E6DADB79E29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B1E315CE-180E-457C-AAAC-BCB18B073760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resolver o </a:t>
            </a:r>
            <a:r>
              <a:rPr lang="en-US" dirty="0" err="1"/>
              <a:t>problema</a:t>
            </a:r>
            <a:r>
              <a:rPr lang="en-US" dirty="0"/>
              <a:t> com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8072-8627-4619-AEB7-F9A80EBE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5401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b="1" dirty="0"/>
              <a:t>Blockchain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físicas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b="1" dirty="0" err="1"/>
              <a:t>compra</a:t>
            </a:r>
            <a:r>
              <a:rPr lang="en-US" b="1" dirty="0"/>
              <a:t>/</a:t>
            </a:r>
            <a:r>
              <a:rPr lang="en-US" b="1" dirty="0" err="1"/>
              <a:t>venda</a:t>
            </a:r>
            <a:r>
              <a:rPr lang="en-US" b="1" dirty="0"/>
              <a:t> de </a:t>
            </a:r>
            <a:r>
              <a:rPr lang="en-US" b="1" dirty="0" err="1"/>
              <a:t>imóveis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</a:t>
            </a:r>
            <a:r>
              <a:rPr lang="en-US" dirty="0" err="1"/>
              <a:t>vendedor</a:t>
            </a:r>
            <a:r>
              <a:rPr lang="en-US" dirty="0"/>
              <a:t> se </a:t>
            </a:r>
            <a:r>
              <a:rPr lang="en-US" dirty="0" err="1"/>
              <a:t>cadastra</a:t>
            </a:r>
            <a:r>
              <a:rPr lang="en-US" dirty="0"/>
              <a:t>, </a:t>
            </a:r>
            <a:r>
              <a:rPr lang="en-US" dirty="0" err="1"/>
              <a:t>atualizando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imóvel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</a:t>
            </a:r>
            <a:r>
              <a:rPr lang="en-US" dirty="0" err="1"/>
              <a:t>imóvel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colocado</a:t>
            </a:r>
            <a:r>
              <a:rPr lang="en-US" dirty="0"/>
              <a:t> a </a:t>
            </a:r>
            <a:r>
              <a:rPr lang="en-US" dirty="0" err="1"/>
              <a:t>venda</a:t>
            </a:r>
            <a:r>
              <a:rPr lang="en-US" dirty="0"/>
              <a:t>, </a:t>
            </a:r>
            <a:r>
              <a:rPr lang="en-US" dirty="0" err="1"/>
              <a:t>após</a:t>
            </a:r>
            <a:r>
              <a:rPr lang="en-US" dirty="0"/>
              <a:t> o </a:t>
            </a:r>
            <a:r>
              <a:rPr lang="en-US" b="1" dirty="0"/>
              <a:t>smart contract</a:t>
            </a:r>
            <a:r>
              <a:rPr lang="en-US" dirty="0"/>
              <a:t> ser </a:t>
            </a:r>
            <a:r>
              <a:rPr lang="en-US" dirty="0" err="1"/>
              <a:t>lançado</a:t>
            </a:r>
            <a:r>
              <a:rPr lang="en-US" dirty="0"/>
              <a:t> no </a:t>
            </a:r>
            <a:r>
              <a:rPr lang="en-US" b="1" dirty="0" err="1"/>
              <a:t>ethereum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comprador se </a:t>
            </a:r>
            <a:r>
              <a:rPr lang="en-US" dirty="0" err="1"/>
              <a:t>cadastra</a:t>
            </a:r>
            <a:r>
              <a:rPr lang="en-US" dirty="0"/>
              <a:t> 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procurar</a:t>
            </a:r>
            <a:r>
              <a:rPr lang="en-US" dirty="0"/>
              <a:t> por </a:t>
            </a:r>
            <a:r>
              <a:rPr lang="en-US" dirty="0" err="1"/>
              <a:t>imóveis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Um </a:t>
            </a:r>
            <a:r>
              <a:rPr lang="en-US" b="1" dirty="0"/>
              <a:t>token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imóvel</a:t>
            </a:r>
            <a:r>
              <a:rPr lang="en-US" dirty="0"/>
              <a:t>.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dono</a:t>
            </a:r>
            <a:r>
              <a:rPr lang="en-US" dirty="0"/>
              <a:t>, junto com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,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estrutura</a:t>
            </a:r>
            <a:r>
              <a:rPr lang="en-US" b="1" dirty="0"/>
              <a:t> de dados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Uma </a:t>
            </a:r>
            <a:r>
              <a:rPr lang="en-US" dirty="0" err="1"/>
              <a:t>vez</a:t>
            </a:r>
            <a:r>
              <a:rPr lang="en-US" dirty="0"/>
              <a:t> que um </a:t>
            </a:r>
            <a:r>
              <a:rPr lang="en-US" dirty="0" err="1"/>
              <a:t>imóvel</a:t>
            </a:r>
            <a:r>
              <a:rPr lang="en-US" dirty="0"/>
              <a:t> for </a:t>
            </a:r>
            <a:r>
              <a:rPr lang="en-US" dirty="0" err="1"/>
              <a:t>encontrado</a:t>
            </a:r>
            <a:r>
              <a:rPr lang="en-US" dirty="0"/>
              <a:t>, um comprador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ofertar</a:t>
            </a:r>
            <a:r>
              <a:rPr lang="en-US" dirty="0"/>
              <a:t> um valor </a:t>
            </a:r>
            <a:r>
              <a:rPr lang="en-US" dirty="0" err="1"/>
              <a:t>igual</a:t>
            </a:r>
            <a:r>
              <a:rPr lang="en-US" dirty="0"/>
              <a:t>, </a:t>
            </a:r>
            <a:r>
              <a:rPr lang="en-US" dirty="0" err="1"/>
              <a:t>fazendo</a:t>
            </a:r>
            <a:r>
              <a:rPr lang="en-US" dirty="0"/>
              <a:t> o </a:t>
            </a:r>
            <a:r>
              <a:rPr lang="en-US" dirty="0" err="1"/>
              <a:t>contrato</a:t>
            </a:r>
            <a:r>
              <a:rPr lang="en-US" dirty="0"/>
              <a:t> ser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aceito</a:t>
            </a:r>
            <a:r>
              <a:rPr lang="en-US" dirty="0"/>
              <a:t> junto com a </a:t>
            </a:r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b="1" dirty="0"/>
              <a:t>ether</a:t>
            </a:r>
            <a:r>
              <a:rPr lang="en-US" dirty="0"/>
              <a:t> e o </a:t>
            </a:r>
            <a:r>
              <a:rPr lang="en-US" dirty="0" err="1"/>
              <a:t>dono</a:t>
            </a:r>
            <a:r>
              <a:rPr lang="en-US" dirty="0"/>
              <a:t> do token.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613D86-D974-48D0-8423-A67B6E898D0E}"/>
              </a:ext>
            </a:extLst>
          </p:cNvPr>
          <p:cNvCxnSpPr>
            <a:cxnSpLocks/>
            <a:endCxn id="4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2A16589-94D7-4B78-9333-56AEB82941AD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7AF67F8-14A2-4844-A9E8-99AC74F8498A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44C89006-95A3-408A-B75C-1FAFD9EA7B31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AE4DDA7E-003E-4495-A084-9BAEA191118E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E46833B-21E8-47A6-97DF-FACD86EB033B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80419DC-0DAB-483E-BC15-51198E569753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201EE317-AC78-497C-9633-959A15E8BC48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E49CAE9-9D56-400B-B6C9-E0660963BE96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31B3BDE5-F1B5-4E5F-AFED-EE29CFB5EF5E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7C85D6C0-D0C4-4A71-9CB9-3B9952695E01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068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BE2884-5525-4B5A-A28B-F61FC8141F27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35E125E-020F-41F5-9218-EC6F284A2AE4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Vantagens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CBE03C-8AE0-4451-BB8D-ED1278A7E77B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2B4A30F-0589-4C4C-B027-6BFD6C8CB4C5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A3F688-ED65-409E-A2F0-AEE775A5D129}"/>
              </a:ext>
            </a:extLst>
          </p:cNvPr>
          <p:cNvSpPr txBox="1"/>
          <p:nvPr/>
        </p:nvSpPr>
        <p:spPr>
          <a:xfrm>
            <a:off x="1282214" y="3544585"/>
            <a:ext cx="42740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Elimina</a:t>
            </a:r>
            <a:r>
              <a:rPr lang="en-US" sz="1400" dirty="0"/>
              <a:t> a </a:t>
            </a:r>
            <a:r>
              <a:rPr lang="en-US" sz="1400" dirty="0" err="1"/>
              <a:t>necessidade</a:t>
            </a:r>
            <a:r>
              <a:rPr lang="en-US" sz="1400" dirty="0"/>
              <a:t> de </a:t>
            </a:r>
            <a:r>
              <a:rPr lang="en-US" sz="1400" dirty="0" err="1"/>
              <a:t>corretores</a:t>
            </a:r>
            <a:r>
              <a:rPr lang="en-US" sz="1400" dirty="0"/>
              <a:t> de </a:t>
            </a:r>
            <a:r>
              <a:rPr lang="en-US" sz="1400" dirty="0" err="1"/>
              <a:t>imóveis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Elimina</a:t>
            </a:r>
            <a:r>
              <a:rPr lang="en-US" sz="1400" dirty="0"/>
              <a:t> a </a:t>
            </a:r>
            <a:r>
              <a:rPr lang="en-US" sz="1400" dirty="0" err="1"/>
              <a:t>necessidade</a:t>
            </a:r>
            <a:r>
              <a:rPr lang="en-US" sz="1400" dirty="0"/>
              <a:t> de um Sistema legal 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execução</a:t>
            </a:r>
            <a:r>
              <a:rPr lang="en-US" sz="1400" dirty="0"/>
              <a:t> externa;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Elimina</a:t>
            </a:r>
            <a:r>
              <a:rPr lang="en-US" sz="1400" dirty="0"/>
              <a:t> o </a:t>
            </a:r>
            <a:r>
              <a:rPr lang="en-US" sz="1400" dirty="0" err="1"/>
              <a:t>risco</a:t>
            </a:r>
            <a:r>
              <a:rPr lang="en-US" sz="1400" dirty="0"/>
              <a:t> do </a:t>
            </a:r>
            <a:r>
              <a:rPr lang="en-US" sz="1400" dirty="0" err="1"/>
              <a:t>vendedor</a:t>
            </a:r>
            <a:r>
              <a:rPr lang="en-US" sz="1400" dirty="0"/>
              <a:t> </a:t>
            </a:r>
            <a:r>
              <a:rPr lang="en-US" sz="1400" dirty="0" err="1"/>
              <a:t>ficar</a:t>
            </a:r>
            <a:r>
              <a:rPr lang="en-US" sz="1400" dirty="0"/>
              <a:t> com o </a:t>
            </a:r>
            <a:r>
              <a:rPr lang="en-US" sz="1400" dirty="0" err="1"/>
              <a:t>pagamento</a:t>
            </a:r>
            <a:r>
              <a:rPr lang="en-US" sz="1400" dirty="0"/>
              <a:t> e o </a:t>
            </a:r>
            <a:r>
              <a:rPr lang="en-US" sz="1400" dirty="0" err="1"/>
              <a:t>título</a:t>
            </a:r>
            <a:r>
              <a:rPr lang="en-US" sz="1400" dirty="0"/>
              <a:t> da casa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mesmo</a:t>
            </a:r>
            <a:r>
              <a:rPr lang="en-US" sz="1400" dirty="0"/>
              <a:t> tempo;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liquidez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Compra</a:t>
            </a:r>
            <a:r>
              <a:rPr lang="en-US" sz="1400" dirty="0"/>
              <a:t> de </a:t>
            </a:r>
            <a:r>
              <a:rPr lang="en-US" sz="1400" dirty="0" err="1"/>
              <a:t>imóveis</a:t>
            </a:r>
            <a:r>
              <a:rPr lang="en-US" sz="1400" dirty="0"/>
              <a:t> fora do </a:t>
            </a:r>
            <a:r>
              <a:rPr lang="en-US" sz="1400" dirty="0" err="1"/>
              <a:t>país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Transferência</a:t>
            </a:r>
            <a:r>
              <a:rPr lang="en-US" sz="1400" dirty="0"/>
              <a:t> fora do </a:t>
            </a:r>
            <a:r>
              <a:rPr lang="en-US" sz="1400" dirty="0" err="1"/>
              <a:t>horário</a:t>
            </a:r>
            <a:r>
              <a:rPr lang="en-US" sz="1400" dirty="0"/>
              <a:t> de </a:t>
            </a:r>
            <a:r>
              <a:rPr lang="en-US" sz="1400" dirty="0" err="1"/>
              <a:t>funcionamento</a:t>
            </a:r>
            <a:r>
              <a:rPr lang="en-US" sz="1400" dirty="0"/>
              <a:t> do mercado.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2A99CE-BEAF-4B14-AAE2-7F3CC975C9BA}"/>
              </a:ext>
            </a:extLst>
          </p:cNvPr>
          <p:cNvCxnSpPr>
            <a:cxnSpLocks/>
            <a:endCxn id="5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7A214BE6-DAAD-4A4D-9946-C5DE7AAB79BA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7D5538B-606D-4A1B-A98E-B7B8E2E519B4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28DFF64-5558-4E9B-92F2-8BE8DCCBAC5D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EDFE90D-FE3C-4558-BB38-CA7FE571B9DA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7326A4F-5675-49B7-B12D-576A6D3A5B76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54B023E7-80BC-4DFA-A72A-E1C3C7513937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B6C89619-84D0-4BFE-A196-FB8C7F9F40F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1E74AAFE-7917-4DAA-92C9-2FBD7C69A7D1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10210875-9B56-4EC0-AC19-80E7E78429D9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B0A1382A-4FA1-4B65-B4F6-EA6B660138C3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CC70E308-E43B-497A-ACC0-132630972A6B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BB16BC-8122-47A3-A32E-978A025665EA}"/>
              </a:ext>
            </a:extLst>
          </p:cNvPr>
          <p:cNvSpPr txBox="1"/>
          <p:nvPr/>
        </p:nvSpPr>
        <p:spPr>
          <a:xfrm>
            <a:off x="6618612" y="3544585"/>
            <a:ext cx="427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Exige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dos clients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Toda </a:t>
            </a:r>
            <a:r>
              <a:rPr lang="en-US" dirty="0" err="1"/>
              <a:t>vez</a:t>
            </a:r>
            <a:r>
              <a:rPr lang="en-US" dirty="0"/>
              <a:t> que um comprador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do </a:t>
            </a:r>
            <a:r>
              <a:rPr lang="en-US" dirty="0" err="1"/>
              <a:t>imóvel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call, que </a:t>
            </a:r>
            <a:r>
              <a:rPr lang="en-US" dirty="0" err="1"/>
              <a:t>custa</a:t>
            </a:r>
            <a:r>
              <a:rPr lang="en-US" dirty="0"/>
              <a:t> ether (</a:t>
            </a:r>
            <a:r>
              <a:rPr lang="en-US" dirty="0" err="1"/>
              <a:t>pouco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é um </a:t>
            </a:r>
            <a:r>
              <a:rPr lang="en-US" dirty="0" err="1"/>
              <a:t>custo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1931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Vídeo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8072-8627-4619-AEB7-F9A80EBE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54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hlinkClick r:id="rId2"/>
              </a:rPr>
              <a:t>https://drive.google.com/file/d/1fiGGw8dmtRou5BHQT8_5W0ACKkC4gS3z/view?usp=sharing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hlinkClick r:id="rId3"/>
              </a:rPr>
              <a:t>https://drive.google.com/file/d/1_YH4v4aPtDTG7tLr_1-2VbWdJpwAt3re/view?usp=sharing</a:t>
            </a:r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29B6FB-924C-41E2-9F0C-074B79C6AAE6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A70CDB3-7505-4C16-B6BD-C3B27973FF11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F11C161-7D19-44BA-A0A2-368D06BFB9B6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0A3B6FF-0F4A-46CD-A7E5-054FD56610BA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59E8854-09B6-461C-B694-E2BF0B4C190A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A9CCEFBF-DCA6-471E-9BB7-687893EDAACA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72AD65-199C-4208-B5DE-1F482F2FFC3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672766D-0096-4639-A576-6FA3B04B603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C53332B-1B55-4E07-A321-81FE6F098C62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4E53990-FBD9-44F7-9636-FB6D30730043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97A7C928-41F2-47A2-9074-1C86A3DAB137}"/>
              </a:ext>
            </a:extLst>
          </p:cNvPr>
          <p:cNvSpPr/>
          <p:nvPr/>
        </p:nvSpPr>
        <p:spPr>
          <a:xfrm>
            <a:off x="9261435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7D952BC-4DBB-424B-BD86-CBA2B98CDFC7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44B80DDD-E359-4740-A528-DC4C95F23E03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402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083B2-23D2-4D40-A5F9-0567C36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8EA8B-830C-4175-92A7-2625B5A4F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721342"/>
              </p:ext>
            </p:extLst>
          </p:nvPr>
        </p:nvGraphicFramePr>
        <p:xfrm>
          <a:off x="1096963" y="2648182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205C10-249A-4585-8889-A26415DEFF69}"/>
              </a:ext>
            </a:extLst>
          </p:cNvPr>
          <p:cNvCxnSpPr>
            <a:cxnSpLocks/>
            <a:endCxn id="1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0BACE59-6BB2-489B-BEF5-CF9570728C93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2F36FD6-F569-459B-8285-72F4C317115B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DC07B09-458B-4628-9B08-96D3DA0EA2CF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4F4549D-B392-45BA-B94C-EF395088A95D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9D04F985-C87F-4391-B594-83031D4490B2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EFD7984-2E2F-4EDE-AF35-23A4427CDD1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34454EA4-FD82-4570-AA9F-7975ADD3ACD5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4EC0D4A-423F-4AB5-9858-2BD1F0091235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5225965-0892-4BDF-A11B-276831C50106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2B47BF3-FE75-41DA-8CC9-3CBAC582701C}"/>
              </a:ext>
            </a:extLst>
          </p:cNvPr>
          <p:cNvSpPr/>
          <p:nvPr/>
        </p:nvSpPr>
        <p:spPr>
          <a:xfrm>
            <a:off x="9261435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857D17A-B5E5-4986-BB18-67BA5689C991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F10333E-22BD-44C2-AE64-0AE069229C79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4E1F56D-E857-4CD2-8E09-45698AAA674B}"/>
              </a:ext>
            </a:extLst>
          </p:cNvPr>
          <p:cNvSpPr/>
          <p:nvPr/>
        </p:nvSpPr>
        <p:spPr>
          <a:xfrm>
            <a:off x="10797283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2405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565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Wingdings</vt:lpstr>
      <vt:lpstr>RetrospectVTI</vt:lpstr>
      <vt:lpstr>Real Estate - Blockchain</vt:lpstr>
      <vt:lpstr>Sumário</vt:lpstr>
      <vt:lpstr>O mercado de Real Estate</vt:lpstr>
      <vt:lpstr>O que é Blockchain?</vt:lpstr>
      <vt:lpstr>O que são Smart Contracts?</vt:lpstr>
      <vt:lpstr>Como resolver o problema com Blockchain?</vt:lpstr>
      <vt:lpstr>Vantagens e Desvantagens</vt:lpstr>
      <vt:lpstr>Vídeo Demo</vt:lpstr>
      <vt:lpstr>Próximos passos…</vt:lpstr>
      <vt:lpstr>PowerPoint Presentation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- Blockchain</dc:title>
  <dc:creator>Patrick Serrano Wiegerinck</dc:creator>
  <cp:lastModifiedBy>Patrick Serrano Wiegerinck</cp:lastModifiedBy>
  <cp:revision>9</cp:revision>
  <dcterms:created xsi:type="dcterms:W3CDTF">2020-06-17T21:48:22Z</dcterms:created>
  <dcterms:modified xsi:type="dcterms:W3CDTF">2020-06-18T12:24:38Z</dcterms:modified>
</cp:coreProperties>
</file>