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1" r:id="rId3"/>
    <p:sldId id="259" r:id="rId4"/>
    <p:sldId id="313" r:id="rId5"/>
    <p:sldId id="312" r:id="rId6"/>
    <p:sldId id="272" r:id="rId7"/>
  </p:sldIdLst>
  <p:sldSz cx="9144000" cy="5143500" type="screen16x9"/>
  <p:notesSz cx="6858000" cy="9144000"/>
  <p:embeddedFontLst>
    <p:embeddedFont>
      <p:font typeface="Alata" panose="020B0604020202020204" charset="0"/>
      <p:regular r:id="rId9"/>
    </p:embeddedFont>
    <p:embeddedFont>
      <p:font typeface="Exo" panose="020B060402020202020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D15F5D04-5654-4965-AFBA-2EE7F0B7444F}">
          <p14:sldIdLst>
            <p14:sldId id="256"/>
            <p14:sldId id="261"/>
            <p14:sldId id="259"/>
            <p14:sldId id="313"/>
            <p14:sldId id="31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B9BE1-19E3-48EB-BE19-A43001EF83F0}">
  <a:tblStyle styleId="{661B9BE1-19E3-48EB-BE19-A43001EF8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0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3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65DCB-4345-4E2C-A4A9-26CEB3DF036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B7C81-6E61-47F9-A1E5-761C4E4B8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5538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E527F-41AC-499B-A7A2-FCF54E6A1B0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783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9" r:id="rId4"/>
    <p:sldLayoutId id="2147483675" r:id="rId5"/>
    <p:sldLayoutId id="2147483676" r:id="rId6"/>
    <p:sldLayoutId id="2147483679" r:id="rId7"/>
    <p:sldLayoutId id="2147483680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404037" y="574158"/>
            <a:ext cx="4638963" cy="1935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/>
              <a:t>My</a:t>
            </a:r>
            <a:br>
              <a:rPr lang="en-US" sz="5400" b="0" dirty="0"/>
            </a:br>
            <a:r>
              <a:rPr lang="en-US" sz="5400" dirty="0"/>
              <a:t>Health Keeper</a:t>
            </a: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300" y="3441347"/>
            <a:ext cx="2986460" cy="121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Team Aide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Siana Rizwan (180042105)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Farzana Tabassum (180042119)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Sabrina Islam (180042122)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30277-34E3-490F-A9E3-0AEE5506D2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My Health Keeper is a ONE STOP solution where users can store all sorts of health related information in ONE place</a:t>
            </a: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9E2BC-85DC-4417-91DE-C0A1174B0931}"/>
              </a:ext>
            </a:extLst>
          </p:cNvPr>
          <p:cNvSpPr txBox="1"/>
          <p:nvPr/>
        </p:nvSpPr>
        <p:spPr>
          <a:xfrm>
            <a:off x="8456428" y="3138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189800" y="1077433"/>
            <a:ext cx="4239900" cy="751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6"/>
                </a:solidFill>
              </a:rPr>
              <a:t>Features At A Glance…..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5016225" y="1914458"/>
            <a:ext cx="3422400" cy="313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Storing General Health Information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Diet Plan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Storing Specialized Health Information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Report Analysis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Disease Prediction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Medicine Reminder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Menstrual Cycle Tracker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60" name="Google Shape;503;p37">
            <a:extLst>
              <a:ext uri="{FF2B5EF4-FFF2-40B4-BE49-F238E27FC236}">
                <a16:creationId xmlns:a16="http://schemas.microsoft.com/office/drawing/2014/main" id="{30F593D2-72E0-4DE6-BB25-4AE33D274C2D}"/>
              </a:ext>
            </a:extLst>
          </p:cNvPr>
          <p:cNvGrpSpPr/>
          <p:nvPr/>
        </p:nvGrpSpPr>
        <p:grpSpPr>
          <a:xfrm>
            <a:off x="854899" y="1914458"/>
            <a:ext cx="2455371" cy="2300255"/>
            <a:chOff x="4195962" y="812731"/>
            <a:chExt cx="4338518" cy="3791511"/>
          </a:xfrm>
        </p:grpSpPr>
        <p:grpSp>
          <p:nvGrpSpPr>
            <p:cNvPr id="61" name="Google Shape;504;p37">
              <a:extLst>
                <a:ext uri="{FF2B5EF4-FFF2-40B4-BE49-F238E27FC236}">
                  <a16:creationId xmlns:a16="http://schemas.microsoft.com/office/drawing/2014/main" id="{2A1F9ACE-D33A-4F79-84F8-023F4C04B5A3}"/>
                </a:ext>
              </a:extLst>
            </p:cNvPr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164" name="Google Shape;505;p37">
                <a:extLst>
                  <a:ext uri="{FF2B5EF4-FFF2-40B4-BE49-F238E27FC236}">
                    <a16:creationId xmlns:a16="http://schemas.microsoft.com/office/drawing/2014/main" id="{F625028B-F597-4E19-8AE8-53CBE33D7F3F}"/>
                  </a:ext>
                </a:extLst>
              </p:cNvPr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06;p37">
                <a:extLst>
                  <a:ext uri="{FF2B5EF4-FFF2-40B4-BE49-F238E27FC236}">
                    <a16:creationId xmlns:a16="http://schemas.microsoft.com/office/drawing/2014/main" id="{BBBC7D5A-49A6-4D3B-A956-28767827986F}"/>
                  </a:ext>
                </a:extLst>
              </p:cNvPr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07;p37">
                <a:extLst>
                  <a:ext uri="{FF2B5EF4-FFF2-40B4-BE49-F238E27FC236}">
                    <a16:creationId xmlns:a16="http://schemas.microsoft.com/office/drawing/2014/main" id="{E34DBD73-6E35-4421-BF28-1A01216D3EB2}"/>
                  </a:ext>
                </a:extLst>
              </p:cNvPr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08;p37">
                <a:extLst>
                  <a:ext uri="{FF2B5EF4-FFF2-40B4-BE49-F238E27FC236}">
                    <a16:creationId xmlns:a16="http://schemas.microsoft.com/office/drawing/2014/main" id="{2D6EFB97-4AC2-40A2-8FCD-FAD5B37F3F64}"/>
                  </a:ext>
                </a:extLst>
              </p:cNvPr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09;p37">
                <a:extLst>
                  <a:ext uri="{FF2B5EF4-FFF2-40B4-BE49-F238E27FC236}">
                    <a16:creationId xmlns:a16="http://schemas.microsoft.com/office/drawing/2014/main" id="{94C11E6A-7BA0-4DFC-914C-17F8D6F2C3F9}"/>
                  </a:ext>
                </a:extLst>
              </p:cNvPr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10;p37">
                <a:extLst>
                  <a:ext uri="{FF2B5EF4-FFF2-40B4-BE49-F238E27FC236}">
                    <a16:creationId xmlns:a16="http://schemas.microsoft.com/office/drawing/2014/main" id="{4E996095-B783-423C-A1AA-3B022B1A03BD}"/>
                  </a:ext>
                </a:extLst>
              </p:cNvPr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11;p37">
                <a:extLst>
                  <a:ext uri="{FF2B5EF4-FFF2-40B4-BE49-F238E27FC236}">
                    <a16:creationId xmlns:a16="http://schemas.microsoft.com/office/drawing/2014/main" id="{B02D8383-6E0A-4247-84EB-11BB86EBC705}"/>
                  </a:ext>
                </a:extLst>
              </p:cNvPr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12;p37">
                <a:extLst>
                  <a:ext uri="{FF2B5EF4-FFF2-40B4-BE49-F238E27FC236}">
                    <a16:creationId xmlns:a16="http://schemas.microsoft.com/office/drawing/2014/main" id="{C4FFCD7C-2E62-4CEE-BE61-1FFC1539A75B}"/>
                  </a:ext>
                </a:extLst>
              </p:cNvPr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13;p37">
                <a:extLst>
                  <a:ext uri="{FF2B5EF4-FFF2-40B4-BE49-F238E27FC236}">
                    <a16:creationId xmlns:a16="http://schemas.microsoft.com/office/drawing/2014/main" id="{FA5D2F29-D3B4-4130-90C0-88765FEA1057}"/>
                  </a:ext>
                </a:extLst>
              </p:cNvPr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14;p37">
                <a:extLst>
                  <a:ext uri="{FF2B5EF4-FFF2-40B4-BE49-F238E27FC236}">
                    <a16:creationId xmlns:a16="http://schemas.microsoft.com/office/drawing/2014/main" id="{C14594EB-A8A9-4FA4-8E19-C342E4BF7AA1}"/>
                  </a:ext>
                </a:extLst>
              </p:cNvPr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15;p37">
                <a:extLst>
                  <a:ext uri="{FF2B5EF4-FFF2-40B4-BE49-F238E27FC236}">
                    <a16:creationId xmlns:a16="http://schemas.microsoft.com/office/drawing/2014/main" id="{9BD8C83B-EF86-4E60-ACD6-65CC1616D921}"/>
                  </a:ext>
                </a:extLst>
              </p:cNvPr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16;p37">
                <a:extLst>
                  <a:ext uri="{FF2B5EF4-FFF2-40B4-BE49-F238E27FC236}">
                    <a16:creationId xmlns:a16="http://schemas.microsoft.com/office/drawing/2014/main" id="{1B7F8740-F7B2-4D4C-AFA0-817B127104A3}"/>
                  </a:ext>
                </a:extLst>
              </p:cNvPr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17;p37">
                <a:extLst>
                  <a:ext uri="{FF2B5EF4-FFF2-40B4-BE49-F238E27FC236}">
                    <a16:creationId xmlns:a16="http://schemas.microsoft.com/office/drawing/2014/main" id="{3ABFE88A-BFEC-45F7-9480-0E587F14948F}"/>
                  </a:ext>
                </a:extLst>
              </p:cNvPr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18;p37">
                <a:extLst>
                  <a:ext uri="{FF2B5EF4-FFF2-40B4-BE49-F238E27FC236}">
                    <a16:creationId xmlns:a16="http://schemas.microsoft.com/office/drawing/2014/main" id="{425C8291-EB1E-4F0C-AD23-343480639CF0}"/>
                  </a:ext>
                </a:extLst>
              </p:cNvPr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19;p37">
                <a:extLst>
                  <a:ext uri="{FF2B5EF4-FFF2-40B4-BE49-F238E27FC236}">
                    <a16:creationId xmlns:a16="http://schemas.microsoft.com/office/drawing/2014/main" id="{292DEF9F-308B-4135-AA15-0C766D15F771}"/>
                  </a:ext>
                </a:extLst>
              </p:cNvPr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20;p37">
                <a:extLst>
                  <a:ext uri="{FF2B5EF4-FFF2-40B4-BE49-F238E27FC236}">
                    <a16:creationId xmlns:a16="http://schemas.microsoft.com/office/drawing/2014/main" id="{B05E0179-E10F-4548-915F-9898CA2BBB4D}"/>
                  </a:ext>
                </a:extLst>
              </p:cNvPr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21;p37">
                <a:extLst>
                  <a:ext uri="{FF2B5EF4-FFF2-40B4-BE49-F238E27FC236}">
                    <a16:creationId xmlns:a16="http://schemas.microsoft.com/office/drawing/2014/main" id="{12720C13-F164-49DF-B154-30267DEC4707}"/>
                  </a:ext>
                </a:extLst>
              </p:cNvPr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22;p37">
                <a:extLst>
                  <a:ext uri="{FF2B5EF4-FFF2-40B4-BE49-F238E27FC236}">
                    <a16:creationId xmlns:a16="http://schemas.microsoft.com/office/drawing/2014/main" id="{12B1F06A-9205-42BA-9ADE-9E74C0154D6D}"/>
                  </a:ext>
                </a:extLst>
              </p:cNvPr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23;p37">
                <a:extLst>
                  <a:ext uri="{FF2B5EF4-FFF2-40B4-BE49-F238E27FC236}">
                    <a16:creationId xmlns:a16="http://schemas.microsoft.com/office/drawing/2014/main" id="{6856B41F-F54E-40E3-81D1-F1D4467A930A}"/>
                  </a:ext>
                </a:extLst>
              </p:cNvPr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524;p37">
                <a:extLst>
                  <a:ext uri="{FF2B5EF4-FFF2-40B4-BE49-F238E27FC236}">
                    <a16:creationId xmlns:a16="http://schemas.microsoft.com/office/drawing/2014/main" id="{F15E4407-50F0-488B-AB30-4C9B567F393A}"/>
                  </a:ext>
                </a:extLst>
              </p:cNvPr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25;p37">
                <a:extLst>
                  <a:ext uri="{FF2B5EF4-FFF2-40B4-BE49-F238E27FC236}">
                    <a16:creationId xmlns:a16="http://schemas.microsoft.com/office/drawing/2014/main" id="{75AA492C-5AAE-4750-9F76-5455A03F1E32}"/>
                  </a:ext>
                </a:extLst>
              </p:cNvPr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526;p37">
              <a:extLst>
                <a:ext uri="{FF2B5EF4-FFF2-40B4-BE49-F238E27FC236}">
                  <a16:creationId xmlns:a16="http://schemas.microsoft.com/office/drawing/2014/main" id="{93D15443-D631-4222-90B0-4F432ED1F672}"/>
                </a:ext>
              </a:extLst>
            </p:cNvPr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122" name="Google Shape;527;p37">
                <a:extLst>
                  <a:ext uri="{FF2B5EF4-FFF2-40B4-BE49-F238E27FC236}">
                    <a16:creationId xmlns:a16="http://schemas.microsoft.com/office/drawing/2014/main" id="{9D9EEAD4-EE00-4B56-ACE2-D8A34D531230}"/>
                  </a:ext>
                </a:extLst>
              </p:cNvPr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28;p37">
                <a:extLst>
                  <a:ext uri="{FF2B5EF4-FFF2-40B4-BE49-F238E27FC236}">
                    <a16:creationId xmlns:a16="http://schemas.microsoft.com/office/drawing/2014/main" id="{364F694C-B787-4411-AF49-1E0BD401EB6E}"/>
                  </a:ext>
                </a:extLst>
              </p:cNvPr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29;p37">
                <a:extLst>
                  <a:ext uri="{FF2B5EF4-FFF2-40B4-BE49-F238E27FC236}">
                    <a16:creationId xmlns:a16="http://schemas.microsoft.com/office/drawing/2014/main" id="{6F3FBD59-4BB7-47B7-B1B4-68AEAAE8D861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30;p37">
                <a:extLst>
                  <a:ext uri="{FF2B5EF4-FFF2-40B4-BE49-F238E27FC236}">
                    <a16:creationId xmlns:a16="http://schemas.microsoft.com/office/drawing/2014/main" id="{E3329B6C-E8DE-49CE-9A1E-932EBF91858D}"/>
                  </a:ext>
                </a:extLst>
              </p:cNvPr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31;p37">
                <a:extLst>
                  <a:ext uri="{FF2B5EF4-FFF2-40B4-BE49-F238E27FC236}">
                    <a16:creationId xmlns:a16="http://schemas.microsoft.com/office/drawing/2014/main" id="{F10A3993-5E3A-4C00-9FBB-14A0A3A623BA}"/>
                  </a:ext>
                </a:extLst>
              </p:cNvPr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32;p37">
                <a:extLst>
                  <a:ext uri="{FF2B5EF4-FFF2-40B4-BE49-F238E27FC236}">
                    <a16:creationId xmlns:a16="http://schemas.microsoft.com/office/drawing/2014/main" id="{7D7963B5-ABDB-4D41-8D56-FA844F9C8F72}"/>
                  </a:ext>
                </a:extLst>
              </p:cNvPr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33;p37">
                <a:extLst>
                  <a:ext uri="{FF2B5EF4-FFF2-40B4-BE49-F238E27FC236}">
                    <a16:creationId xmlns:a16="http://schemas.microsoft.com/office/drawing/2014/main" id="{7C7763A9-A196-4A68-AA5C-0D899002A185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34;p37">
                <a:extLst>
                  <a:ext uri="{FF2B5EF4-FFF2-40B4-BE49-F238E27FC236}">
                    <a16:creationId xmlns:a16="http://schemas.microsoft.com/office/drawing/2014/main" id="{DCB5D5B7-F333-4354-A895-5BE9DCEB1374}"/>
                  </a:ext>
                </a:extLst>
              </p:cNvPr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35;p37">
                <a:extLst>
                  <a:ext uri="{FF2B5EF4-FFF2-40B4-BE49-F238E27FC236}">
                    <a16:creationId xmlns:a16="http://schemas.microsoft.com/office/drawing/2014/main" id="{DF66114F-1150-4743-AA09-0D4B7040057B}"/>
                  </a:ext>
                </a:extLst>
              </p:cNvPr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36;p37">
                <a:extLst>
                  <a:ext uri="{FF2B5EF4-FFF2-40B4-BE49-F238E27FC236}">
                    <a16:creationId xmlns:a16="http://schemas.microsoft.com/office/drawing/2014/main" id="{AE485D8E-AFD7-467B-88E6-748E1D30EEC3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37;p37">
                <a:extLst>
                  <a:ext uri="{FF2B5EF4-FFF2-40B4-BE49-F238E27FC236}">
                    <a16:creationId xmlns:a16="http://schemas.microsoft.com/office/drawing/2014/main" id="{31D6E9B2-2AFC-47A9-9BDD-1A489306262F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38;p37">
                <a:extLst>
                  <a:ext uri="{FF2B5EF4-FFF2-40B4-BE49-F238E27FC236}">
                    <a16:creationId xmlns:a16="http://schemas.microsoft.com/office/drawing/2014/main" id="{A4B45696-436B-4088-86C3-16E471736A23}"/>
                  </a:ext>
                </a:extLst>
              </p:cNvPr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39;p37">
                <a:extLst>
                  <a:ext uri="{FF2B5EF4-FFF2-40B4-BE49-F238E27FC236}">
                    <a16:creationId xmlns:a16="http://schemas.microsoft.com/office/drawing/2014/main" id="{F063EF39-2D8D-4E6B-B9C6-2C3DF7C168D8}"/>
                  </a:ext>
                </a:extLst>
              </p:cNvPr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40;p37">
                <a:extLst>
                  <a:ext uri="{FF2B5EF4-FFF2-40B4-BE49-F238E27FC236}">
                    <a16:creationId xmlns:a16="http://schemas.microsoft.com/office/drawing/2014/main" id="{EF8324C8-BC9E-491D-BF15-ADD626AE194A}"/>
                  </a:ext>
                </a:extLst>
              </p:cNvPr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41;p37">
                <a:extLst>
                  <a:ext uri="{FF2B5EF4-FFF2-40B4-BE49-F238E27FC236}">
                    <a16:creationId xmlns:a16="http://schemas.microsoft.com/office/drawing/2014/main" id="{92B8EC51-1888-478C-9DF0-FC1B6A242247}"/>
                  </a:ext>
                </a:extLst>
              </p:cNvPr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42;p37">
                <a:extLst>
                  <a:ext uri="{FF2B5EF4-FFF2-40B4-BE49-F238E27FC236}">
                    <a16:creationId xmlns:a16="http://schemas.microsoft.com/office/drawing/2014/main" id="{0F3F0870-3C27-45F4-9119-EB13B9A741D0}"/>
                  </a:ext>
                </a:extLst>
              </p:cNvPr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43;p37">
                <a:extLst>
                  <a:ext uri="{FF2B5EF4-FFF2-40B4-BE49-F238E27FC236}">
                    <a16:creationId xmlns:a16="http://schemas.microsoft.com/office/drawing/2014/main" id="{C8D6096A-713C-41BD-88BC-EBA6639BBC9C}"/>
                  </a:ext>
                </a:extLst>
              </p:cNvPr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44;p37">
                <a:extLst>
                  <a:ext uri="{FF2B5EF4-FFF2-40B4-BE49-F238E27FC236}">
                    <a16:creationId xmlns:a16="http://schemas.microsoft.com/office/drawing/2014/main" id="{266D94B2-B2EE-4D38-B166-B5BF3036DC33}"/>
                  </a:ext>
                </a:extLst>
              </p:cNvPr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45;p37">
                <a:extLst>
                  <a:ext uri="{FF2B5EF4-FFF2-40B4-BE49-F238E27FC236}">
                    <a16:creationId xmlns:a16="http://schemas.microsoft.com/office/drawing/2014/main" id="{2E88A771-5430-45FE-965C-FE711DE5A2E4}"/>
                  </a:ext>
                </a:extLst>
              </p:cNvPr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46;p37">
                <a:extLst>
                  <a:ext uri="{FF2B5EF4-FFF2-40B4-BE49-F238E27FC236}">
                    <a16:creationId xmlns:a16="http://schemas.microsoft.com/office/drawing/2014/main" id="{183BB6AB-5E7C-4A0B-BEC6-D5B9D5D9FFBE}"/>
                  </a:ext>
                </a:extLst>
              </p:cNvPr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47;p37">
                <a:extLst>
                  <a:ext uri="{FF2B5EF4-FFF2-40B4-BE49-F238E27FC236}">
                    <a16:creationId xmlns:a16="http://schemas.microsoft.com/office/drawing/2014/main" id="{C8368F7E-B8CF-4B5E-9837-33099A6B8A7F}"/>
                  </a:ext>
                </a:extLst>
              </p:cNvPr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48;p37">
                <a:extLst>
                  <a:ext uri="{FF2B5EF4-FFF2-40B4-BE49-F238E27FC236}">
                    <a16:creationId xmlns:a16="http://schemas.microsoft.com/office/drawing/2014/main" id="{36EAC08B-7983-4ABA-897C-8EE0DC7AEB92}"/>
                  </a:ext>
                </a:extLst>
              </p:cNvPr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49;p37">
                <a:extLst>
                  <a:ext uri="{FF2B5EF4-FFF2-40B4-BE49-F238E27FC236}">
                    <a16:creationId xmlns:a16="http://schemas.microsoft.com/office/drawing/2014/main" id="{598B73E5-E8FD-4426-B357-E11999A33D9F}"/>
                  </a:ext>
                </a:extLst>
              </p:cNvPr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50;p37">
                <a:extLst>
                  <a:ext uri="{FF2B5EF4-FFF2-40B4-BE49-F238E27FC236}">
                    <a16:creationId xmlns:a16="http://schemas.microsoft.com/office/drawing/2014/main" id="{CD177CDE-33CD-476C-934A-D5EB5FD4FDC7}"/>
                  </a:ext>
                </a:extLst>
              </p:cNvPr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51;p37">
                <a:extLst>
                  <a:ext uri="{FF2B5EF4-FFF2-40B4-BE49-F238E27FC236}">
                    <a16:creationId xmlns:a16="http://schemas.microsoft.com/office/drawing/2014/main" id="{159A27F5-5049-4A6B-919E-03D981605DFF}"/>
                  </a:ext>
                </a:extLst>
              </p:cNvPr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52;p37">
                <a:extLst>
                  <a:ext uri="{FF2B5EF4-FFF2-40B4-BE49-F238E27FC236}">
                    <a16:creationId xmlns:a16="http://schemas.microsoft.com/office/drawing/2014/main" id="{CFFD665A-5CEB-4778-A2B2-83A363ADCA4D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53;p37">
                <a:extLst>
                  <a:ext uri="{FF2B5EF4-FFF2-40B4-BE49-F238E27FC236}">
                    <a16:creationId xmlns:a16="http://schemas.microsoft.com/office/drawing/2014/main" id="{A8F402E6-598D-411E-9C5B-F44ADC736D90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54;p37">
                <a:extLst>
                  <a:ext uri="{FF2B5EF4-FFF2-40B4-BE49-F238E27FC236}">
                    <a16:creationId xmlns:a16="http://schemas.microsoft.com/office/drawing/2014/main" id="{A5E1124B-216F-453D-BA0D-0C9D772D2473}"/>
                  </a:ext>
                </a:extLst>
              </p:cNvPr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55;p37">
                <a:extLst>
                  <a:ext uri="{FF2B5EF4-FFF2-40B4-BE49-F238E27FC236}">
                    <a16:creationId xmlns:a16="http://schemas.microsoft.com/office/drawing/2014/main" id="{7DA31CAE-7677-4310-8268-BA0D8930F396}"/>
                  </a:ext>
                </a:extLst>
              </p:cNvPr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56;p37">
                <a:extLst>
                  <a:ext uri="{FF2B5EF4-FFF2-40B4-BE49-F238E27FC236}">
                    <a16:creationId xmlns:a16="http://schemas.microsoft.com/office/drawing/2014/main" id="{682EDA5A-D136-491B-9614-63FCC2EEA6E6}"/>
                  </a:ext>
                </a:extLst>
              </p:cNvPr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57;p37">
                <a:extLst>
                  <a:ext uri="{FF2B5EF4-FFF2-40B4-BE49-F238E27FC236}">
                    <a16:creationId xmlns:a16="http://schemas.microsoft.com/office/drawing/2014/main" id="{AC9702F1-DCE6-4C04-A43C-996182AC3533}"/>
                  </a:ext>
                </a:extLst>
              </p:cNvPr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58;p37">
                <a:extLst>
                  <a:ext uri="{FF2B5EF4-FFF2-40B4-BE49-F238E27FC236}">
                    <a16:creationId xmlns:a16="http://schemas.microsoft.com/office/drawing/2014/main" id="{43EB916F-5B0E-4EC2-8E57-0CADE67523E0}"/>
                  </a:ext>
                </a:extLst>
              </p:cNvPr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59;p37">
                <a:extLst>
                  <a:ext uri="{FF2B5EF4-FFF2-40B4-BE49-F238E27FC236}">
                    <a16:creationId xmlns:a16="http://schemas.microsoft.com/office/drawing/2014/main" id="{4CCFB00C-25A3-457F-B13A-FF20B15B1801}"/>
                  </a:ext>
                </a:extLst>
              </p:cNvPr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60;p37">
                <a:extLst>
                  <a:ext uri="{FF2B5EF4-FFF2-40B4-BE49-F238E27FC236}">
                    <a16:creationId xmlns:a16="http://schemas.microsoft.com/office/drawing/2014/main" id="{F5B270A8-AF37-4C32-8840-C34BE38B0DA5}"/>
                  </a:ext>
                </a:extLst>
              </p:cNvPr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61;p37">
                <a:extLst>
                  <a:ext uri="{FF2B5EF4-FFF2-40B4-BE49-F238E27FC236}">
                    <a16:creationId xmlns:a16="http://schemas.microsoft.com/office/drawing/2014/main" id="{BD6E9FF5-555D-4B02-A4A1-1E547C13FCD9}"/>
                  </a:ext>
                </a:extLst>
              </p:cNvPr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62;p37">
                <a:extLst>
                  <a:ext uri="{FF2B5EF4-FFF2-40B4-BE49-F238E27FC236}">
                    <a16:creationId xmlns:a16="http://schemas.microsoft.com/office/drawing/2014/main" id="{7F8913E1-9713-4B95-8658-39FA6B89F753}"/>
                  </a:ext>
                </a:extLst>
              </p:cNvPr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63;p37">
                <a:extLst>
                  <a:ext uri="{FF2B5EF4-FFF2-40B4-BE49-F238E27FC236}">
                    <a16:creationId xmlns:a16="http://schemas.microsoft.com/office/drawing/2014/main" id="{790D8377-2FB3-4A25-854A-3DBC0499A8B0}"/>
                  </a:ext>
                </a:extLst>
              </p:cNvPr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64;p37">
                <a:extLst>
                  <a:ext uri="{FF2B5EF4-FFF2-40B4-BE49-F238E27FC236}">
                    <a16:creationId xmlns:a16="http://schemas.microsoft.com/office/drawing/2014/main" id="{C75AF18C-6811-4820-841A-D10904B726E7}"/>
                  </a:ext>
                </a:extLst>
              </p:cNvPr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65;p37">
                <a:extLst>
                  <a:ext uri="{FF2B5EF4-FFF2-40B4-BE49-F238E27FC236}">
                    <a16:creationId xmlns:a16="http://schemas.microsoft.com/office/drawing/2014/main" id="{B7E4D1CB-E2ED-4642-9C4A-0CF5BB7EE81D}"/>
                  </a:ext>
                </a:extLst>
              </p:cNvPr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66;p37">
                <a:extLst>
                  <a:ext uri="{FF2B5EF4-FFF2-40B4-BE49-F238E27FC236}">
                    <a16:creationId xmlns:a16="http://schemas.microsoft.com/office/drawing/2014/main" id="{2C0FECC6-5DEA-49F9-84E0-95C8886B2FB9}"/>
                  </a:ext>
                </a:extLst>
              </p:cNvPr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67;p37">
                <a:extLst>
                  <a:ext uri="{FF2B5EF4-FFF2-40B4-BE49-F238E27FC236}">
                    <a16:creationId xmlns:a16="http://schemas.microsoft.com/office/drawing/2014/main" id="{CD167D1B-91C7-40D6-BDB4-8BD940BB9BF1}"/>
                  </a:ext>
                </a:extLst>
              </p:cNvPr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68;p37">
                <a:extLst>
                  <a:ext uri="{FF2B5EF4-FFF2-40B4-BE49-F238E27FC236}">
                    <a16:creationId xmlns:a16="http://schemas.microsoft.com/office/drawing/2014/main" id="{74870786-C678-477A-B289-88C32DBB80E9}"/>
                  </a:ext>
                </a:extLst>
              </p:cNvPr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569;p37">
              <a:extLst>
                <a:ext uri="{FF2B5EF4-FFF2-40B4-BE49-F238E27FC236}">
                  <a16:creationId xmlns:a16="http://schemas.microsoft.com/office/drawing/2014/main" id="{9144E385-839C-4217-91B0-4B1AB775CA2A}"/>
                </a:ext>
              </a:extLst>
            </p:cNvPr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570;p37">
              <a:extLst>
                <a:ext uri="{FF2B5EF4-FFF2-40B4-BE49-F238E27FC236}">
                  <a16:creationId xmlns:a16="http://schemas.microsoft.com/office/drawing/2014/main" id="{89542423-3AA7-4512-B15A-5FEDE7C27729}"/>
                </a:ext>
              </a:extLst>
            </p:cNvPr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69" name="Google Shape;571;p37">
                <a:extLst>
                  <a:ext uri="{FF2B5EF4-FFF2-40B4-BE49-F238E27FC236}">
                    <a16:creationId xmlns:a16="http://schemas.microsoft.com/office/drawing/2014/main" id="{0DA0949D-E837-48BE-862C-E47D5E0B939C}"/>
                  </a:ext>
                </a:extLst>
              </p:cNvPr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72;p37">
                <a:extLst>
                  <a:ext uri="{FF2B5EF4-FFF2-40B4-BE49-F238E27FC236}">
                    <a16:creationId xmlns:a16="http://schemas.microsoft.com/office/drawing/2014/main" id="{39E87AED-BF09-4DCF-B1EC-9BFCEBC43DC3}"/>
                  </a:ext>
                </a:extLst>
              </p:cNvPr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73;p37">
                <a:extLst>
                  <a:ext uri="{FF2B5EF4-FFF2-40B4-BE49-F238E27FC236}">
                    <a16:creationId xmlns:a16="http://schemas.microsoft.com/office/drawing/2014/main" id="{48814F85-D524-4737-8472-C5BA44153B28}"/>
                  </a:ext>
                </a:extLst>
              </p:cNvPr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74;p37">
                <a:extLst>
                  <a:ext uri="{FF2B5EF4-FFF2-40B4-BE49-F238E27FC236}">
                    <a16:creationId xmlns:a16="http://schemas.microsoft.com/office/drawing/2014/main" id="{8EFF7F8C-37FB-4CAF-A52F-4A488F91721A}"/>
                  </a:ext>
                </a:extLst>
              </p:cNvPr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75;p37">
                <a:extLst>
                  <a:ext uri="{FF2B5EF4-FFF2-40B4-BE49-F238E27FC236}">
                    <a16:creationId xmlns:a16="http://schemas.microsoft.com/office/drawing/2014/main" id="{5E854EAA-A86D-459D-AAFE-BDDB2A85BB55}"/>
                  </a:ext>
                </a:extLst>
              </p:cNvPr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76;p37">
                <a:extLst>
                  <a:ext uri="{FF2B5EF4-FFF2-40B4-BE49-F238E27FC236}">
                    <a16:creationId xmlns:a16="http://schemas.microsoft.com/office/drawing/2014/main" id="{7CA8E480-8BAC-4144-995E-6471916A3D3F}"/>
                  </a:ext>
                </a:extLst>
              </p:cNvPr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77;p37">
                <a:extLst>
                  <a:ext uri="{FF2B5EF4-FFF2-40B4-BE49-F238E27FC236}">
                    <a16:creationId xmlns:a16="http://schemas.microsoft.com/office/drawing/2014/main" id="{CB652281-250E-4EDB-905E-EF2CF29D04DE}"/>
                  </a:ext>
                </a:extLst>
              </p:cNvPr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78;p37">
                <a:extLst>
                  <a:ext uri="{FF2B5EF4-FFF2-40B4-BE49-F238E27FC236}">
                    <a16:creationId xmlns:a16="http://schemas.microsoft.com/office/drawing/2014/main" id="{2A77B91D-4E36-43AF-933D-9DD0816A7101}"/>
                  </a:ext>
                </a:extLst>
              </p:cNvPr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79;p37">
                <a:extLst>
                  <a:ext uri="{FF2B5EF4-FFF2-40B4-BE49-F238E27FC236}">
                    <a16:creationId xmlns:a16="http://schemas.microsoft.com/office/drawing/2014/main" id="{C12FEC39-5ED3-41C9-8A0F-FF00CFDF70DF}"/>
                  </a:ext>
                </a:extLst>
              </p:cNvPr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80;p37">
                <a:extLst>
                  <a:ext uri="{FF2B5EF4-FFF2-40B4-BE49-F238E27FC236}">
                    <a16:creationId xmlns:a16="http://schemas.microsoft.com/office/drawing/2014/main" id="{F5E70BD8-D673-458D-BFC0-B2A1F1F17330}"/>
                  </a:ext>
                </a:extLst>
              </p:cNvPr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81;p37">
                <a:extLst>
                  <a:ext uri="{FF2B5EF4-FFF2-40B4-BE49-F238E27FC236}">
                    <a16:creationId xmlns:a16="http://schemas.microsoft.com/office/drawing/2014/main" id="{503F00FF-F005-4497-B0EF-F1A8552DF071}"/>
                  </a:ext>
                </a:extLst>
              </p:cNvPr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82;p37">
                <a:extLst>
                  <a:ext uri="{FF2B5EF4-FFF2-40B4-BE49-F238E27FC236}">
                    <a16:creationId xmlns:a16="http://schemas.microsoft.com/office/drawing/2014/main" id="{500B85F4-8AB9-46A7-A87E-463260830CDD}"/>
                  </a:ext>
                </a:extLst>
              </p:cNvPr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83;p37">
                <a:extLst>
                  <a:ext uri="{FF2B5EF4-FFF2-40B4-BE49-F238E27FC236}">
                    <a16:creationId xmlns:a16="http://schemas.microsoft.com/office/drawing/2014/main" id="{FBBA1461-07AF-4D59-9854-0FF067E674AF}"/>
                  </a:ext>
                </a:extLst>
              </p:cNvPr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84;p37">
                <a:extLst>
                  <a:ext uri="{FF2B5EF4-FFF2-40B4-BE49-F238E27FC236}">
                    <a16:creationId xmlns:a16="http://schemas.microsoft.com/office/drawing/2014/main" id="{EA9FE075-1DB0-451A-BFBA-0369DB7D5388}"/>
                  </a:ext>
                </a:extLst>
              </p:cNvPr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85;p37">
                <a:extLst>
                  <a:ext uri="{FF2B5EF4-FFF2-40B4-BE49-F238E27FC236}">
                    <a16:creationId xmlns:a16="http://schemas.microsoft.com/office/drawing/2014/main" id="{03B75E30-893D-41E4-84C2-E3ACBD14A802}"/>
                  </a:ext>
                </a:extLst>
              </p:cNvPr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86;p37">
                <a:extLst>
                  <a:ext uri="{FF2B5EF4-FFF2-40B4-BE49-F238E27FC236}">
                    <a16:creationId xmlns:a16="http://schemas.microsoft.com/office/drawing/2014/main" id="{35A24C93-E143-42A0-9CB3-9091359951CF}"/>
                  </a:ext>
                </a:extLst>
              </p:cNvPr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87;p37">
                <a:extLst>
                  <a:ext uri="{FF2B5EF4-FFF2-40B4-BE49-F238E27FC236}">
                    <a16:creationId xmlns:a16="http://schemas.microsoft.com/office/drawing/2014/main" id="{CC7D8457-D6AE-416E-8753-D9979E198A38}"/>
                  </a:ext>
                </a:extLst>
              </p:cNvPr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88;p37">
                <a:extLst>
                  <a:ext uri="{FF2B5EF4-FFF2-40B4-BE49-F238E27FC236}">
                    <a16:creationId xmlns:a16="http://schemas.microsoft.com/office/drawing/2014/main" id="{C80F7452-3A2E-46EA-8F88-4AF2501458D8}"/>
                  </a:ext>
                </a:extLst>
              </p:cNvPr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89;p37">
                <a:extLst>
                  <a:ext uri="{FF2B5EF4-FFF2-40B4-BE49-F238E27FC236}">
                    <a16:creationId xmlns:a16="http://schemas.microsoft.com/office/drawing/2014/main" id="{EC2F8EEF-66CF-4A0C-AAFB-4D24EE231132}"/>
                  </a:ext>
                </a:extLst>
              </p:cNvPr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90;p37">
                <a:extLst>
                  <a:ext uri="{FF2B5EF4-FFF2-40B4-BE49-F238E27FC236}">
                    <a16:creationId xmlns:a16="http://schemas.microsoft.com/office/drawing/2014/main" id="{396F2E09-440C-45B5-9108-BEC593CBCF40}"/>
                  </a:ext>
                </a:extLst>
              </p:cNvPr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91;p37">
                <a:extLst>
                  <a:ext uri="{FF2B5EF4-FFF2-40B4-BE49-F238E27FC236}">
                    <a16:creationId xmlns:a16="http://schemas.microsoft.com/office/drawing/2014/main" id="{26C69B4C-5A6E-4265-AB29-533E02E4C471}"/>
                  </a:ext>
                </a:extLst>
              </p:cNvPr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92;p37">
                <a:extLst>
                  <a:ext uri="{FF2B5EF4-FFF2-40B4-BE49-F238E27FC236}">
                    <a16:creationId xmlns:a16="http://schemas.microsoft.com/office/drawing/2014/main" id="{48C5CAA1-2EFB-483D-83B8-9AD7F63544A3}"/>
                  </a:ext>
                </a:extLst>
              </p:cNvPr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93;p37">
                <a:extLst>
                  <a:ext uri="{FF2B5EF4-FFF2-40B4-BE49-F238E27FC236}">
                    <a16:creationId xmlns:a16="http://schemas.microsoft.com/office/drawing/2014/main" id="{083C9943-21D0-46A5-90A8-95ECB292200C}"/>
                  </a:ext>
                </a:extLst>
              </p:cNvPr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94;p37">
                <a:extLst>
                  <a:ext uri="{FF2B5EF4-FFF2-40B4-BE49-F238E27FC236}">
                    <a16:creationId xmlns:a16="http://schemas.microsoft.com/office/drawing/2014/main" id="{732ED549-9E8C-4AA8-A889-C0F6FC3E4461}"/>
                  </a:ext>
                </a:extLst>
              </p:cNvPr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95;p37">
                <a:extLst>
                  <a:ext uri="{FF2B5EF4-FFF2-40B4-BE49-F238E27FC236}">
                    <a16:creationId xmlns:a16="http://schemas.microsoft.com/office/drawing/2014/main" id="{EEF89693-E1D7-4779-8E8C-39D46BA40E81}"/>
                  </a:ext>
                </a:extLst>
              </p:cNvPr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96;p37">
                <a:extLst>
                  <a:ext uri="{FF2B5EF4-FFF2-40B4-BE49-F238E27FC236}">
                    <a16:creationId xmlns:a16="http://schemas.microsoft.com/office/drawing/2014/main" id="{E3B4FFA8-B7F0-470F-91B2-500E7E28B3D6}"/>
                  </a:ext>
                </a:extLst>
              </p:cNvPr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97;p37">
                <a:extLst>
                  <a:ext uri="{FF2B5EF4-FFF2-40B4-BE49-F238E27FC236}">
                    <a16:creationId xmlns:a16="http://schemas.microsoft.com/office/drawing/2014/main" id="{8D71DDE1-3516-4ACE-AEF0-6DB2086394A3}"/>
                  </a:ext>
                </a:extLst>
              </p:cNvPr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8;p37">
                <a:extLst>
                  <a:ext uri="{FF2B5EF4-FFF2-40B4-BE49-F238E27FC236}">
                    <a16:creationId xmlns:a16="http://schemas.microsoft.com/office/drawing/2014/main" id="{88FF6CE8-1875-4F03-90ED-4A6934036C5E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99;p37">
                <a:extLst>
                  <a:ext uri="{FF2B5EF4-FFF2-40B4-BE49-F238E27FC236}">
                    <a16:creationId xmlns:a16="http://schemas.microsoft.com/office/drawing/2014/main" id="{EE40B950-6323-41FF-AC7E-E42B904FB6EB}"/>
                  </a:ext>
                </a:extLst>
              </p:cNvPr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00;p37">
                <a:extLst>
                  <a:ext uri="{FF2B5EF4-FFF2-40B4-BE49-F238E27FC236}">
                    <a16:creationId xmlns:a16="http://schemas.microsoft.com/office/drawing/2014/main" id="{0F3EFBF5-67EF-468C-A97D-3CFDAF58E39A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01;p37">
                <a:extLst>
                  <a:ext uri="{FF2B5EF4-FFF2-40B4-BE49-F238E27FC236}">
                    <a16:creationId xmlns:a16="http://schemas.microsoft.com/office/drawing/2014/main" id="{ED6EA5FB-666C-4FF9-AAF0-0A0C8C1632FD}"/>
                  </a:ext>
                </a:extLst>
              </p:cNvPr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2;p37">
                <a:extLst>
                  <a:ext uri="{FF2B5EF4-FFF2-40B4-BE49-F238E27FC236}">
                    <a16:creationId xmlns:a16="http://schemas.microsoft.com/office/drawing/2014/main" id="{BD71E1EF-D301-47D6-93F4-7E284E237F27}"/>
                  </a:ext>
                </a:extLst>
              </p:cNvPr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03;p37">
                <a:extLst>
                  <a:ext uri="{FF2B5EF4-FFF2-40B4-BE49-F238E27FC236}">
                    <a16:creationId xmlns:a16="http://schemas.microsoft.com/office/drawing/2014/main" id="{A21F837D-5D04-483C-BF34-4E9C5CE722DE}"/>
                  </a:ext>
                </a:extLst>
              </p:cNvPr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4;p37">
                <a:extLst>
                  <a:ext uri="{FF2B5EF4-FFF2-40B4-BE49-F238E27FC236}">
                    <a16:creationId xmlns:a16="http://schemas.microsoft.com/office/drawing/2014/main" id="{23D03C8D-5C2E-4BA5-98D1-B67D8B0F8712}"/>
                  </a:ext>
                </a:extLst>
              </p:cNvPr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5;p37">
                <a:extLst>
                  <a:ext uri="{FF2B5EF4-FFF2-40B4-BE49-F238E27FC236}">
                    <a16:creationId xmlns:a16="http://schemas.microsoft.com/office/drawing/2014/main" id="{BDD76692-281B-465D-9684-662309A99EE6}"/>
                  </a:ext>
                </a:extLst>
              </p:cNvPr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6;p37">
                <a:extLst>
                  <a:ext uri="{FF2B5EF4-FFF2-40B4-BE49-F238E27FC236}">
                    <a16:creationId xmlns:a16="http://schemas.microsoft.com/office/drawing/2014/main" id="{F5E52EB3-58A0-48BB-902E-3B56027DFA50}"/>
                  </a:ext>
                </a:extLst>
              </p:cNvPr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7;p37">
                <a:extLst>
                  <a:ext uri="{FF2B5EF4-FFF2-40B4-BE49-F238E27FC236}">
                    <a16:creationId xmlns:a16="http://schemas.microsoft.com/office/drawing/2014/main" id="{BD2D5C76-D3B1-437E-87A9-97852A710A18}"/>
                  </a:ext>
                </a:extLst>
              </p:cNvPr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08;p37">
                <a:extLst>
                  <a:ext uri="{FF2B5EF4-FFF2-40B4-BE49-F238E27FC236}">
                    <a16:creationId xmlns:a16="http://schemas.microsoft.com/office/drawing/2014/main" id="{B02B139E-7435-47EB-97ED-12147B84F683}"/>
                  </a:ext>
                </a:extLst>
              </p:cNvPr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09;p37">
                <a:extLst>
                  <a:ext uri="{FF2B5EF4-FFF2-40B4-BE49-F238E27FC236}">
                    <a16:creationId xmlns:a16="http://schemas.microsoft.com/office/drawing/2014/main" id="{67CB5972-6969-4B4B-A498-E77BB8DEA91C}"/>
                  </a:ext>
                </a:extLst>
              </p:cNvPr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10;p37">
                <a:extLst>
                  <a:ext uri="{FF2B5EF4-FFF2-40B4-BE49-F238E27FC236}">
                    <a16:creationId xmlns:a16="http://schemas.microsoft.com/office/drawing/2014/main" id="{8616E6C0-2054-4D9E-9D47-CDB2E515767D}"/>
                  </a:ext>
                </a:extLst>
              </p:cNvPr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11;p37">
                <a:extLst>
                  <a:ext uri="{FF2B5EF4-FFF2-40B4-BE49-F238E27FC236}">
                    <a16:creationId xmlns:a16="http://schemas.microsoft.com/office/drawing/2014/main" id="{6AB740B3-0A8E-406F-824E-D25A9885E3FC}"/>
                  </a:ext>
                </a:extLst>
              </p:cNvPr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12;p37">
                <a:extLst>
                  <a:ext uri="{FF2B5EF4-FFF2-40B4-BE49-F238E27FC236}">
                    <a16:creationId xmlns:a16="http://schemas.microsoft.com/office/drawing/2014/main" id="{2BB12C35-C03C-4BAB-986A-1AB06E1C7935}"/>
                  </a:ext>
                </a:extLst>
              </p:cNvPr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13;p37">
                <a:extLst>
                  <a:ext uri="{FF2B5EF4-FFF2-40B4-BE49-F238E27FC236}">
                    <a16:creationId xmlns:a16="http://schemas.microsoft.com/office/drawing/2014/main" id="{A804A4B2-AC0A-4F31-98CB-DB73E6D802E5}"/>
                  </a:ext>
                </a:extLst>
              </p:cNvPr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14;p37">
                <a:extLst>
                  <a:ext uri="{FF2B5EF4-FFF2-40B4-BE49-F238E27FC236}">
                    <a16:creationId xmlns:a16="http://schemas.microsoft.com/office/drawing/2014/main" id="{5BF7AE53-4030-4C7D-BE1A-4CCB023ED3C2}"/>
                  </a:ext>
                </a:extLst>
              </p:cNvPr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15;p37">
                <a:extLst>
                  <a:ext uri="{FF2B5EF4-FFF2-40B4-BE49-F238E27FC236}">
                    <a16:creationId xmlns:a16="http://schemas.microsoft.com/office/drawing/2014/main" id="{272FAA82-E351-4C38-A6D3-4C2C468B2391}"/>
                  </a:ext>
                </a:extLst>
              </p:cNvPr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6;p37">
                <a:extLst>
                  <a:ext uri="{FF2B5EF4-FFF2-40B4-BE49-F238E27FC236}">
                    <a16:creationId xmlns:a16="http://schemas.microsoft.com/office/drawing/2014/main" id="{981E9875-D5EF-4F0F-B272-FE7E750D9901}"/>
                  </a:ext>
                </a:extLst>
              </p:cNvPr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17;p37">
                <a:extLst>
                  <a:ext uri="{FF2B5EF4-FFF2-40B4-BE49-F238E27FC236}">
                    <a16:creationId xmlns:a16="http://schemas.microsoft.com/office/drawing/2014/main" id="{6F93CB56-44D6-43F7-A930-4B2B2C09E989}"/>
                  </a:ext>
                </a:extLst>
              </p:cNvPr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18;p37">
                <a:extLst>
                  <a:ext uri="{FF2B5EF4-FFF2-40B4-BE49-F238E27FC236}">
                    <a16:creationId xmlns:a16="http://schemas.microsoft.com/office/drawing/2014/main" id="{B35617D4-ADAE-4A85-8FA5-15E92443EC86}"/>
                  </a:ext>
                </a:extLst>
              </p:cNvPr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19;p37">
                <a:extLst>
                  <a:ext uri="{FF2B5EF4-FFF2-40B4-BE49-F238E27FC236}">
                    <a16:creationId xmlns:a16="http://schemas.microsoft.com/office/drawing/2014/main" id="{3D9A8A35-BF45-4B8C-B76D-0AAB3BE53C19}"/>
                  </a:ext>
                </a:extLst>
              </p:cNvPr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20;p37">
                <a:extLst>
                  <a:ext uri="{FF2B5EF4-FFF2-40B4-BE49-F238E27FC236}">
                    <a16:creationId xmlns:a16="http://schemas.microsoft.com/office/drawing/2014/main" id="{B64DDE0A-1708-4749-A820-822AEA7089E4}"/>
                  </a:ext>
                </a:extLst>
              </p:cNvPr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21;p37">
                <a:extLst>
                  <a:ext uri="{FF2B5EF4-FFF2-40B4-BE49-F238E27FC236}">
                    <a16:creationId xmlns:a16="http://schemas.microsoft.com/office/drawing/2014/main" id="{7F1BDA8E-B3CD-48EA-922C-C0ED46589DD1}"/>
                  </a:ext>
                </a:extLst>
              </p:cNvPr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22;p37">
                <a:extLst>
                  <a:ext uri="{FF2B5EF4-FFF2-40B4-BE49-F238E27FC236}">
                    <a16:creationId xmlns:a16="http://schemas.microsoft.com/office/drawing/2014/main" id="{DB94FCAC-6905-4ACC-9DC8-E83A73346F4B}"/>
                  </a:ext>
                </a:extLst>
              </p:cNvPr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23;p37">
                <a:extLst>
                  <a:ext uri="{FF2B5EF4-FFF2-40B4-BE49-F238E27FC236}">
                    <a16:creationId xmlns:a16="http://schemas.microsoft.com/office/drawing/2014/main" id="{51A01F86-A097-4301-B1F5-AF72D5B7A621}"/>
                  </a:ext>
                </a:extLst>
              </p:cNvPr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24;p37">
              <a:extLst>
                <a:ext uri="{FF2B5EF4-FFF2-40B4-BE49-F238E27FC236}">
                  <a16:creationId xmlns:a16="http://schemas.microsoft.com/office/drawing/2014/main" id="{71098A8C-F2A2-4297-8C91-1099A3593A86}"/>
                </a:ext>
              </a:extLst>
            </p:cNvPr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25;p37">
              <a:extLst>
                <a:ext uri="{FF2B5EF4-FFF2-40B4-BE49-F238E27FC236}">
                  <a16:creationId xmlns:a16="http://schemas.microsoft.com/office/drawing/2014/main" id="{70B7BD27-2A81-45B1-8201-1C2C7BA2225C}"/>
                </a:ext>
              </a:extLst>
            </p:cNvPr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26;p37">
              <a:extLst>
                <a:ext uri="{FF2B5EF4-FFF2-40B4-BE49-F238E27FC236}">
                  <a16:creationId xmlns:a16="http://schemas.microsoft.com/office/drawing/2014/main" id="{9C6C0099-8321-4EC9-AD4F-130EBC81C54A}"/>
                </a:ext>
              </a:extLst>
            </p:cNvPr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27;p37">
              <a:extLst>
                <a:ext uri="{FF2B5EF4-FFF2-40B4-BE49-F238E27FC236}">
                  <a16:creationId xmlns:a16="http://schemas.microsoft.com/office/drawing/2014/main" id="{11CAED10-94CD-4933-AF77-60CAEBB31A2F}"/>
                </a:ext>
              </a:extLst>
            </p:cNvPr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5A4B-D73E-4976-B1ED-9150E77C6E8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654149"/>
            <a:ext cx="1294024" cy="372794"/>
          </a:xfrm>
        </p:spPr>
        <p:txBody>
          <a:bodyPr/>
          <a:lstStyle/>
          <a:p>
            <a:fld id="{FDE1F1B4-36EE-4EA3-A5B0-D6427B1DCFC1}" type="slidenum">
              <a:rPr lang="en" smtClean="0">
                <a:solidFill>
                  <a:schemeClr val="tx1"/>
                </a:solidFill>
              </a:rPr>
              <a:pPr/>
              <a:t>3</a:t>
            </a:fld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9"/>
          <p:cNvGrpSpPr/>
          <p:nvPr/>
        </p:nvGrpSpPr>
        <p:grpSpPr>
          <a:xfrm flipH="1">
            <a:off x="5163387" y="1559441"/>
            <a:ext cx="3522223" cy="3049045"/>
            <a:chOff x="2362200" y="890550"/>
            <a:chExt cx="4371900" cy="3362400"/>
          </a:xfrm>
        </p:grpSpPr>
        <p:sp>
          <p:nvSpPr>
            <p:cNvPr id="1717" name="Google Shape;1717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  <a:latin typeface="Alata" panose="020B0604020202020204" charset="0"/>
                </a:rPr>
                <a:t> 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Storing General Health Information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Diet Plan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Storing Specialized Health Information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Report Analysis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Disease Prediction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>
                  <a:solidFill>
                    <a:schemeClr val="tx1"/>
                  </a:solidFill>
                  <a:latin typeface="Alata" panose="020B0604020202020204" charset="0"/>
                </a:rPr>
                <a:t> UI </a:t>
              </a:r>
              <a:r>
                <a:rPr lang="en-US" dirty="0">
                  <a:solidFill>
                    <a:schemeClr val="tx1"/>
                  </a:solidFill>
                  <a:latin typeface="Alata" panose="020B0604020202020204" charset="0"/>
                </a:rPr>
                <a:t>modification and testing</a:t>
              </a:r>
              <a:endParaRPr lang="en-US" sz="14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9"/>
          <p:cNvGrpSpPr/>
          <p:nvPr/>
        </p:nvGrpSpPr>
        <p:grpSpPr>
          <a:xfrm flipH="1">
            <a:off x="404734" y="1559441"/>
            <a:ext cx="3522224" cy="3110870"/>
            <a:chOff x="2362200" y="890550"/>
            <a:chExt cx="4371900" cy="3362400"/>
          </a:xfrm>
        </p:grpSpPr>
        <p:sp>
          <p:nvSpPr>
            <p:cNvPr id="1723" name="Google Shape;1723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 Authentication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  <a:latin typeface="Alata" panose="020B0604020202020204" charset="0"/>
                </a:rPr>
                <a:t> Half UI of Storing General Health Information</a:t>
              </a:r>
              <a:endParaRPr lang="en-US" sz="14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endParaRP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Medicine Reminder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Menstrual Cycle Tracker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C01BA8-EC0A-49DE-809F-49D5EBE35267}"/>
              </a:ext>
            </a:extLst>
          </p:cNvPr>
          <p:cNvSpPr txBox="1"/>
          <p:nvPr/>
        </p:nvSpPr>
        <p:spPr>
          <a:xfrm>
            <a:off x="8442251" y="5578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B42935-CFC1-446F-ABC8-A84457B5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357" y="347330"/>
            <a:ext cx="5493489" cy="645042"/>
          </a:xfrm>
        </p:spPr>
        <p:txBody>
          <a:bodyPr/>
          <a:lstStyle/>
          <a:p>
            <a:r>
              <a:rPr lang="en-US" sz="2800" dirty="0">
                <a:solidFill>
                  <a:schemeClr val="accent6"/>
                </a:solidFill>
              </a:rPr>
              <a:t>Features Completed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4E1F5-2F6D-4ED5-A558-CB29584CB325}"/>
              </a:ext>
            </a:extLst>
          </p:cNvPr>
          <p:cNvSpPr txBox="1"/>
          <p:nvPr/>
        </p:nvSpPr>
        <p:spPr>
          <a:xfrm>
            <a:off x="404734" y="1234625"/>
            <a:ext cx="346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Before Progress 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BA26E0-DB00-4C68-93D1-CDA36557DB47}"/>
              </a:ext>
            </a:extLst>
          </p:cNvPr>
          <p:cNvSpPr txBox="1"/>
          <p:nvPr/>
        </p:nvSpPr>
        <p:spPr>
          <a:xfrm>
            <a:off x="5163386" y="1217892"/>
            <a:ext cx="346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4648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/>
          </p:nvPr>
        </p:nvSpPr>
        <p:spPr>
          <a:xfrm>
            <a:off x="714300" y="368595"/>
            <a:ext cx="7715400" cy="64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ER-Diagram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E44E9-912B-4B22-B048-FB1A372D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79" y="949569"/>
            <a:ext cx="7468642" cy="382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6DCFF-05AD-442C-8605-D5CF48AF6F35}"/>
              </a:ext>
            </a:extLst>
          </p:cNvPr>
          <p:cNvSpPr txBox="1"/>
          <p:nvPr/>
        </p:nvSpPr>
        <p:spPr>
          <a:xfrm>
            <a:off x="8619460" y="6875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225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9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1717" name="Google Shape;1717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9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1723" name="Google Shape;1723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49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The floor is open for Q/A</a:t>
            </a:r>
            <a:endParaRPr dirty="0"/>
          </a:p>
        </p:txBody>
      </p:sp>
      <p:sp>
        <p:nvSpPr>
          <p:cNvPr id="1729" name="Google Shape;1729;p49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01BA8-EC0A-49DE-809F-49D5EBE35267}"/>
              </a:ext>
            </a:extLst>
          </p:cNvPr>
          <p:cNvSpPr txBox="1"/>
          <p:nvPr/>
        </p:nvSpPr>
        <p:spPr>
          <a:xfrm>
            <a:off x="8442251" y="5578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133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Alata</vt:lpstr>
      <vt:lpstr>Montserrat</vt:lpstr>
      <vt:lpstr>Exo</vt:lpstr>
      <vt:lpstr>Arial</vt:lpstr>
      <vt:lpstr>Healthcare Center Website by Slidesgo</vt:lpstr>
      <vt:lpstr>My Health Keeper</vt:lpstr>
      <vt:lpstr>My Health Keeper is a ONE STOP solution where users can store all sorts of health related information in ONE place</vt:lpstr>
      <vt:lpstr>Features At A Glance…..</vt:lpstr>
      <vt:lpstr>Features Completed</vt:lpstr>
      <vt:lpstr>ER-Diagram</vt:lpstr>
      <vt:lpstr>The floor is open for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Health Keeper</dc:title>
  <dc:creator>Siana</dc:creator>
  <cp:lastModifiedBy>Siana Rizwan</cp:lastModifiedBy>
  <cp:revision>15</cp:revision>
  <dcterms:modified xsi:type="dcterms:W3CDTF">2021-10-18T04:52:48Z</dcterms:modified>
</cp:coreProperties>
</file>