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11A"/>
    <a:srgbClr val="6EC7F9"/>
    <a:srgbClr val="1B7DB9"/>
    <a:srgbClr val="001314"/>
    <a:srgbClr val="2096DE"/>
    <a:srgbClr val="6EAED5"/>
    <a:srgbClr val="66B4E1"/>
    <a:srgbClr val="F2E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0"/>
  </p:normalViewPr>
  <p:slideViewPr>
    <p:cSldViewPr snapToGrid="0">
      <p:cViewPr>
        <p:scale>
          <a:sx n="66" d="100"/>
          <a:sy n="66" d="100"/>
        </p:scale>
        <p:origin x="78" y="-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738F4-A957-4C1A-BC4F-650BA74B27BE}" type="datetimeFigureOut">
              <a:rPr lang="it-IT" smtClean="0"/>
              <a:t>20/09/2024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8AF23-9A44-4E3D-B8AE-A86C197914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9252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8AF23-9A44-4E3D-B8AE-A86C197914A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5175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8AF23-9A44-4E3D-B8AE-A86C197914A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1154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8AF23-9A44-4E3D-B8AE-A86C197914A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0021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8AF23-9A44-4E3D-B8AE-A86C197914A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0189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8AF23-9A44-4E3D-B8AE-A86C197914A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4548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8AF23-9A44-4E3D-B8AE-A86C197914A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2904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8AF23-9A44-4E3D-B8AE-A86C197914A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4757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34E7EA-8DDB-9E99-A02C-17E8469B5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413F291-3326-EF07-D191-1FAD5FFBD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435FB4-6D4B-0B1C-2E9C-E0AB529A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D58C-F39A-463A-8DD9-3F6BE9A6B4D6}" type="datetimeFigureOut">
              <a:rPr lang="it-IT" smtClean="0"/>
              <a:t>20/09/2024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3F599C-901D-51A9-25A6-5A75836AB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643871-F923-BA55-4253-B6E2D834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3FD4-9DCE-4CDC-9282-4E299CBAB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587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CB17C1-2A1B-AC91-8D03-3ECD2670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B4A44D3-2246-4852-E537-54C8C60D7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4B8775-837A-6EC3-4F23-B4B39CEE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D58C-F39A-463A-8DD9-3F6BE9A6B4D6}" type="datetimeFigureOut">
              <a:rPr lang="it-IT" smtClean="0"/>
              <a:t>20/09/2024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963C24-CA72-118F-AA0F-2A1E992C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E3DF78-9098-F264-D826-20EFB887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3FD4-9DCE-4CDC-9282-4E299CBAB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909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0DB794D-79CB-D4AA-72AC-B91620F38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D89C7DF-9275-97BC-0E39-1585F8DB9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8D5425-2DB9-48B6-E701-C716D797D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D58C-F39A-463A-8DD9-3F6BE9A6B4D6}" type="datetimeFigureOut">
              <a:rPr lang="it-IT" smtClean="0"/>
              <a:t>20/09/2024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B4C7E9-5634-11F0-3C32-A41774DF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F72889-9853-155C-7BD6-4D96C68F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3FD4-9DCE-4CDC-9282-4E299CBAB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90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388B75-B824-7A6C-C469-39953EA95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D83D32-EB0A-3495-9707-07473FF65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3D0207-2F4D-4E3D-ECA1-5EBF7729A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D58C-F39A-463A-8DD9-3F6BE9A6B4D6}" type="datetimeFigureOut">
              <a:rPr lang="it-IT" smtClean="0"/>
              <a:t>20/09/2024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FE6F5C6-91C0-2A4E-C228-2688530B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A89EF1-2BA1-9857-5EB4-C3AFF0E2E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3FD4-9DCE-4CDC-9282-4E299CBAB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518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47380B-13D6-17B3-0C50-BABAD4B8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9D9DE12-D0CA-083A-F9A4-5685B8756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C5B59D0-CD1F-2EC4-9BEB-77F4A6F46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D58C-F39A-463A-8DD9-3F6BE9A6B4D6}" type="datetimeFigureOut">
              <a:rPr lang="it-IT" smtClean="0"/>
              <a:t>20/09/2024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020E7E-6403-636C-1B17-91F845DEF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F5BDA46-0825-1E8E-7463-79EE7EA45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3FD4-9DCE-4CDC-9282-4E299CBAB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119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04B584-571D-C470-03C1-ED1B815C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259AB0-3338-0B77-E09B-A1CE9DF93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FD5D3F-EC1D-F4AB-EE59-9E50EA50B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0633966-B88E-50EB-CCFF-988F1BA47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D58C-F39A-463A-8DD9-3F6BE9A6B4D6}" type="datetimeFigureOut">
              <a:rPr lang="it-IT" smtClean="0"/>
              <a:t>20/09/2024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ADB1ABE-72F3-73C5-B103-B0620055A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B7B4A3-C814-7E5D-26AF-9BCE7DEF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3FD4-9DCE-4CDC-9282-4E299CBAB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214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3D2AF8-7C80-73CB-0CC0-90F8BF03F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D42720-81A1-3A98-E7FF-027910829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89FBDBB-EBF0-5720-5EE3-49006E39E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4E9994F-AA4F-9798-597C-95BC88E55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0968663-EA78-45AE-B486-A0443B30A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8483EAA-45FD-DB3B-AF67-4ECB4A57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D58C-F39A-463A-8DD9-3F6BE9A6B4D6}" type="datetimeFigureOut">
              <a:rPr lang="it-IT" smtClean="0"/>
              <a:t>20/09/2024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70D732C-87A1-EBB3-9171-BB5D4ACCE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7153E7A-B3FA-B9E8-A057-0942CDF1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3FD4-9DCE-4CDC-9282-4E299CBAB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032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078E2C-A3D6-5450-F54D-04579B44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A82D860-F431-DFCC-8D67-7402CFED0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D58C-F39A-463A-8DD9-3F6BE9A6B4D6}" type="datetimeFigureOut">
              <a:rPr lang="it-IT" smtClean="0"/>
              <a:t>20/09/2024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7C6C0D1-5A28-B2D8-7DAA-910C534A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D086E4C-E12A-3BF1-D0D7-BEDCFF74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3FD4-9DCE-4CDC-9282-4E299CBAB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361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0BC1452-B971-D7F6-A194-AD87B47C1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D58C-F39A-463A-8DD9-3F6BE9A6B4D6}" type="datetimeFigureOut">
              <a:rPr lang="it-IT" smtClean="0"/>
              <a:t>20/09/2024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9F14B79-BFA8-C8D7-C86F-CE32D68F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BBAEDD-4F5E-E7C3-4923-F06CBE7E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3FD4-9DCE-4CDC-9282-4E299CBAB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050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70B407-0257-0986-99B3-31D8ECEF5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1D28D9-643E-BF63-41B2-02ECD0B70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08FEAD2-D533-D1F3-B9B8-FEE264A04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C7AF262-060E-6666-67C6-AC4922F2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D58C-F39A-463A-8DD9-3F6BE9A6B4D6}" type="datetimeFigureOut">
              <a:rPr lang="it-IT" smtClean="0"/>
              <a:t>20/09/2024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D57EDB2-6EA0-DEC0-DEA8-0E83B226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825B37F-15D1-5B89-465F-D53871AB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3FD4-9DCE-4CDC-9282-4E299CBAB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087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2E01A1-CE8E-915E-E923-312D90A56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CBBBD67-CB31-C32A-9CBC-8169A1246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5A00388-6E6F-046E-C781-BAC409AB5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9EEFB7-3654-26C3-311E-B8193562F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D58C-F39A-463A-8DD9-3F6BE9A6B4D6}" type="datetimeFigureOut">
              <a:rPr lang="it-IT" smtClean="0"/>
              <a:t>20/09/2024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BBD7873-B005-9039-8BEA-3890C96E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6FC9602-C539-B7CF-569E-4F5C491DB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3FD4-9DCE-4CDC-9282-4E299CBAB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047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6A488A8-A355-359D-6768-17EFD8D89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03D2E5-906B-8FF9-379F-76E680B5B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DB52D7-DDCF-70DD-44D2-C68F7FAA2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DD58C-F39A-463A-8DD9-3F6BE9A6B4D6}" type="datetimeFigureOut">
              <a:rPr lang="it-IT" smtClean="0"/>
              <a:t>20/09/2024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4F11F6-A0B2-5A00-CD0D-23C7BB729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884FC5-8A84-8AF2-1A5E-D42F856F2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A3FD4-9DCE-4CDC-9282-4E299CBAB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399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5" name="Picture 6" descr="Crittografia: cos'è e perché è importante per le aziende">
            <a:extLst>
              <a:ext uri="{FF2B5EF4-FFF2-40B4-BE49-F238E27FC236}">
                <a16:creationId xmlns:a16="http://schemas.microsoft.com/office/drawing/2014/main" id="{AC168828-F350-0C4D-905B-8189EF4C1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29541" y="0"/>
            <a:ext cx="12398081" cy="697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Figura a mano libera: forma 1042">
            <a:extLst>
              <a:ext uri="{FF2B5EF4-FFF2-40B4-BE49-F238E27FC236}">
                <a16:creationId xmlns:a16="http://schemas.microsoft.com/office/drawing/2014/main" id="{4EA424F3-A61A-5D17-A991-DDB39A67B741}"/>
              </a:ext>
            </a:extLst>
          </p:cNvPr>
          <p:cNvSpPr/>
          <p:nvPr/>
        </p:nvSpPr>
        <p:spPr>
          <a:xfrm>
            <a:off x="4" y="-1055945"/>
            <a:ext cx="12191996" cy="8939114"/>
          </a:xfrm>
          <a:custGeom>
            <a:avLst/>
            <a:gdLst>
              <a:gd name="connsiteX0" fmla="*/ 5072404 w 12191996"/>
              <a:gd name="connsiteY0" fmla="*/ 7913943 h 8939114"/>
              <a:gd name="connsiteX1" fmla="*/ 6227312 w 12191996"/>
              <a:gd name="connsiteY1" fmla="*/ 7913943 h 8939114"/>
              <a:gd name="connsiteX2" fmla="*/ 6141227 w 12191996"/>
              <a:gd name="connsiteY2" fmla="*/ 8086113 h 8939114"/>
              <a:gd name="connsiteX3" fmla="*/ 5158490 w 12191996"/>
              <a:gd name="connsiteY3" fmla="*/ 8086113 h 8939114"/>
              <a:gd name="connsiteX4" fmla="*/ 3440111 w 12191996"/>
              <a:gd name="connsiteY4" fmla="*/ 7913943 h 8939114"/>
              <a:gd name="connsiteX5" fmla="*/ 4964005 w 12191996"/>
              <a:gd name="connsiteY5" fmla="*/ 7913943 h 8939114"/>
              <a:gd name="connsiteX6" fmla="*/ 5079587 w 12191996"/>
              <a:gd name="connsiteY6" fmla="*/ 8145106 h 8939114"/>
              <a:gd name="connsiteX7" fmla="*/ 4693426 w 12191996"/>
              <a:gd name="connsiteY7" fmla="*/ 8917425 h 8939114"/>
              <a:gd name="connsiteX8" fmla="*/ 3710689 w 12191996"/>
              <a:gd name="connsiteY8" fmla="*/ 8917425 h 8939114"/>
              <a:gd name="connsiteX9" fmla="*/ 3324529 w 12191996"/>
              <a:gd name="connsiteY9" fmla="*/ 8145106 h 8939114"/>
              <a:gd name="connsiteX10" fmla="*/ 2157357 w 12191996"/>
              <a:gd name="connsiteY10" fmla="*/ 7913943 h 8939114"/>
              <a:gd name="connsiteX11" fmla="*/ 3333954 w 12191996"/>
              <a:gd name="connsiteY11" fmla="*/ 7913943 h 8939114"/>
              <a:gd name="connsiteX12" fmla="*/ 3237025 w 12191996"/>
              <a:gd name="connsiteY12" fmla="*/ 8107802 h 8939114"/>
              <a:gd name="connsiteX13" fmla="*/ 2254287 w 12191996"/>
              <a:gd name="connsiteY13" fmla="*/ 8107802 h 8939114"/>
              <a:gd name="connsiteX14" fmla="*/ 546751 w 12191996"/>
              <a:gd name="connsiteY14" fmla="*/ 7913943 h 8939114"/>
              <a:gd name="connsiteX15" fmla="*/ 2048957 w 12191996"/>
              <a:gd name="connsiteY15" fmla="*/ 7913943 h 8939114"/>
              <a:gd name="connsiteX16" fmla="*/ 2175383 w 12191996"/>
              <a:gd name="connsiteY16" fmla="*/ 8166795 h 8939114"/>
              <a:gd name="connsiteX17" fmla="*/ 1789223 w 12191996"/>
              <a:gd name="connsiteY17" fmla="*/ 8939114 h 8939114"/>
              <a:gd name="connsiteX18" fmla="*/ 806485 w 12191996"/>
              <a:gd name="connsiteY18" fmla="*/ 8939114 h 8939114"/>
              <a:gd name="connsiteX19" fmla="*/ 420325 w 12191996"/>
              <a:gd name="connsiteY19" fmla="*/ 8166795 h 8939114"/>
              <a:gd name="connsiteX20" fmla="*/ 806485 w 12191996"/>
              <a:gd name="connsiteY20" fmla="*/ 5763960 h 8939114"/>
              <a:gd name="connsiteX21" fmla="*/ 420325 w 12191996"/>
              <a:gd name="connsiteY21" fmla="*/ 6536280 h 8939114"/>
              <a:gd name="connsiteX22" fmla="*/ 806485 w 12191996"/>
              <a:gd name="connsiteY22" fmla="*/ 7308599 h 8939114"/>
              <a:gd name="connsiteX23" fmla="*/ 1789223 w 12191996"/>
              <a:gd name="connsiteY23" fmla="*/ 7308599 h 8939114"/>
              <a:gd name="connsiteX24" fmla="*/ 2175384 w 12191996"/>
              <a:gd name="connsiteY24" fmla="*/ 6536280 h 8939114"/>
              <a:gd name="connsiteX25" fmla="*/ 1789223 w 12191996"/>
              <a:gd name="connsiteY25" fmla="*/ 5763960 h 8939114"/>
              <a:gd name="connsiteX26" fmla="*/ 3710689 w 12191996"/>
              <a:gd name="connsiteY26" fmla="*/ 5742271 h 8939114"/>
              <a:gd name="connsiteX27" fmla="*/ 3324529 w 12191996"/>
              <a:gd name="connsiteY27" fmla="*/ 6514591 h 8939114"/>
              <a:gd name="connsiteX28" fmla="*/ 3710689 w 12191996"/>
              <a:gd name="connsiteY28" fmla="*/ 7286910 h 8939114"/>
              <a:gd name="connsiteX29" fmla="*/ 4693426 w 12191996"/>
              <a:gd name="connsiteY29" fmla="*/ 7286910 h 8939114"/>
              <a:gd name="connsiteX30" fmla="*/ 5079587 w 12191996"/>
              <a:gd name="connsiteY30" fmla="*/ 6514591 h 8939114"/>
              <a:gd name="connsiteX31" fmla="*/ 4693426 w 12191996"/>
              <a:gd name="connsiteY31" fmla="*/ 5742271 h 8939114"/>
              <a:gd name="connsiteX32" fmla="*/ 2254288 w 12191996"/>
              <a:gd name="connsiteY32" fmla="*/ 4932648 h 8939114"/>
              <a:gd name="connsiteX33" fmla="*/ 1868128 w 12191996"/>
              <a:gd name="connsiteY33" fmla="*/ 5704968 h 8939114"/>
              <a:gd name="connsiteX34" fmla="*/ 2254288 w 12191996"/>
              <a:gd name="connsiteY34" fmla="*/ 6477287 h 8939114"/>
              <a:gd name="connsiteX35" fmla="*/ 3237026 w 12191996"/>
              <a:gd name="connsiteY35" fmla="*/ 6477287 h 8939114"/>
              <a:gd name="connsiteX36" fmla="*/ 3623186 w 12191996"/>
              <a:gd name="connsiteY36" fmla="*/ 5704968 h 8939114"/>
              <a:gd name="connsiteX37" fmla="*/ 3237026 w 12191996"/>
              <a:gd name="connsiteY37" fmla="*/ 4932648 h 8939114"/>
              <a:gd name="connsiteX38" fmla="*/ 5158490 w 12191996"/>
              <a:gd name="connsiteY38" fmla="*/ 4910959 h 8939114"/>
              <a:gd name="connsiteX39" fmla="*/ 4772330 w 12191996"/>
              <a:gd name="connsiteY39" fmla="*/ 5683279 h 8939114"/>
              <a:gd name="connsiteX40" fmla="*/ 5158490 w 12191996"/>
              <a:gd name="connsiteY40" fmla="*/ 6455598 h 8939114"/>
              <a:gd name="connsiteX41" fmla="*/ 6141227 w 12191996"/>
              <a:gd name="connsiteY41" fmla="*/ 6455598 h 8939114"/>
              <a:gd name="connsiteX42" fmla="*/ 6527387 w 12191996"/>
              <a:gd name="connsiteY42" fmla="*/ 5683279 h 8939114"/>
              <a:gd name="connsiteX43" fmla="*/ 6141227 w 12191996"/>
              <a:gd name="connsiteY43" fmla="*/ 4910959 h 8939114"/>
              <a:gd name="connsiteX44" fmla="*/ 799113 w 12191996"/>
              <a:gd name="connsiteY44" fmla="*/ 4121590 h 8939114"/>
              <a:gd name="connsiteX45" fmla="*/ 412953 w 12191996"/>
              <a:gd name="connsiteY45" fmla="*/ 4893909 h 8939114"/>
              <a:gd name="connsiteX46" fmla="*/ 799113 w 12191996"/>
              <a:gd name="connsiteY46" fmla="*/ 5666228 h 8939114"/>
              <a:gd name="connsiteX47" fmla="*/ 1781851 w 12191996"/>
              <a:gd name="connsiteY47" fmla="*/ 5666228 h 8939114"/>
              <a:gd name="connsiteX48" fmla="*/ 2168012 w 12191996"/>
              <a:gd name="connsiteY48" fmla="*/ 4893909 h 8939114"/>
              <a:gd name="connsiteX49" fmla="*/ 1781851 w 12191996"/>
              <a:gd name="connsiteY49" fmla="*/ 4121590 h 8939114"/>
              <a:gd name="connsiteX50" fmla="*/ 3703315 w 12191996"/>
              <a:gd name="connsiteY50" fmla="*/ 4099901 h 8939114"/>
              <a:gd name="connsiteX51" fmla="*/ 3317156 w 12191996"/>
              <a:gd name="connsiteY51" fmla="*/ 4872220 h 8939114"/>
              <a:gd name="connsiteX52" fmla="*/ 3703315 w 12191996"/>
              <a:gd name="connsiteY52" fmla="*/ 5644539 h 8939114"/>
              <a:gd name="connsiteX53" fmla="*/ 4686053 w 12191996"/>
              <a:gd name="connsiteY53" fmla="*/ 5644539 h 8939114"/>
              <a:gd name="connsiteX54" fmla="*/ 5072213 w 12191996"/>
              <a:gd name="connsiteY54" fmla="*/ 4872220 h 8939114"/>
              <a:gd name="connsiteX55" fmla="*/ 4686053 w 12191996"/>
              <a:gd name="connsiteY55" fmla="*/ 4099901 h 8939114"/>
              <a:gd name="connsiteX56" fmla="*/ 2246915 w 12191996"/>
              <a:gd name="connsiteY56" fmla="*/ 3290278 h 8939114"/>
              <a:gd name="connsiteX57" fmla="*/ 1860754 w 12191996"/>
              <a:gd name="connsiteY57" fmla="*/ 4062598 h 8939114"/>
              <a:gd name="connsiteX58" fmla="*/ 2246915 w 12191996"/>
              <a:gd name="connsiteY58" fmla="*/ 4834916 h 8939114"/>
              <a:gd name="connsiteX59" fmla="*/ 3229653 w 12191996"/>
              <a:gd name="connsiteY59" fmla="*/ 4834916 h 8939114"/>
              <a:gd name="connsiteX60" fmla="*/ 3615812 w 12191996"/>
              <a:gd name="connsiteY60" fmla="*/ 4062598 h 8939114"/>
              <a:gd name="connsiteX61" fmla="*/ 3229653 w 12191996"/>
              <a:gd name="connsiteY61" fmla="*/ 3290278 h 8939114"/>
              <a:gd name="connsiteX62" fmla="*/ 5151116 w 12191996"/>
              <a:gd name="connsiteY62" fmla="*/ 3268589 h 8939114"/>
              <a:gd name="connsiteX63" fmla="*/ 4764956 w 12191996"/>
              <a:gd name="connsiteY63" fmla="*/ 4040909 h 8939114"/>
              <a:gd name="connsiteX64" fmla="*/ 5151116 w 12191996"/>
              <a:gd name="connsiteY64" fmla="*/ 4813227 h 8939114"/>
              <a:gd name="connsiteX65" fmla="*/ 6133853 w 12191996"/>
              <a:gd name="connsiteY65" fmla="*/ 4813227 h 8939114"/>
              <a:gd name="connsiteX66" fmla="*/ 6520013 w 12191996"/>
              <a:gd name="connsiteY66" fmla="*/ 4040909 h 8939114"/>
              <a:gd name="connsiteX67" fmla="*/ 6133853 w 12191996"/>
              <a:gd name="connsiteY67" fmla="*/ 3268589 h 8939114"/>
              <a:gd name="connsiteX68" fmla="*/ 806487 w 12191996"/>
              <a:gd name="connsiteY68" fmla="*/ 2481523 h 8939114"/>
              <a:gd name="connsiteX69" fmla="*/ 420327 w 12191996"/>
              <a:gd name="connsiteY69" fmla="*/ 3253842 h 8939114"/>
              <a:gd name="connsiteX70" fmla="*/ 806487 w 12191996"/>
              <a:gd name="connsiteY70" fmla="*/ 4026161 h 8939114"/>
              <a:gd name="connsiteX71" fmla="*/ 1789225 w 12191996"/>
              <a:gd name="connsiteY71" fmla="*/ 4026161 h 8939114"/>
              <a:gd name="connsiteX72" fmla="*/ 2175386 w 12191996"/>
              <a:gd name="connsiteY72" fmla="*/ 3253842 h 8939114"/>
              <a:gd name="connsiteX73" fmla="*/ 1789225 w 12191996"/>
              <a:gd name="connsiteY73" fmla="*/ 2481523 h 8939114"/>
              <a:gd name="connsiteX74" fmla="*/ 3710689 w 12191996"/>
              <a:gd name="connsiteY74" fmla="*/ 2459833 h 8939114"/>
              <a:gd name="connsiteX75" fmla="*/ 3324530 w 12191996"/>
              <a:gd name="connsiteY75" fmla="*/ 3232154 h 8939114"/>
              <a:gd name="connsiteX76" fmla="*/ 3710689 w 12191996"/>
              <a:gd name="connsiteY76" fmla="*/ 4004472 h 8939114"/>
              <a:gd name="connsiteX77" fmla="*/ 4693427 w 12191996"/>
              <a:gd name="connsiteY77" fmla="*/ 4004472 h 8939114"/>
              <a:gd name="connsiteX78" fmla="*/ 5079587 w 12191996"/>
              <a:gd name="connsiteY78" fmla="*/ 3232154 h 8939114"/>
              <a:gd name="connsiteX79" fmla="*/ 4693427 w 12191996"/>
              <a:gd name="connsiteY79" fmla="*/ 2459833 h 8939114"/>
              <a:gd name="connsiteX80" fmla="*/ 2254289 w 12191996"/>
              <a:gd name="connsiteY80" fmla="*/ 1650211 h 8939114"/>
              <a:gd name="connsiteX81" fmla="*/ 1868129 w 12191996"/>
              <a:gd name="connsiteY81" fmla="*/ 2422531 h 8939114"/>
              <a:gd name="connsiteX82" fmla="*/ 2254289 w 12191996"/>
              <a:gd name="connsiteY82" fmla="*/ 3194850 h 8939114"/>
              <a:gd name="connsiteX83" fmla="*/ 3237027 w 12191996"/>
              <a:gd name="connsiteY83" fmla="*/ 3194850 h 8939114"/>
              <a:gd name="connsiteX84" fmla="*/ 3623188 w 12191996"/>
              <a:gd name="connsiteY84" fmla="*/ 2422531 h 8939114"/>
              <a:gd name="connsiteX85" fmla="*/ 3237027 w 12191996"/>
              <a:gd name="connsiteY85" fmla="*/ 1650211 h 8939114"/>
              <a:gd name="connsiteX86" fmla="*/ 5158492 w 12191996"/>
              <a:gd name="connsiteY86" fmla="*/ 1628522 h 8939114"/>
              <a:gd name="connsiteX87" fmla="*/ 4772331 w 12191996"/>
              <a:gd name="connsiteY87" fmla="*/ 2400842 h 8939114"/>
              <a:gd name="connsiteX88" fmla="*/ 5158492 w 12191996"/>
              <a:gd name="connsiteY88" fmla="*/ 3173161 h 8939114"/>
              <a:gd name="connsiteX89" fmla="*/ 6141227 w 12191996"/>
              <a:gd name="connsiteY89" fmla="*/ 3173161 h 8939114"/>
              <a:gd name="connsiteX90" fmla="*/ 6527387 w 12191996"/>
              <a:gd name="connsiteY90" fmla="*/ 2400842 h 8939114"/>
              <a:gd name="connsiteX91" fmla="*/ 6141227 w 12191996"/>
              <a:gd name="connsiteY91" fmla="*/ 1628522 h 8939114"/>
              <a:gd name="connsiteX92" fmla="*/ 0 w 12191996"/>
              <a:gd name="connsiteY92" fmla="*/ 1055944 h 8939114"/>
              <a:gd name="connsiteX93" fmla="*/ 705016 w 12191996"/>
              <a:gd name="connsiteY93" fmla="*/ 1055944 h 8939114"/>
              <a:gd name="connsiteX94" fmla="*/ 420328 w 12191996"/>
              <a:gd name="connsiteY94" fmla="*/ 1625321 h 8939114"/>
              <a:gd name="connsiteX95" fmla="*/ 806488 w 12191996"/>
              <a:gd name="connsiteY95" fmla="*/ 2397640 h 8939114"/>
              <a:gd name="connsiteX96" fmla="*/ 1789225 w 12191996"/>
              <a:gd name="connsiteY96" fmla="*/ 2397640 h 8939114"/>
              <a:gd name="connsiteX97" fmla="*/ 2175386 w 12191996"/>
              <a:gd name="connsiteY97" fmla="*/ 1625321 h 8939114"/>
              <a:gd name="connsiteX98" fmla="*/ 1890697 w 12191996"/>
              <a:gd name="connsiteY98" fmla="*/ 1055944 h 8939114"/>
              <a:gd name="connsiteX99" fmla="*/ 1999097 w 12191996"/>
              <a:gd name="connsiteY99" fmla="*/ 1055944 h 8939114"/>
              <a:gd name="connsiteX100" fmla="*/ 2254290 w 12191996"/>
              <a:gd name="connsiteY100" fmla="*/ 1566328 h 8939114"/>
              <a:gd name="connsiteX101" fmla="*/ 3237027 w 12191996"/>
              <a:gd name="connsiteY101" fmla="*/ 1566328 h 8939114"/>
              <a:gd name="connsiteX102" fmla="*/ 3492220 w 12191996"/>
              <a:gd name="connsiteY102" fmla="*/ 1055944 h 8939114"/>
              <a:gd name="connsiteX103" fmla="*/ 3598376 w 12191996"/>
              <a:gd name="connsiteY103" fmla="*/ 1055944 h 8939114"/>
              <a:gd name="connsiteX104" fmla="*/ 3324532 w 12191996"/>
              <a:gd name="connsiteY104" fmla="*/ 1603632 h 8939114"/>
              <a:gd name="connsiteX105" fmla="*/ 3710691 w 12191996"/>
              <a:gd name="connsiteY105" fmla="*/ 2375952 h 8939114"/>
              <a:gd name="connsiteX106" fmla="*/ 4693428 w 12191996"/>
              <a:gd name="connsiteY106" fmla="*/ 2375952 h 8939114"/>
              <a:gd name="connsiteX107" fmla="*/ 5079589 w 12191996"/>
              <a:gd name="connsiteY107" fmla="*/ 1603632 h 8939114"/>
              <a:gd name="connsiteX108" fmla="*/ 4805744 w 12191996"/>
              <a:gd name="connsiteY108" fmla="*/ 1055944 h 8939114"/>
              <a:gd name="connsiteX109" fmla="*/ 4914143 w 12191996"/>
              <a:gd name="connsiteY109" fmla="*/ 1055944 h 8939114"/>
              <a:gd name="connsiteX110" fmla="*/ 5158490 w 12191996"/>
              <a:gd name="connsiteY110" fmla="*/ 1544639 h 8939114"/>
              <a:gd name="connsiteX111" fmla="*/ 6141227 w 12191996"/>
              <a:gd name="connsiteY111" fmla="*/ 1544639 h 8939114"/>
              <a:gd name="connsiteX112" fmla="*/ 6385575 w 12191996"/>
              <a:gd name="connsiteY112" fmla="*/ 1055944 h 8939114"/>
              <a:gd name="connsiteX113" fmla="*/ 12191996 w 12191996"/>
              <a:gd name="connsiteY113" fmla="*/ 1055944 h 8939114"/>
              <a:gd name="connsiteX114" fmla="*/ 12191996 w 12191996"/>
              <a:gd name="connsiteY114" fmla="*/ 7913943 h 8939114"/>
              <a:gd name="connsiteX115" fmla="*/ 6227312 w 12191996"/>
              <a:gd name="connsiteY115" fmla="*/ 7913943 h 8939114"/>
              <a:gd name="connsiteX116" fmla="*/ 6527387 w 12191996"/>
              <a:gd name="connsiteY116" fmla="*/ 7313794 h 8939114"/>
              <a:gd name="connsiteX117" fmla="*/ 6141227 w 12191996"/>
              <a:gd name="connsiteY117" fmla="*/ 6541474 h 8939114"/>
              <a:gd name="connsiteX118" fmla="*/ 5158490 w 12191996"/>
              <a:gd name="connsiteY118" fmla="*/ 6541474 h 8939114"/>
              <a:gd name="connsiteX119" fmla="*/ 4772330 w 12191996"/>
              <a:gd name="connsiteY119" fmla="*/ 7313794 h 8939114"/>
              <a:gd name="connsiteX120" fmla="*/ 5072404 w 12191996"/>
              <a:gd name="connsiteY120" fmla="*/ 7913943 h 8939114"/>
              <a:gd name="connsiteX121" fmla="*/ 4964005 w 12191996"/>
              <a:gd name="connsiteY121" fmla="*/ 7913943 h 8939114"/>
              <a:gd name="connsiteX122" fmla="*/ 4693426 w 12191996"/>
              <a:gd name="connsiteY122" fmla="*/ 7372786 h 8939114"/>
              <a:gd name="connsiteX123" fmla="*/ 3710689 w 12191996"/>
              <a:gd name="connsiteY123" fmla="*/ 7372786 h 8939114"/>
              <a:gd name="connsiteX124" fmla="*/ 3440111 w 12191996"/>
              <a:gd name="connsiteY124" fmla="*/ 7913943 h 8939114"/>
              <a:gd name="connsiteX125" fmla="*/ 3333954 w 12191996"/>
              <a:gd name="connsiteY125" fmla="*/ 7913943 h 8939114"/>
              <a:gd name="connsiteX126" fmla="*/ 3623185 w 12191996"/>
              <a:gd name="connsiteY126" fmla="*/ 7335483 h 8939114"/>
              <a:gd name="connsiteX127" fmla="*/ 3237025 w 12191996"/>
              <a:gd name="connsiteY127" fmla="*/ 6563163 h 8939114"/>
              <a:gd name="connsiteX128" fmla="*/ 2254287 w 12191996"/>
              <a:gd name="connsiteY128" fmla="*/ 6563163 h 8939114"/>
              <a:gd name="connsiteX129" fmla="*/ 1868127 w 12191996"/>
              <a:gd name="connsiteY129" fmla="*/ 7335483 h 8939114"/>
              <a:gd name="connsiteX130" fmla="*/ 2157357 w 12191996"/>
              <a:gd name="connsiteY130" fmla="*/ 7913943 h 8939114"/>
              <a:gd name="connsiteX131" fmla="*/ 2048957 w 12191996"/>
              <a:gd name="connsiteY131" fmla="*/ 7913943 h 8939114"/>
              <a:gd name="connsiteX132" fmla="*/ 1789223 w 12191996"/>
              <a:gd name="connsiteY132" fmla="*/ 7394475 h 8939114"/>
              <a:gd name="connsiteX133" fmla="*/ 806485 w 12191996"/>
              <a:gd name="connsiteY133" fmla="*/ 7394475 h 8939114"/>
              <a:gd name="connsiteX134" fmla="*/ 546751 w 12191996"/>
              <a:gd name="connsiteY134" fmla="*/ 7913943 h 8939114"/>
              <a:gd name="connsiteX135" fmla="*/ 0 w 12191996"/>
              <a:gd name="connsiteY135" fmla="*/ 7913943 h 8939114"/>
              <a:gd name="connsiteX136" fmla="*/ 806488 w 12191996"/>
              <a:gd name="connsiteY136" fmla="*/ 853001 h 8939114"/>
              <a:gd name="connsiteX137" fmla="*/ 1789225 w 12191996"/>
              <a:gd name="connsiteY137" fmla="*/ 853001 h 8939114"/>
              <a:gd name="connsiteX138" fmla="*/ 1890697 w 12191996"/>
              <a:gd name="connsiteY138" fmla="*/ 1055944 h 8939114"/>
              <a:gd name="connsiteX139" fmla="*/ 705016 w 12191996"/>
              <a:gd name="connsiteY139" fmla="*/ 1055944 h 8939114"/>
              <a:gd name="connsiteX140" fmla="*/ 3710691 w 12191996"/>
              <a:gd name="connsiteY140" fmla="*/ 831312 h 8939114"/>
              <a:gd name="connsiteX141" fmla="*/ 4693428 w 12191996"/>
              <a:gd name="connsiteY141" fmla="*/ 831312 h 8939114"/>
              <a:gd name="connsiteX142" fmla="*/ 4805744 w 12191996"/>
              <a:gd name="connsiteY142" fmla="*/ 1055944 h 8939114"/>
              <a:gd name="connsiteX143" fmla="*/ 3598376 w 12191996"/>
              <a:gd name="connsiteY143" fmla="*/ 1055944 h 8939114"/>
              <a:gd name="connsiteX144" fmla="*/ 2254290 w 12191996"/>
              <a:gd name="connsiteY144" fmla="*/ 21689 h 8939114"/>
              <a:gd name="connsiteX145" fmla="*/ 3237027 w 12191996"/>
              <a:gd name="connsiteY145" fmla="*/ 21689 h 8939114"/>
              <a:gd name="connsiteX146" fmla="*/ 3623188 w 12191996"/>
              <a:gd name="connsiteY146" fmla="*/ 794009 h 8939114"/>
              <a:gd name="connsiteX147" fmla="*/ 3492220 w 12191996"/>
              <a:gd name="connsiteY147" fmla="*/ 1055944 h 8939114"/>
              <a:gd name="connsiteX148" fmla="*/ 1999097 w 12191996"/>
              <a:gd name="connsiteY148" fmla="*/ 1055944 h 8939114"/>
              <a:gd name="connsiteX149" fmla="*/ 1868129 w 12191996"/>
              <a:gd name="connsiteY149" fmla="*/ 794009 h 8939114"/>
              <a:gd name="connsiteX150" fmla="*/ 5158490 w 12191996"/>
              <a:gd name="connsiteY150" fmla="*/ 0 h 8939114"/>
              <a:gd name="connsiteX151" fmla="*/ 6141227 w 12191996"/>
              <a:gd name="connsiteY151" fmla="*/ 0 h 8939114"/>
              <a:gd name="connsiteX152" fmla="*/ 6527387 w 12191996"/>
              <a:gd name="connsiteY152" fmla="*/ 772320 h 8939114"/>
              <a:gd name="connsiteX153" fmla="*/ 6385575 w 12191996"/>
              <a:gd name="connsiteY153" fmla="*/ 1055944 h 8939114"/>
              <a:gd name="connsiteX154" fmla="*/ 4914143 w 12191996"/>
              <a:gd name="connsiteY154" fmla="*/ 1055944 h 8939114"/>
              <a:gd name="connsiteX155" fmla="*/ 4772331 w 12191996"/>
              <a:gd name="connsiteY155" fmla="*/ 772320 h 8939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12191996" h="8939114">
                <a:moveTo>
                  <a:pt x="5072404" y="7913943"/>
                </a:moveTo>
                <a:lnTo>
                  <a:pt x="6227312" y="7913943"/>
                </a:lnTo>
                <a:lnTo>
                  <a:pt x="6141227" y="8086113"/>
                </a:lnTo>
                <a:lnTo>
                  <a:pt x="5158490" y="8086113"/>
                </a:lnTo>
                <a:close/>
                <a:moveTo>
                  <a:pt x="3440111" y="7913943"/>
                </a:moveTo>
                <a:lnTo>
                  <a:pt x="4964005" y="7913943"/>
                </a:lnTo>
                <a:lnTo>
                  <a:pt x="5079587" y="8145106"/>
                </a:lnTo>
                <a:lnTo>
                  <a:pt x="4693426" y="8917425"/>
                </a:lnTo>
                <a:lnTo>
                  <a:pt x="3710689" y="8917425"/>
                </a:lnTo>
                <a:lnTo>
                  <a:pt x="3324529" y="8145106"/>
                </a:lnTo>
                <a:close/>
                <a:moveTo>
                  <a:pt x="2157357" y="7913943"/>
                </a:moveTo>
                <a:lnTo>
                  <a:pt x="3333954" y="7913943"/>
                </a:lnTo>
                <a:lnTo>
                  <a:pt x="3237025" y="8107802"/>
                </a:lnTo>
                <a:lnTo>
                  <a:pt x="2254287" y="8107802"/>
                </a:lnTo>
                <a:close/>
                <a:moveTo>
                  <a:pt x="546751" y="7913943"/>
                </a:moveTo>
                <a:lnTo>
                  <a:pt x="2048957" y="7913943"/>
                </a:lnTo>
                <a:lnTo>
                  <a:pt x="2175383" y="8166795"/>
                </a:lnTo>
                <a:lnTo>
                  <a:pt x="1789223" y="8939114"/>
                </a:lnTo>
                <a:lnTo>
                  <a:pt x="806485" y="8939114"/>
                </a:lnTo>
                <a:lnTo>
                  <a:pt x="420325" y="8166795"/>
                </a:lnTo>
                <a:close/>
                <a:moveTo>
                  <a:pt x="806485" y="5763960"/>
                </a:moveTo>
                <a:lnTo>
                  <a:pt x="420325" y="6536280"/>
                </a:lnTo>
                <a:lnTo>
                  <a:pt x="806485" y="7308599"/>
                </a:lnTo>
                <a:lnTo>
                  <a:pt x="1789223" y="7308599"/>
                </a:lnTo>
                <a:lnTo>
                  <a:pt x="2175384" y="6536280"/>
                </a:lnTo>
                <a:lnTo>
                  <a:pt x="1789223" y="5763960"/>
                </a:lnTo>
                <a:close/>
                <a:moveTo>
                  <a:pt x="3710689" y="5742271"/>
                </a:moveTo>
                <a:lnTo>
                  <a:pt x="3324529" y="6514591"/>
                </a:lnTo>
                <a:lnTo>
                  <a:pt x="3710689" y="7286910"/>
                </a:lnTo>
                <a:lnTo>
                  <a:pt x="4693426" y="7286910"/>
                </a:lnTo>
                <a:lnTo>
                  <a:pt x="5079587" y="6514591"/>
                </a:lnTo>
                <a:lnTo>
                  <a:pt x="4693426" y="5742271"/>
                </a:lnTo>
                <a:close/>
                <a:moveTo>
                  <a:pt x="2254288" y="4932648"/>
                </a:moveTo>
                <a:lnTo>
                  <a:pt x="1868128" y="5704968"/>
                </a:lnTo>
                <a:lnTo>
                  <a:pt x="2254288" y="6477287"/>
                </a:lnTo>
                <a:lnTo>
                  <a:pt x="3237026" y="6477287"/>
                </a:lnTo>
                <a:lnTo>
                  <a:pt x="3623186" y="5704968"/>
                </a:lnTo>
                <a:lnTo>
                  <a:pt x="3237026" y="4932648"/>
                </a:lnTo>
                <a:close/>
                <a:moveTo>
                  <a:pt x="5158490" y="4910959"/>
                </a:moveTo>
                <a:lnTo>
                  <a:pt x="4772330" y="5683279"/>
                </a:lnTo>
                <a:lnTo>
                  <a:pt x="5158490" y="6455598"/>
                </a:lnTo>
                <a:lnTo>
                  <a:pt x="6141227" y="6455598"/>
                </a:lnTo>
                <a:lnTo>
                  <a:pt x="6527387" y="5683279"/>
                </a:lnTo>
                <a:lnTo>
                  <a:pt x="6141227" y="4910959"/>
                </a:lnTo>
                <a:close/>
                <a:moveTo>
                  <a:pt x="799113" y="4121590"/>
                </a:moveTo>
                <a:lnTo>
                  <a:pt x="412953" y="4893909"/>
                </a:lnTo>
                <a:lnTo>
                  <a:pt x="799113" y="5666228"/>
                </a:lnTo>
                <a:lnTo>
                  <a:pt x="1781851" y="5666228"/>
                </a:lnTo>
                <a:lnTo>
                  <a:pt x="2168012" y="4893909"/>
                </a:lnTo>
                <a:lnTo>
                  <a:pt x="1781851" y="4121590"/>
                </a:lnTo>
                <a:close/>
                <a:moveTo>
                  <a:pt x="3703315" y="4099901"/>
                </a:moveTo>
                <a:lnTo>
                  <a:pt x="3317156" y="4872220"/>
                </a:lnTo>
                <a:lnTo>
                  <a:pt x="3703315" y="5644539"/>
                </a:lnTo>
                <a:lnTo>
                  <a:pt x="4686053" y="5644539"/>
                </a:lnTo>
                <a:lnTo>
                  <a:pt x="5072213" y="4872220"/>
                </a:lnTo>
                <a:lnTo>
                  <a:pt x="4686053" y="4099901"/>
                </a:lnTo>
                <a:close/>
                <a:moveTo>
                  <a:pt x="2246915" y="3290278"/>
                </a:moveTo>
                <a:lnTo>
                  <a:pt x="1860754" y="4062598"/>
                </a:lnTo>
                <a:lnTo>
                  <a:pt x="2246915" y="4834916"/>
                </a:lnTo>
                <a:lnTo>
                  <a:pt x="3229653" y="4834916"/>
                </a:lnTo>
                <a:lnTo>
                  <a:pt x="3615812" y="4062598"/>
                </a:lnTo>
                <a:lnTo>
                  <a:pt x="3229653" y="3290278"/>
                </a:lnTo>
                <a:close/>
                <a:moveTo>
                  <a:pt x="5151116" y="3268589"/>
                </a:moveTo>
                <a:lnTo>
                  <a:pt x="4764956" y="4040909"/>
                </a:lnTo>
                <a:lnTo>
                  <a:pt x="5151116" y="4813227"/>
                </a:lnTo>
                <a:lnTo>
                  <a:pt x="6133853" y="4813227"/>
                </a:lnTo>
                <a:lnTo>
                  <a:pt x="6520013" y="4040909"/>
                </a:lnTo>
                <a:lnTo>
                  <a:pt x="6133853" y="3268589"/>
                </a:lnTo>
                <a:close/>
                <a:moveTo>
                  <a:pt x="806487" y="2481523"/>
                </a:moveTo>
                <a:lnTo>
                  <a:pt x="420327" y="3253842"/>
                </a:lnTo>
                <a:lnTo>
                  <a:pt x="806487" y="4026161"/>
                </a:lnTo>
                <a:lnTo>
                  <a:pt x="1789225" y="4026161"/>
                </a:lnTo>
                <a:lnTo>
                  <a:pt x="2175386" y="3253842"/>
                </a:lnTo>
                <a:lnTo>
                  <a:pt x="1789225" y="2481523"/>
                </a:lnTo>
                <a:close/>
                <a:moveTo>
                  <a:pt x="3710689" y="2459833"/>
                </a:moveTo>
                <a:lnTo>
                  <a:pt x="3324530" y="3232154"/>
                </a:lnTo>
                <a:lnTo>
                  <a:pt x="3710689" y="4004472"/>
                </a:lnTo>
                <a:lnTo>
                  <a:pt x="4693427" y="4004472"/>
                </a:lnTo>
                <a:lnTo>
                  <a:pt x="5079587" y="3232154"/>
                </a:lnTo>
                <a:lnTo>
                  <a:pt x="4693427" y="2459833"/>
                </a:lnTo>
                <a:close/>
                <a:moveTo>
                  <a:pt x="2254289" y="1650211"/>
                </a:moveTo>
                <a:lnTo>
                  <a:pt x="1868129" y="2422531"/>
                </a:lnTo>
                <a:lnTo>
                  <a:pt x="2254289" y="3194850"/>
                </a:lnTo>
                <a:lnTo>
                  <a:pt x="3237027" y="3194850"/>
                </a:lnTo>
                <a:lnTo>
                  <a:pt x="3623188" y="2422531"/>
                </a:lnTo>
                <a:lnTo>
                  <a:pt x="3237027" y="1650211"/>
                </a:lnTo>
                <a:close/>
                <a:moveTo>
                  <a:pt x="5158492" y="1628522"/>
                </a:moveTo>
                <a:lnTo>
                  <a:pt x="4772331" y="2400842"/>
                </a:lnTo>
                <a:lnTo>
                  <a:pt x="5158492" y="3173161"/>
                </a:lnTo>
                <a:lnTo>
                  <a:pt x="6141227" y="3173161"/>
                </a:lnTo>
                <a:lnTo>
                  <a:pt x="6527387" y="2400842"/>
                </a:lnTo>
                <a:lnTo>
                  <a:pt x="6141227" y="1628522"/>
                </a:lnTo>
                <a:close/>
                <a:moveTo>
                  <a:pt x="0" y="1055944"/>
                </a:moveTo>
                <a:lnTo>
                  <a:pt x="705016" y="1055944"/>
                </a:lnTo>
                <a:lnTo>
                  <a:pt x="420328" y="1625321"/>
                </a:lnTo>
                <a:lnTo>
                  <a:pt x="806488" y="2397640"/>
                </a:lnTo>
                <a:lnTo>
                  <a:pt x="1789225" y="2397640"/>
                </a:lnTo>
                <a:lnTo>
                  <a:pt x="2175386" y="1625321"/>
                </a:lnTo>
                <a:lnTo>
                  <a:pt x="1890697" y="1055944"/>
                </a:lnTo>
                <a:lnTo>
                  <a:pt x="1999097" y="1055944"/>
                </a:lnTo>
                <a:lnTo>
                  <a:pt x="2254290" y="1566328"/>
                </a:lnTo>
                <a:lnTo>
                  <a:pt x="3237027" y="1566328"/>
                </a:lnTo>
                <a:lnTo>
                  <a:pt x="3492220" y="1055944"/>
                </a:lnTo>
                <a:lnTo>
                  <a:pt x="3598376" y="1055944"/>
                </a:lnTo>
                <a:lnTo>
                  <a:pt x="3324532" y="1603632"/>
                </a:lnTo>
                <a:lnTo>
                  <a:pt x="3710691" y="2375952"/>
                </a:lnTo>
                <a:lnTo>
                  <a:pt x="4693428" y="2375952"/>
                </a:lnTo>
                <a:lnTo>
                  <a:pt x="5079589" y="1603632"/>
                </a:lnTo>
                <a:lnTo>
                  <a:pt x="4805744" y="1055944"/>
                </a:lnTo>
                <a:lnTo>
                  <a:pt x="4914143" y="1055944"/>
                </a:lnTo>
                <a:lnTo>
                  <a:pt x="5158490" y="1544639"/>
                </a:lnTo>
                <a:lnTo>
                  <a:pt x="6141227" y="1544639"/>
                </a:lnTo>
                <a:lnTo>
                  <a:pt x="6385575" y="1055944"/>
                </a:lnTo>
                <a:lnTo>
                  <a:pt x="12191996" y="1055944"/>
                </a:lnTo>
                <a:lnTo>
                  <a:pt x="12191996" y="7913943"/>
                </a:lnTo>
                <a:lnTo>
                  <a:pt x="6227312" y="7913943"/>
                </a:lnTo>
                <a:lnTo>
                  <a:pt x="6527387" y="7313794"/>
                </a:lnTo>
                <a:lnTo>
                  <a:pt x="6141227" y="6541474"/>
                </a:lnTo>
                <a:lnTo>
                  <a:pt x="5158490" y="6541474"/>
                </a:lnTo>
                <a:lnTo>
                  <a:pt x="4772330" y="7313794"/>
                </a:lnTo>
                <a:lnTo>
                  <a:pt x="5072404" y="7913943"/>
                </a:lnTo>
                <a:lnTo>
                  <a:pt x="4964005" y="7913943"/>
                </a:lnTo>
                <a:lnTo>
                  <a:pt x="4693426" y="7372786"/>
                </a:lnTo>
                <a:lnTo>
                  <a:pt x="3710689" y="7372786"/>
                </a:lnTo>
                <a:lnTo>
                  <a:pt x="3440111" y="7913943"/>
                </a:lnTo>
                <a:lnTo>
                  <a:pt x="3333954" y="7913943"/>
                </a:lnTo>
                <a:lnTo>
                  <a:pt x="3623185" y="7335483"/>
                </a:lnTo>
                <a:lnTo>
                  <a:pt x="3237025" y="6563163"/>
                </a:lnTo>
                <a:lnTo>
                  <a:pt x="2254287" y="6563163"/>
                </a:lnTo>
                <a:lnTo>
                  <a:pt x="1868127" y="7335483"/>
                </a:lnTo>
                <a:lnTo>
                  <a:pt x="2157357" y="7913943"/>
                </a:lnTo>
                <a:lnTo>
                  <a:pt x="2048957" y="7913943"/>
                </a:lnTo>
                <a:lnTo>
                  <a:pt x="1789223" y="7394475"/>
                </a:lnTo>
                <a:lnTo>
                  <a:pt x="806485" y="7394475"/>
                </a:lnTo>
                <a:lnTo>
                  <a:pt x="546751" y="7913943"/>
                </a:lnTo>
                <a:lnTo>
                  <a:pt x="0" y="7913943"/>
                </a:lnTo>
                <a:close/>
                <a:moveTo>
                  <a:pt x="806488" y="853001"/>
                </a:moveTo>
                <a:lnTo>
                  <a:pt x="1789225" y="853001"/>
                </a:lnTo>
                <a:lnTo>
                  <a:pt x="1890697" y="1055944"/>
                </a:lnTo>
                <a:lnTo>
                  <a:pt x="705016" y="1055944"/>
                </a:lnTo>
                <a:close/>
                <a:moveTo>
                  <a:pt x="3710691" y="831312"/>
                </a:moveTo>
                <a:lnTo>
                  <a:pt x="4693428" y="831312"/>
                </a:lnTo>
                <a:lnTo>
                  <a:pt x="4805744" y="1055944"/>
                </a:lnTo>
                <a:lnTo>
                  <a:pt x="3598376" y="1055944"/>
                </a:lnTo>
                <a:close/>
                <a:moveTo>
                  <a:pt x="2254290" y="21689"/>
                </a:moveTo>
                <a:lnTo>
                  <a:pt x="3237027" y="21689"/>
                </a:lnTo>
                <a:lnTo>
                  <a:pt x="3623188" y="794009"/>
                </a:lnTo>
                <a:lnTo>
                  <a:pt x="3492220" y="1055944"/>
                </a:lnTo>
                <a:lnTo>
                  <a:pt x="1999097" y="1055944"/>
                </a:lnTo>
                <a:lnTo>
                  <a:pt x="1868129" y="794009"/>
                </a:lnTo>
                <a:close/>
                <a:moveTo>
                  <a:pt x="5158490" y="0"/>
                </a:moveTo>
                <a:lnTo>
                  <a:pt x="6141227" y="0"/>
                </a:lnTo>
                <a:lnTo>
                  <a:pt x="6527387" y="772320"/>
                </a:lnTo>
                <a:lnTo>
                  <a:pt x="6385575" y="1055944"/>
                </a:lnTo>
                <a:lnTo>
                  <a:pt x="4914143" y="1055944"/>
                </a:lnTo>
                <a:lnTo>
                  <a:pt x="4772331" y="77232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056" name="CasellaDiTesto 1055">
            <a:extLst>
              <a:ext uri="{FF2B5EF4-FFF2-40B4-BE49-F238E27FC236}">
                <a16:creationId xmlns:a16="http://schemas.microsoft.com/office/drawing/2014/main" id="{C570A6D3-6E00-8B96-9930-3FA7B81DBB01}"/>
              </a:ext>
            </a:extLst>
          </p:cNvPr>
          <p:cNvSpPr txBox="1"/>
          <p:nvPr/>
        </p:nvSpPr>
        <p:spPr>
          <a:xfrm>
            <a:off x="6646604" y="1504336"/>
            <a:ext cx="5545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solidFill>
                  <a:srgbClr val="6EC7F9"/>
                </a:solidFill>
                <a:latin typeface="Arial Rounded MT Bold" panose="020F0704030504030204" pitchFamily="34" charset="0"/>
              </a:rPr>
              <a:t>CRITTOGRAFIA</a:t>
            </a:r>
          </a:p>
        </p:txBody>
      </p:sp>
    </p:spTree>
    <p:extLst>
      <p:ext uri="{BB962C8B-B14F-4D97-AF65-F5344CB8AC3E}">
        <p14:creationId xmlns:p14="http://schemas.microsoft.com/office/powerpoint/2010/main" val="4118322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абстрактные цифровые цифры фон синий. вектор: стоковая векторная графика  (без лицензионных платежей), 257493247 | Shutterstock">
            <a:extLst>
              <a:ext uri="{FF2B5EF4-FFF2-40B4-BE49-F238E27FC236}">
                <a16:creationId xmlns:a16="http://schemas.microsoft.com/office/drawing/2014/main" id="{DF5390F2-89E7-5749-51B4-6CAAA9550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86" y="884910"/>
            <a:ext cx="5907314" cy="636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3E718DEF-6B0C-7753-B1DD-6E2C4F0E6992}"/>
              </a:ext>
            </a:extLst>
          </p:cNvPr>
          <p:cNvSpPr/>
          <p:nvPr/>
        </p:nvSpPr>
        <p:spPr>
          <a:xfrm>
            <a:off x="4" y="-1040558"/>
            <a:ext cx="12191996" cy="8939115"/>
          </a:xfrm>
          <a:custGeom>
            <a:avLst/>
            <a:gdLst>
              <a:gd name="connsiteX0" fmla="*/ 3440111 w 12191996"/>
              <a:gd name="connsiteY0" fmla="*/ 7913944 h 8939115"/>
              <a:gd name="connsiteX1" fmla="*/ 4964005 w 12191996"/>
              <a:gd name="connsiteY1" fmla="*/ 7913944 h 8939115"/>
              <a:gd name="connsiteX2" fmla="*/ 5079588 w 12191996"/>
              <a:gd name="connsiteY2" fmla="*/ 8145107 h 8939115"/>
              <a:gd name="connsiteX3" fmla="*/ 4693426 w 12191996"/>
              <a:gd name="connsiteY3" fmla="*/ 8917426 h 8939115"/>
              <a:gd name="connsiteX4" fmla="*/ 3710689 w 12191996"/>
              <a:gd name="connsiteY4" fmla="*/ 8917426 h 8939115"/>
              <a:gd name="connsiteX5" fmla="*/ 3324529 w 12191996"/>
              <a:gd name="connsiteY5" fmla="*/ 8145107 h 8939115"/>
              <a:gd name="connsiteX6" fmla="*/ 2157357 w 12191996"/>
              <a:gd name="connsiteY6" fmla="*/ 7913944 h 8939115"/>
              <a:gd name="connsiteX7" fmla="*/ 3333954 w 12191996"/>
              <a:gd name="connsiteY7" fmla="*/ 7913944 h 8939115"/>
              <a:gd name="connsiteX8" fmla="*/ 3237025 w 12191996"/>
              <a:gd name="connsiteY8" fmla="*/ 8107803 h 8939115"/>
              <a:gd name="connsiteX9" fmla="*/ 2254287 w 12191996"/>
              <a:gd name="connsiteY9" fmla="*/ 8107803 h 8939115"/>
              <a:gd name="connsiteX10" fmla="*/ 546751 w 12191996"/>
              <a:gd name="connsiteY10" fmla="*/ 7913944 h 8939115"/>
              <a:gd name="connsiteX11" fmla="*/ 2048957 w 12191996"/>
              <a:gd name="connsiteY11" fmla="*/ 7913944 h 8939115"/>
              <a:gd name="connsiteX12" fmla="*/ 2175383 w 12191996"/>
              <a:gd name="connsiteY12" fmla="*/ 8166796 h 8939115"/>
              <a:gd name="connsiteX13" fmla="*/ 1789223 w 12191996"/>
              <a:gd name="connsiteY13" fmla="*/ 8939115 h 8939115"/>
              <a:gd name="connsiteX14" fmla="*/ 806485 w 12191996"/>
              <a:gd name="connsiteY14" fmla="*/ 8939115 h 8939115"/>
              <a:gd name="connsiteX15" fmla="*/ 420325 w 12191996"/>
              <a:gd name="connsiteY15" fmla="*/ 8166796 h 8939115"/>
              <a:gd name="connsiteX16" fmla="*/ 806485 w 12191996"/>
              <a:gd name="connsiteY16" fmla="*/ 5763961 h 8939115"/>
              <a:gd name="connsiteX17" fmla="*/ 420325 w 12191996"/>
              <a:gd name="connsiteY17" fmla="*/ 6536281 h 8939115"/>
              <a:gd name="connsiteX18" fmla="*/ 806485 w 12191996"/>
              <a:gd name="connsiteY18" fmla="*/ 7308600 h 8939115"/>
              <a:gd name="connsiteX19" fmla="*/ 1789223 w 12191996"/>
              <a:gd name="connsiteY19" fmla="*/ 7308600 h 8939115"/>
              <a:gd name="connsiteX20" fmla="*/ 2175384 w 12191996"/>
              <a:gd name="connsiteY20" fmla="*/ 6536281 h 8939115"/>
              <a:gd name="connsiteX21" fmla="*/ 1789223 w 12191996"/>
              <a:gd name="connsiteY21" fmla="*/ 5763961 h 8939115"/>
              <a:gd name="connsiteX22" fmla="*/ 3710689 w 12191996"/>
              <a:gd name="connsiteY22" fmla="*/ 5742272 h 8939115"/>
              <a:gd name="connsiteX23" fmla="*/ 3324529 w 12191996"/>
              <a:gd name="connsiteY23" fmla="*/ 6514592 h 8939115"/>
              <a:gd name="connsiteX24" fmla="*/ 3710689 w 12191996"/>
              <a:gd name="connsiteY24" fmla="*/ 7286911 h 8939115"/>
              <a:gd name="connsiteX25" fmla="*/ 4693426 w 12191996"/>
              <a:gd name="connsiteY25" fmla="*/ 7286911 h 8939115"/>
              <a:gd name="connsiteX26" fmla="*/ 5079588 w 12191996"/>
              <a:gd name="connsiteY26" fmla="*/ 6514592 h 8939115"/>
              <a:gd name="connsiteX27" fmla="*/ 4693426 w 12191996"/>
              <a:gd name="connsiteY27" fmla="*/ 5742272 h 8939115"/>
              <a:gd name="connsiteX28" fmla="*/ 2254288 w 12191996"/>
              <a:gd name="connsiteY28" fmla="*/ 4932649 h 8939115"/>
              <a:gd name="connsiteX29" fmla="*/ 1868128 w 12191996"/>
              <a:gd name="connsiteY29" fmla="*/ 5704969 h 8939115"/>
              <a:gd name="connsiteX30" fmla="*/ 2254288 w 12191996"/>
              <a:gd name="connsiteY30" fmla="*/ 6477288 h 8939115"/>
              <a:gd name="connsiteX31" fmla="*/ 3237026 w 12191996"/>
              <a:gd name="connsiteY31" fmla="*/ 6477288 h 8939115"/>
              <a:gd name="connsiteX32" fmla="*/ 3623186 w 12191996"/>
              <a:gd name="connsiteY32" fmla="*/ 5704969 h 8939115"/>
              <a:gd name="connsiteX33" fmla="*/ 3237026 w 12191996"/>
              <a:gd name="connsiteY33" fmla="*/ 4932649 h 8939115"/>
              <a:gd name="connsiteX34" fmla="*/ 799113 w 12191996"/>
              <a:gd name="connsiteY34" fmla="*/ 4121591 h 8939115"/>
              <a:gd name="connsiteX35" fmla="*/ 412953 w 12191996"/>
              <a:gd name="connsiteY35" fmla="*/ 4893910 h 8939115"/>
              <a:gd name="connsiteX36" fmla="*/ 799113 w 12191996"/>
              <a:gd name="connsiteY36" fmla="*/ 5666229 h 8939115"/>
              <a:gd name="connsiteX37" fmla="*/ 1781851 w 12191996"/>
              <a:gd name="connsiteY37" fmla="*/ 5666229 h 8939115"/>
              <a:gd name="connsiteX38" fmla="*/ 2168012 w 12191996"/>
              <a:gd name="connsiteY38" fmla="*/ 4893910 h 8939115"/>
              <a:gd name="connsiteX39" fmla="*/ 1781851 w 12191996"/>
              <a:gd name="connsiteY39" fmla="*/ 4121591 h 8939115"/>
              <a:gd name="connsiteX40" fmla="*/ 3703315 w 12191996"/>
              <a:gd name="connsiteY40" fmla="*/ 4099902 h 8939115"/>
              <a:gd name="connsiteX41" fmla="*/ 3317156 w 12191996"/>
              <a:gd name="connsiteY41" fmla="*/ 4872221 h 8939115"/>
              <a:gd name="connsiteX42" fmla="*/ 3703315 w 12191996"/>
              <a:gd name="connsiteY42" fmla="*/ 5644540 h 8939115"/>
              <a:gd name="connsiteX43" fmla="*/ 4686053 w 12191996"/>
              <a:gd name="connsiteY43" fmla="*/ 5644540 h 8939115"/>
              <a:gd name="connsiteX44" fmla="*/ 5072214 w 12191996"/>
              <a:gd name="connsiteY44" fmla="*/ 4872221 h 8939115"/>
              <a:gd name="connsiteX45" fmla="*/ 4686053 w 12191996"/>
              <a:gd name="connsiteY45" fmla="*/ 4099902 h 8939115"/>
              <a:gd name="connsiteX46" fmla="*/ 2246915 w 12191996"/>
              <a:gd name="connsiteY46" fmla="*/ 3290279 h 8939115"/>
              <a:gd name="connsiteX47" fmla="*/ 1860754 w 12191996"/>
              <a:gd name="connsiteY47" fmla="*/ 4062599 h 8939115"/>
              <a:gd name="connsiteX48" fmla="*/ 2246915 w 12191996"/>
              <a:gd name="connsiteY48" fmla="*/ 4834917 h 8939115"/>
              <a:gd name="connsiteX49" fmla="*/ 3229653 w 12191996"/>
              <a:gd name="connsiteY49" fmla="*/ 4834917 h 8939115"/>
              <a:gd name="connsiteX50" fmla="*/ 3615812 w 12191996"/>
              <a:gd name="connsiteY50" fmla="*/ 4062599 h 8939115"/>
              <a:gd name="connsiteX51" fmla="*/ 3229653 w 12191996"/>
              <a:gd name="connsiteY51" fmla="*/ 3290279 h 8939115"/>
              <a:gd name="connsiteX52" fmla="*/ 806487 w 12191996"/>
              <a:gd name="connsiteY52" fmla="*/ 2481524 h 8939115"/>
              <a:gd name="connsiteX53" fmla="*/ 420327 w 12191996"/>
              <a:gd name="connsiteY53" fmla="*/ 3253843 h 8939115"/>
              <a:gd name="connsiteX54" fmla="*/ 806487 w 12191996"/>
              <a:gd name="connsiteY54" fmla="*/ 4026162 h 8939115"/>
              <a:gd name="connsiteX55" fmla="*/ 1789225 w 12191996"/>
              <a:gd name="connsiteY55" fmla="*/ 4026162 h 8939115"/>
              <a:gd name="connsiteX56" fmla="*/ 2175386 w 12191996"/>
              <a:gd name="connsiteY56" fmla="*/ 3253843 h 8939115"/>
              <a:gd name="connsiteX57" fmla="*/ 1789225 w 12191996"/>
              <a:gd name="connsiteY57" fmla="*/ 2481524 h 8939115"/>
              <a:gd name="connsiteX58" fmla="*/ 3710689 w 12191996"/>
              <a:gd name="connsiteY58" fmla="*/ 2459834 h 8939115"/>
              <a:gd name="connsiteX59" fmla="*/ 3324530 w 12191996"/>
              <a:gd name="connsiteY59" fmla="*/ 3232155 h 8939115"/>
              <a:gd name="connsiteX60" fmla="*/ 3710689 w 12191996"/>
              <a:gd name="connsiteY60" fmla="*/ 4004473 h 8939115"/>
              <a:gd name="connsiteX61" fmla="*/ 4693427 w 12191996"/>
              <a:gd name="connsiteY61" fmla="*/ 4004473 h 8939115"/>
              <a:gd name="connsiteX62" fmla="*/ 5079588 w 12191996"/>
              <a:gd name="connsiteY62" fmla="*/ 3232155 h 8939115"/>
              <a:gd name="connsiteX63" fmla="*/ 4693427 w 12191996"/>
              <a:gd name="connsiteY63" fmla="*/ 2459834 h 8939115"/>
              <a:gd name="connsiteX64" fmla="*/ 2254289 w 12191996"/>
              <a:gd name="connsiteY64" fmla="*/ 1650212 h 8939115"/>
              <a:gd name="connsiteX65" fmla="*/ 1868129 w 12191996"/>
              <a:gd name="connsiteY65" fmla="*/ 2422532 h 8939115"/>
              <a:gd name="connsiteX66" fmla="*/ 2254289 w 12191996"/>
              <a:gd name="connsiteY66" fmla="*/ 3194851 h 8939115"/>
              <a:gd name="connsiteX67" fmla="*/ 3237027 w 12191996"/>
              <a:gd name="connsiteY67" fmla="*/ 3194851 h 8939115"/>
              <a:gd name="connsiteX68" fmla="*/ 3623188 w 12191996"/>
              <a:gd name="connsiteY68" fmla="*/ 2422532 h 8939115"/>
              <a:gd name="connsiteX69" fmla="*/ 3237027 w 12191996"/>
              <a:gd name="connsiteY69" fmla="*/ 1650212 h 8939115"/>
              <a:gd name="connsiteX70" fmla="*/ 806488 w 12191996"/>
              <a:gd name="connsiteY70" fmla="*/ 853002 h 8939115"/>
              <a:gd name="connsiteX71" fmla="*/ 1789225 w 12191996"/>
              <a:gd name="connsiteY71" fmla="*/ 853002 h 8939115"/>
              <a:gd name="connsiteX72" fmla="*/ 1890697 w 12191996"/>
              <a:gd name="connsiteY72" fmla="*/ 1055945 h 8939115"/>
              <a:gd name="connsiteX73" fmla="*/ 705016 w 12191996"/>
              <a:gd name="connsiteY73" fmla="*/ 1055945 h 8939115"/>
              <a:gd name="connsiteX74" fmla="*/ 3710691 w 12191996"/>
              <a:gd name="connsiteY74" fmla="*/ 831313 h 8939115"/>
              <a:gd name="connsiteX75" fmla="*/ 4693428 w 12191996"/>
              <a:gd name="connsiteY75" fmla="*/ 831313 h 8939115"/>
              <a:gd name="connsiteX76" fmla="*/ 4805744 w 12191996"/>
              <a:gd name="connsiteY76" fmla="*/ 1055945 h 8939115"/>
              <a:gd name="connsiteX77" fmla="*/ 3598376 w 12191996"/>
              <a:gd name="connsiteY77" fmla="*/ 1055945 h 8939115"/>
              <a:gd name="connsiteX78" fmla="*/ 2254290 w 12191996"/>
              <a:gd name="connsiteY78" fmla="*/ 21690 h 8939115"/>
              <a:gd name="connsiteX79" fmla="*/ 3237027 w 12191996"/>
              <a:gd name="connsiteY79" fmla="*/ 21690 h 8939115"/>
              <a:gd name="connsiteX80" fmla="*/ 3623188 w 12191996"/>
              <a:gd name="connsiteY80" fmla="*/ 794010 h 8939115"/>
              <a:gd name="connsiteX81" fmla="*/ 3492220 w 12191996"/>
              <a:gd name="connsiteY81" fmla="*/ 1055945 h 8939115"/>
              <a:gd name="connsiteX82" fmla="*/ 1999097 w 12191996"/>
              <a:gd name="connsiteY82" fmla="*/ 1055945 h 8939115"/>
              <a:gd name="connsiteX83" fmla="*/ 1868129 w 12191996"/>
              <a:gd name="connsiteY83" fmla="*/ 794010 h 8939115"/>
              <a:gd name="connsiteX84" fmla="*/ 5106064 w 12191996"/>
              <a:gd name="connsiteY84" fmla="*/ 0 h 8939115"/>
              <a:gd name="connsiteX85" fmla="*/ 6309182 w 12191996"/>
              <a:gd name="connsiteY85" fmla="*/ 0 h 8939115"/>
              <a:gd name="connsiteX86" fmla="*/ 6710513 w 12191996"/>
              <a:gd name="connsiteY86" fmla="*/ 802662 h 8939115"/>
              <a:gd name="connsiteX87" fmla="*/ 6583872 w 12191996"/>
              <a:gd name="connsiteY87" fmla="*/ 1055945 h 8939115"/>
              <a:gd name="connsiteX88" fmla="*/ 12191996 w 12191996"/>
              <a:gd name="connsiteY88" fmla="*/ 1055945 h 8939115"/>
              <a:gd name="connsiteX89" fmla="*/ 12191996 w 12191996"/>
              <a:gd name="connsiteY89" fmla="*/ 7913944 h 8939115"/>
              <a:gd name="connsiteX90" fmla="*/ 6427278 w 12191996"/>
              <a:gd name="connsiteY90" fmla="*/ 7913944 h 8939115"/>
              <a:gd name="connsiteX91" fmla="*/ 6299043 w 12191996"/>
              <a:gd name="connsiteY91" fmla="*/ 8170413 h 8939115"/>
              <a:gd name="connsiteX92" fmla="*/ 5116203 w 12191996"/>
              <a:gd name="connsiteY92" fmla="*/ 8170413 h 8939115"/>
              <a:gd name="connsiteX93" fmla="*/ 4987969 w 12191996"/>
              <a:gd name="connsiteY93" fmla="*/ 7913944 h 8939115"/>
              <a:gd name="connsiteX94" fmla="*/ 4964005 w 12191996"/>
              <a:gd name="connsiteY94" fmla="*/ 7913944 h 8939115"/>
              <a:gd name="connsiteX95" fmla="*/ 4693426 w 12191996"/>
              <a:gd name="connsiteY95" fmla="*/ 7372787 h 8939115"/>
              <a:gd name="connsiteX96" fmla="*/ 3710689 w 12191996"/>
              <a:gd name="connsiteY96" fmla="*/ 7372787 h 8939115"/>
              <a:gd name="connsiteX97" fmla="*/ 3440111 w 12191996"/>
              <a:gd name="connsiteY97" fmla="*/ 7913944 h 8939115"/>
              <a:gd name="connsiteX98" fmla="*/ 3333954 w 12191996"/>
              <a:gd name="connsiteY98" fmla="*/ 7913944 h 8939115"/>
              <a:gd name="connsiteX99" fmla="*/ 3623185 w 12191996"/>
              <a:gd name="connsiteY99" fmla="*/ 7335484 h 8939115"/>
              <a:gd name="connsiteX100" fmla="*/ 3237025 w 12191996"/>
              <a:gd name="connsiteY100" fmla="*/ 6563164 h 8939115"/>
              <a:gd name="connsiteX101" fmla="*/ 2254287 w 12191996"/>
              <a:gd name="connsiteY101" fmla="*/ 6563164 h 8939115"/>
              <a:gd name="connsiteX102" fmla="*/ 1868127 w 12191996"/>
              <a:gd name="connsiteY102" fmla="*/ 7335484 h 8939115"/>
              <a:gd name="connsiteX103" fmla="*/ 2157357 w 12191996"/>
              <a:gd name="connsiteY103" fmla="*/ 7913944 h 8939115"/>
              <a:gd name="connsiteX104" fmla="*/ 2048957 w 12191996"/>
              <a:gd name="connsiteY104" fmla="*/ 7913944 h 8939115"/>
              <a:gd name="connsiteX105" fmla="*/ 1789223 w 12191996"/>
              <a:gd name="connsiteY105" fmla="*/ 7394476 h 8939115"/>
              <a:gd name="connsiteX106" fmla="*/ 806485 w 12191996"/>
              <a:gd name="connsiteY106" fmla="*/ 7394476 h 8939115"/>
              <a:gd name="connsiteX107" fmla="*/ 546751 w 12191996"/>
              <a:gd name="connsiteY107" fmla="*/ 7913944 h 8939115"/>
              <a:gd name="connsiteX108" fmla="*/ 0 w 12191996"/>
              <a:gd name="connsiteY108" fmla="*/ 7913944 h 8939115"/>
              <a:gd name="connsiteX109" fmla="*/ 0 w 12191996"/>
              <a:gd name="connsiteY109" fmla="*/ 1055945 h 8939115"/>
              <a:gd name="connsiteX110" fmla="*/ 705016 w 12191996"/>
              <a:gd name="connsiteY110" fmla="*/ 1055945 h 8939115"/>
              <a:gd name="connsiteX111" fmla="*/ 420328 w 12191996"/>
              <a:gd name="connsiteY111" fmla="*/ 1625322 h 8939115"/>
              <a:gd name="connsiteX112" fmla="*/ 806488 w 12191996"/>
              <a:gd name="connsiteY112" fmla="*/ 2397641 h 8939115"/>
              <a:gd name="connsiteX113" fmla="*/ 1789225 w 12191996"/>
              <a:gd name="connsiteY113" fmla="*/ 2397641 h 8939115"/>
              <a:gd name="connsiteX114" fmla="*/ 2175386 w 12191996"/>
              <a:gd name="connsiteY114" fmla="*/ 1625322 h 8939115"/>
              <a:gd name="connsiteX115" fmla="*/ 1890697 w 12191996"/>
              <a:gd name="connsiteY115" fmla="*/ 1055945 h 8939115"/>
              <a:gd name="connsiteX116" fmla="*/ 1999097 w 12191996"/>
              <a:gd name="connsiteY116" fmla="*/ 1055945 h 8939115"/>
              <a:gd name="connsiteX117" fmla="*/ 2254290 w 12191996"/>
              <a:gd name="connsiteY117" fmla="*/ 1566329 h 8939115"/>
              <a:gd name="connsiteX118" fmla="*/ 3237027 w 12191996"/>
              <a:gd name="connsiteY118" fmla="*/ 1566329 h 8939115"/>
              <a:gd name="connsiteX119" fmla="*/ 3492220 w 12191996"/>
              <a:gd name="connsiteY119" fmla="*/ 1055945 h 8939115"/>
              <a:gd name="connsiteX120" fmla="*/ 3598376 w 12191996"/>
              <a:gd name="connsiteY120" fmla="*/ 1055945 h 8939115"/>
              <a:gd name="connsiteX121" fmla="*/ 3324532 w 12191996"/>
              <a:gd name="connsiteY121" fmla="*/ 1603633 h 8939115"/>
              <a:gd name="connsiteX122" fmla="*/ 3710691 w 12191996"/>
              <a:gd name="connsiteY122" fmla="*/ 2375953 h 8939115"/>
              <a:gd name="connsiteX123" fmla="*/ 4693428 w 12191996"/>
              <a:gd name="connsiteY123" fmla="*/ 2375953 h 8939115"/>
              <a:gd name="connsiteX124" fmla="*/ 5079590 w 12191996"/>
              <a:gd name="connsiteY124" fmla="*/ 1603633 h 8939115"/>
              <a:gd name="connsiteX125" fmla="*/ 4805744 w 12191996"/>
              <a:gd name="connsiteY125" fmla="*/ 1055945 h 8939115"/>
              <a:gd name="connsiteX126" fmla="*/ 4831375 w 12191996"/>
              <a:gd name="connsiteY126" fmla="*/ 1055945 h 8939115"/>
              <a:gd name="connsiteX127" fmla="*/ 4704734 w 12191996"/>
              <a:gd name="connsiteY127" fmla="*/ 802662 h 8939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12191996" h="8939115">
                <a:moveTo>
                  <a:pt x="3440111" y="7913944"/>
                </a:moveTo>
                <a:lnTo>
                  <a:pt x="4964005" y="7913944"/>
                </a:lnTo>
                <a:lnTo>
                  <a:pt x="5079588" y="8145107"/>
                </a:lnTo>
                <a:lnTo>
                  <a:pt x="4693426" y="8917426"/>
                </a:lnTo>
                <a:lnTo>
                  <a:pt x="3710689" y="8917426"/>
                </a:lnTo>
                <a:lnTo>
                  <a:pt x="3324529" y="8145107"/>
                </a:lnTo>
                <a:close/>
                <a:moveTo>
                  <a:pt x="2157357" y="7913944"/>
                </a:moveTo>
                <a:lnTo>
                  <a:pt x="3333954" y="7913944"/>
                </a:lnTo>
                <a:lnTo>
                  <a:pt x="3237025" y="8107803"/>
                </a:lnTo>
                <a:lnTo>
                  <a:pt x="2254287" y="8107803"/>
                </a:lnTo>
                <a:close/>
                <a:moveTo>
                  <a:pt x="546751" y="7913944"/>
                </a:moveTo>
                <a:lnTo>
                  <a:pt x="2048957" y="7913944"/>
                </a:lnTo>
                <a:lnTo>
                  <a:pt x="2175383" y="8166796"/>
                </a:lnTo>
                <a:lnTo>
                  <a:pt x="1789223" y="8939115"/>
                </a:lnTo>
                <a:lnTo>
                  <a:pt x="806485" y="8939115"/>
                </a:lnTo>
                <a:lnTo>
                  <a:pt x="420325" y="8166796"/>
                </a:lnTo>
                <a:close/>
                <a:moveTo>
                  <a:pt x="806485" y="5763961"/>
                </a:moveTo>
                <a:lnTo>
                  <a:pt x="420325" y="6536281"/>
                </a:lnTo>
                <a:lnTo>
                  <a:pt x="806485" y="7308600"/>
                </a:lnTo>
                <a:lnTo>
                  <a:pt x="1789223" y="7308600"/>
                </a:lnTo>
                <a:lnTo>
                  <a:pt x="2175384" y="6536281"/>
                </a:lnTo>
                <a:lnTo>
                  <a:pt x="1789223" y="5763961"/>
                </a:lnTo>
                <a:close/>
                <a:moveTo>
                  <a:pt x="3710689" y="5742272"/>
                </a:moveTo>
                <a:lnTo>
                  <a:pt x="3324529" y="6514592"/>
                </a:lnTo>
                <a:lnTo>
                  <a:pt x="3710689" y="7286911"/>
                </a:lnTo>
                <a:lnTo>
                  <a:pt x="4693426" y="7286911"/>
                </a:lnTo>
                <a:lnTo>
                  <a:pt x="5079588" y="6514592"/>
                </a:lnTo>
                <a:lnTo>
                  <a:pt x="4693426" y="5742272"/>
                </a:lnTo>
                <a:close/>
                <a:moveTo>
                  <a:pt x="2254288" y="4932649"/>
                </a:moveTo>
                <a:lnTo>
                  <a:pt x="1868128" y="5704969"/>
                </a:lnTo>
                <a:lnTo>
                  <a:pt x="2254288" y="6477288"/>
                </a:lnTo>
                <a:lnTo>
                  <a:pt x="3237026" y="6477288"/>
                </a:lnTo>
                <a:lnTo>
                  <a:pt x="3623186" y="5704969"/>
                </a:lnTo>
                <a:lnTo>
                  <a:pt x="3237026" y="4932649"/>
                </a:lnTo>
                <a:close/>
                <a:moveTo>
                  <a:pt x="799113" y="4121591"/>
                </a:moveTo>
                <a:lnTo>
                  <a:pt x="412953" y="4893910"/>
                </a:lnTo>
                <a:lnTo>
                  <a:pt x="799113" y="5666229"/>
                </a:lnTo>
                <a:lnTo>
                  <a:pt x="1781851" y="5666229"/>
                </a:lnTo>
                <a:lnTo>
                  <a:pt x="2168012" y="4893910"/>
                </a:lnTo>
                <a:lnTo>
                  <a:pt x="1781851" y="4121591"/>
                </a:lnTo>
                <a:close/>
                <a:moveTo>
                  <a:pt x="3703315" y="4099902"/>
                </a:moveTo>
                <a:lnTo>
                  <a:pt x="3317156" y="4872221"/>
                </a:lnTo>
                <a:lnTo>
                  <a:pt x="3703315" y="5644540"/>
                </a:lnTo>
                <a:lnTo>
                  <a:pt x="4686053" y="5644540"/>
                </a:lnTo>
                <a:lnTo>
                  <a:pt x="5072214" y="4872221"/>
                </a:lnTo>
                <a:lnTo>
                  <a:pt x="4686053" y="4099902"/>
                </a:lnTo>
                <a:close/>
                <a:moveTo>
                  <a:pt x="2246915" y="3290279"/>
                </a:moveTo>
                <a:lnTo>
                  <a:pt x="1860754" y="4062599"/>
                </a:lnTo>
                <a:lnTo>
                  <a:pt x="2246915" y="4834917"/>
                </a:lnTo>
                <a:lnTo>
                  <a:pt x="3229653" y="4834917"/>
                </a:lnTo>
                <a:lnTo>
                  <a:pt x="3615812" y="4062599"/>
                </a:lnTo>
                <a:lnTo>
                  <a:pt x="3229653" y="3290279"/>
                </a:lnTo>
                <a:close/>
                <a:moveTo>
                  <a:pt x="806487" y="2481524"/>
                </a:moveTo>
                <a:lnTo>
                  <a:pt x="420327" y="3253843"/>
                </a:lnTo>
                <a:lnTo>
                  <a:pt x="806487" y="4026162"/>
                </a:lnTo>
                <a:lnTo>
                  <a:pt x="1789225" y="4026162"/>
                </a:lnTo>
                <a:lnTo>
                  <a:pt x="2175386" y="3253843"/>
                </a:lnTo>
                <a:lnTo>
                  <a:pt x="1789225" y="2481524"/>
                </a:lnTo>
                <a:close/>
                <a:moveTo>
                  <a:pt x="3710689" y="2459834"/>
                </a:moveTo>
                <a:lnTo>
                  <a:pt x="3324530" y="3232155"/>
                </a:lnTo>
                <a:lnTo>
                  <a:pt x="3710689" y="4004473"/>
                </a:lnTo>
                <a:lnTo>
                  <a:pt x="4693427" y="4004473"/>
                </a:lnTo>
                <a:lnTo>
                  <a:pt x="5079588" y="3232155"/>
                </a:lnTo>
                <a:lnTo>
                  <a:pt x="4693427" y="2459834"/>
                </a:lnTo>
                <a:close/>
                <a:moveTo>
                  <a:pt x="2254289" y="1650212"/>
                </a:moveTo>
                <a:lnTo>
                  <a:pt x="1868129" y="2422532"/>
                </a:lnTo>
                <a:lnTo>
                  <a:pt x="2254289" y="3194851"/>
                </a:lnTo>
                <a:lnTo>
                  <a:pt x="3237027" y="3194851"/>
                </a:lnTo>
                <a:lnTo>
                  <a:pt x="3623188" y="2422532"/>
                </a:lnTo>
                <a:lnTo>
                  <a:pt x="3237027" y="1650212"/>
                </a:lnTo>
                <a:close/>
                <a:moveTo>
                  <a:pt x="806488" y="853002"/>
                </a:moveTo>
                <a:lnTo>
                  <a:pt x="1789225" y="853002"/>
                </a:lnTo>
                <a:lnTo>
                  <a:pt x="1890697" y="1055945"/>
                </a:lnTo>
                <a:lnTo>
                  <a:pt x="705016" y="1055945"/>
                </a:lnTo>
                <a:close/>
                <a:moveTo>
                  <a:pt x="3710691" y="831313"/>
                </a:moveTo>
                <a:lnTo>
                  <a:pt x="4693428" y="831313"/>
                </a:lnTo>
                <a:lnTo>
                  <a:pt x="4805744" y="1055945"/>
                </a:lnTo>
                <a:lnTo>
                  <a:pt x="3598376" y="1055945"/>
                </a:lnTo>
                <a:close/>
                <a:moveTo>
                  <a:pt x="2254290" y="21690"/>
                </a:moveTo>
                <a:lnTo>
                  <a:pt x="3237027" y="21690"/>
                </a:lnTo>
                <a:lnTo>
                  <a:pt x="3623188" y="794010"/>
                </a:lnTo>
                <a:lnTo>
                  <a:pt x="3492220" y="1055945"/>
                </a:lnTo>
                <a:lnTo>
                  <a:pt x="1999097" y="1055945"/>
                </a:lnTo>
                <a:lnTo>
                  <a:pt x="1868129" y="794010"/>
                </a:lnTo>
                <a:close/>
                <a:moveTo>
                  <a:pt x="5106064" y="0"/>
                </a:moveTo>
                <a:lnTo>
                  <a:pt x="6309182" y="0"/>
                </a:lnTo>
                <a:lnTo>
                  <a:pt x="6710513" y="802662"/>
                </a:lnTo>
                <a:lnTo>
                  <a:pt x="6583872" y="1055945"/>
                </a:lnTo>
                <a:lnTo>
                  <a:pt x="12191996" y="1055945"/>
                </a:lnTo>
                <a:lnTo>
                  <a:pt x="12191996" y="7913944"/>
                </a:lnTo>
                <a:lnTo>
                  <a:pt x="6427278" y="7913944"/>
                </a:lnTo>
                <a:lnTo>
                  <a:pt x="6299043" y="8170413"/>
                </a:lnTo>
                <a:lnTo>
                  <a:pt x="5116203" y="8170413"/>
                </a:lnTo>
                <a:lnTo>
                  <a:pt x="4987969" y="7913944"/>
                </a:lnTo>
                <a:lnTo>
                  <a:pt x="4964005" y="7913944"/>
                </a:lnTo>
                <a:lnTo>
                  <a:pt x="4693426" y="7372787"/>
                </a:lnTo>
                <a:lnTo>
                  <a:pt x="3710689" y="7372787"/>
                </a:lnTo>
                <a:lnTo>
                  <a:pt x="3440111" y="7913944"/>
                </a:lnTo>
                <a:lnTo>
                  <a:pt x="3333954" y="7913944"/>
                </a:lnTo>
                <a:lnTo>
                  <a:pt x="3623185" y="7335484"/>
                </a:lnTo>
                <a:lnTo>
                  <a:pt x="3237025" y="6563164"/>
                </a:lnTo>
                <a:lnTo>
                  <a:pt x="2254287" y="6563164"/>
                </a:lnTo>
                <a:lnTo>
                  <a:pt x="1868127" y="7335484"/>
                </a:lnTo>
                <a:lnTo>
                  <a:pt x="2157357" y="7913944"/>
                </a:lnTo>
                <a:lnTo>
                  <a:pt x="2048957" y="7913944"/>
                </a:lnTo>
                <a:lnTo>
                  <a:pt x="1789223" y="7394476"/>
                </a:lnTo>
                <a:lnTo>
                  <a:pt x="806485" y="7394476"/>
                </a:lnTo>
                <a:lnTo>
                  <a:pt x="546751" y="7913944"/>
                </a:lnTo>
                <a:lnTo>
                  <a:pt x="0" y="7913944"/>
                </a:lnTo>
                <a:lnTo>
                  <a:pt x="0" y="1055945"/>
                </a:lnTo>
                <a:lnTo>
                  <a:pt x="705016" y="1055945"/>
                </a:lnTo>
                <a:lnTo>
                  <a:pt x="420328" y="1625322"/>
                </a:lnTo>
                <a:lnTo>
                  <a:pt x="806488" y="2397641"/>
                </a:lnTo>
                <a:lnTo>
                  <a:pt x="1789225" y="2397641"/>
                </a:lnTo>
                <a:lnTo>
                  <a:pt x="2175386" y="1625322"/>
                </a:lnTo>
                <a:lnTo>
                  <a:pt x="1890697" y="1055945"/>
                </a:lnTo>
                <a:lnTo>
                  <a:pt x="1999097" y="1055945"/>
                </a:lnTo>
                <a:lnTo>
                  <a:pt x="2254290" y="1566329"/>
                </a:lnTo>
                <a:lnTo>
                  <a:pt x="3237027" y="1566329"/>
                </a:lnTo>
                <a:lnTo>
                  <a:pt x="3492220" y="1055945"/>
                </a:lnTo>
                <a:lnTo>
                  <a:pt x="3598376" y="1055945"/>
                </a:lnTo>
                <a:lnTo>
                  <a:pt x="3324532" y="1603633"/>
                </a:lnTo>
                <a:lnTo>
                  <a:pt x="3710691" y="2375953"/>
                </a:lnTo>
                <a:lnTo>
                  <a:pt x="4693428" y="2375953"/>
                </a:lnTo>
                <a:lnTo>
                  <a:pt x="5079590" y="1603633"/>
                </a:lnTo>
                <a:lnTo>
                  <a:pt x="4805744" y="1055945"/>
                </a:lnTo>
                <a:lnTo>
                  <a:pt x="4831375" y="1055945"/>
                </a:lnTo>
                <a:lnTo>
                  <a:pt x="4704734" y="802662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dirty="0">
              <a:latin typeface="Arial Rounded MT Bold" panose="020F070403050403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95C2CE3-D0D8-E555-5A4E-FBEBC779F1FF}"/>
              </a:ext>
            </a:extLst>
          </p:cNvPr>
          <p:cNvSpPr txBox="1"/>
          <p:nvPr/>
        </p:nvSpPr>
        <p:spPr>
          <a:xfrm>
            <a:off x="5776686" y="635444"/>
            <a:ext cx="609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solidFill>
                  <a:srgbClr val="6EC7F9"/>
                </a:solidFill>
                <a:latin typeface="Arial Rounded MT Bold" panose="020F0704030504030204" pitchFamily="34" charset="0"/>
              </a:rPr>
              <a:t>CALCOLO CRITTOGRAFICO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B3E94CC-59A5-409B-2014-F0DCAB4E52FB}"/>
              </a:ext>
            </a:extLst>
          </p:cNvPr>
          <p:cNvSpPr txBox="1"/>
          <p:nvPr/>
        </p:nvSpPr>
        <p:spPr>
          <a:xfrm>
            <a:off x="5907314" y="2480722"/>
            <a:ext cx="528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b="0" i="0" dirty="0">
                <a:solidFill>
                  <a:srgbClr val="6EC7F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 termine si riferisce a un'ampia gamma di tecnologie, tra cui il calcolo multilaterale, la crittografia omomorfica e la crittografia ricercabile. Anche se differiscono per alcuni dettagli, queste tecnologie proteggono i dati a livello crittografico in modo tale da permetterti di realizzare operazioni di calcolo sui dati protetti preservando al contempo la loro riservatezza.</a:t>
            </a:r>
            <a:endParaRPr lang="it-IT" sz="2000" dirty="0">
              <a:solidFill>
                <a:srgbClr val="6EC7F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61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18C2F89-C887-2844-BF63-B9380A4537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EDFEDBE-7D6D-64B7-606E-A6F521C4576F}"/>
              </a:ext>
            </a:extLst>
          </p:cNvPr>
          <p:cNvSpPr txBox="1"/>
          <p:nvPr/>
        </p:nvSpPr>
        <p:spPr>
          <a:xfrm>
            <a:off x="4709652" y="227230"/>
            <a:ext cx="2772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solidFill>
                  <a:srgbClr val="6EC7F9"/>
                </a:solidFill>
                <a:latin typeface="Arial Rounded MT Bold" panose="020F0704030504030204" pitchFamily="34" charset="0"/>
              </a:rPr>
              <a:t>INDICE</a:t>
            </a:r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804B55BF-A2AC-C0DE-EDA7-6532C4EF7569}"/>
              </a:ext>
            </a:extLst>
          </p:cNvPr>
          <p:cNvSpPr/>
          <p:nvPr/>
        </p:nvSpPr>
        <p:spPr>
          <a:xfrm>
            <a:off x="6457334" y="2254362"/>
            <a:ext cx="1799304" cy="1563329"/>
          </a:xfrm>
          <a:custGeom>
            <a:avLst/>
            <a:gdLst/>
            <a:ahLst/>
            <a:cxnLst/>
            <a:rect l="l" t="t" r="r" b="b"/>
            <a:pathLst>
              <a:path w="1799304" h="1563329">
                <a:moveTo>
                  <a:pt x="906324" y="142184"/>
                </a:moveTo>
                <a:cubicBezTo>
                  <a:pt x="891755" y="142184"/>
                  <a:pt x="879049" y="144335"/>
                  <a:pt x="868208" y="148638"/>
                </a:cubicBezTo>
                <a:cubicBezTo>
                  <a:pt x="857367" y="152940"/>
                  <a:pt x="848418" y="158590"/>
                  <a:pt x="841363" y="165588"/>
                </a:cubicBezTo>
                <a:cubicBezTo>
                  <a:pt x="834308" y="172586"/>
                  <a:pt x="829002" y="180387"/>
                  <a:pt x="825445" y="188991"/>
                </a:cubicBezTo>
                <a:cubicBezTo>
                  <a:pt x="821889" y="197595"/>
                  <a:pt x="820111" y="205855"/>
                  <a:pt x="820111" y="213771"/>
                </a:cubicBezTo>
                <a:cubicBezTo>
                  <a:pt x="820111" y="220310"/>
                  <a:pt x="822004" y="225472"/>
                  <a:pt x="825790" y="229258"/>
                </a:cubicBezTo>
                <a:cubicBezTo>
                  <a:pt x="829575" y="233044"/>
                  <a:pt x="834336" y="234937"/>
                  <a:pt x="840072" y="234937"/>
                </a:cubicBezTo>
                <a:cubicBezTo>
                  <a:pt x="846612" y="234937"/>
                  <a:pt x="851573" y="232872"/>
                  <a:pt x="854958" y="228742"/>
                </a:cubicBezTo>
                <a:cubicBezTo>
                  <a:pt x="858342" y="224612"/>
                  <a:pt x="861382" y="218704"/>
                  <a:pt x="864078" y="211017"/>
                </a:cubicBezTo>
                <a:cubicBezTo>
                  <a:pt x="866774" y="203331"/>
                  <a:pt x="868696" y="198627"/>
                  <a:pt x="869843" y="196907"/>
                </a:cubicBezTo>
                <a:cubicBezTo>
                  <a:pt x="878447" y="183714"/>
                  <a:pt x="890263" y="177117"/>
                  <a:pt x="905292" y="177117"/>
                </a:cubicBezTo>
                <a:cubicBezTo>
                  <a:pt x="912404" y="177117"/>
                  <a:pt x="918972" y="178723"/>
                  <a:pt x="924995" y="181935"/>
                </a:cubicBezTo>
                <a:cubicBezTo>
                  <a:pt x="931018" y="185148"/>
                  <a:pt x="935779" y="189651"/>
                  <a:pt x="939278" y="195444"/>
                </a:cubicBezTo>
                <a:cubicBezTo>
                  <a:pt x="942777" y="201237"/>
                  <a:pt x="944527" y="207805"/>
                  <a:pt x="944527" y="215147"/>
                </a:cubicBezTo>
                <a:cubicBezTo>
                  <a:pt x="944527" y="221916"/>
                  <a:pt x="942892" y="228828"/>
                  <a:pt x="939622" y="235883"/>
                </a:cubicBezTo>
                <a:cubicBezTo>
                  <a:pt x="936353" y="242939"/>
                  <a:pt x="931592" y="249822"/>
                  <a:pt x="925339" y="256533"/>
                </a:cubicBezTo>
                <a:cubicBezTo>
                  <a:pt x="919087" y="263244"/>
                  <a:pt x="911257" y="269927"/>
                  <a:pt x="901850" y="276581"/>
                </a:cubicBezTo>
                <a:cubicBezTo>
                  <a:pt x="896573" y="280137"/>
                  <a:pt x="887797" y="287565"/>
                  <a:pt x="875521" y="298866"/>
                </a:cubicBezTo>
                <a:cubicBezTo>
                  <a:pt x="863246" y="310166"/>
                  <a:pt x="849480" y="323731"/>
                  <a:pt x="834222" y="339563"/>
                </a:cubicBezTo>
                <a:cubicBezTo>
                  <a:pt x="830551" y="343464"/>
                  <a:pt x="827166" y="348827"/>
                  <a:pt x="824069" y="355653"/>
                </a:cubicBezTo>
                <a:cubicBezTo>
                  <a:pt x="820971" y="362479"/>
                  <a:pt x="819423" y="367957"/>
                  <a:pt x="819423" y="372087"/>
                </a:cubicBezTo>
                <a:cubicBezTo>
                  <a:pt x="819423" y="378511"/>
                  <a:pt x="821832" y="384104"/>
                  <a:pt x="826650" y="388865"/>
                </a:cubicBezTo>
                <a:cubicBezTo>
                  <a:pt x="831468" y="393626"/>
                  <a:pt x="838180" y="396006"/>
                  <a:pt x="846784" y="396006"/>
                </a:cubicBezTo>
                <a:lnTo>
                  <a:pt x="973436" y="396006"/>
                </a:lnTo>
                <a:cubicBezTo>
                  <a:pt x="981008" y="396006"/>
                  <a:pt x="986658" y="394056"/>
                  <a:pt x="990387" y="390155"/>
                </a:cubicBezTo>
                <a:cubicBezTo>
                  <a:pt x="994115" y="386255"/>
                  <a:pt x="995979" y="381494"/>
                  <a:pt x="995979" y="375872"/>
                </a:cubicBezTo>
                <a:cubicBezTo>
                  <a:pt x="995979" y="369563"/>
                  <a:pt x="993627" y="364572"/>
                  <a:pt x="988924" y="360901"/>
                </a:cubicBezTo>
                <a:cubicBezTo>
                  <a:pt x="984220" y="357230"/>
                  <a:pt x="977394" y="355395"/>
                  <a:pt x="968446" y="355395"/>
                </a:cubicBezTo>
                <a:lnTo>
                  <a:pt x="878619" y="355395"/>
                </a:lnTo>
                <a:cubicBezTo>
                  <a:pt x="881487" y="351035"/>
                  <a:pt x="884298" y="347307"/>
                  <a:pt x="887051" y="344209"/>
                </a:cubicBezTo>
                <a:cubicBezTo>
                  <a:pt x="893475" y="336408"/>
                  <a:pt x="905320" y="325452"/>
                  <a:pt x="922586" y="311342"/>
                </a:cubicBezTo>
                <a:cubicBezTo>
                  <a:pt x="939852" y="297231"/>
                  <a:pt x="952156" y="286877"/>
                  <a:pt x="959498" y="280281"/>
                </a:cubicBezTo>
                <a:cubicBezTo>
                  <a:pt x="966840" y="273684"/>
                  <a:pt x="974039" y="264564"/>
                  <a:pt x="981094" y="252920"/>
                </a:cubicBezTo>
                <a:cubicBezTo>
                  <a:pt x="988149" y="241275"/>
                  <a:pt x="991677" y="228340"/>
                  <a:pt x="991677" y="214115"/>
                </a:cubicBezTo>
                <a:cubicBezTo>
                  <a:pt x="991677" y="205052"/>
                  <a:pt x="989985" y="196304"/>
                  <a:pt x="986601" y="187872"/>
                </a:cubicBezTo>
                <a:cubicBezTo>
                  <a:pt x="983216" y="179440"/>
                  <a:pt x="978484" y="172012"/>
                  <a:pt x="972404" y="165588"/>
                </a:cubicBezTo>
                <a:cubicBezTo>
                  <a:pt x="966324" y="159163"/>
                  <a:pt x="959268" y="154115"/>
                  <a:pt x="951238" y="150444"/>
                </a:cubicBezTo>
                <a:cubicBezTo>
                  <a:pt x="938848" y="144938"/>
                  <a:pt x="923877" y="142184"/>
                  <a:pt x="906324" y="142184"/>
                </a:cubicBezTo>
                <a:close/>
                <a:moveTo>
                  <a:pt x="390832" y="0"/>
                </a:moveTo>
                <a:lnTo>
                  <a:pt x="1408472" y="0"/>
                </a:lnTo>
                <a:lnTo>
                  <a:pt x="1799304" y="781665"/>
                </a:lnTo>
                <a:lnTo>
                  <a:pt x="1408472" y="1563329"/>
                </a:lnTo>
                <a:lnTo>
                  <a:pt x="390832" y="1563329"/>
                </a:lnTo>
                <a:lnTo>
                  <a:pt x="0" y="781665"/>
                </a:lnTo>
                <a:close/>
              </a:path>
            </a:pathLst>
          </a:custGeom>
          <a:solidFill>
            <a:srgbClr val="6EC7F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algn="ctr"/>
            <a:r>
              <a:rPr lang="it-IT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TECNICHE</a:t>
            </a:r>
          </a:p>
        </p:txBody>
      </p:sp>
      <p:sp>
        <p:nvSpPr>
          <p:cNvPr id="20" name="Figura a mano libera: forma 19">
            <a:extLst>
              <a:ext uri="{FF2B5EF4-FFF2-40B4-BE49-F238E27FC236}">
                <a16:creationId xmlns:a16="http://schemas.microsoft.com/office/drawing/2014/main" id="{787978D0-8419-7F6F-C6AD-0DCF4F570412}"/>
              </a:ext>
            </a:extLst>
          </p:cNvPr>
          <p:cNvSpPr/>
          <p:nvPr/>
        </p:nvSpPr>
        <p:spPr>
          <a:xfrm>
            <a:off x="6457334" y="3819830"/>
            <a:ext cx="1799304" cy="1563329"/>
          </a:xfrm>
          <a:custGeom>
            <a:avLst/>
            <a:gdLst/>
            <a:ahLst/>
            <a:cxnLst/>
            <a:rect l="l" t="t" r="r" b="b"/>
            <a:pathLst>
              <a:path w="1799304" h="1563329">
                <a:moveTo>
                  <a:pt x="904172" y="145786"/>
                </a:moveTo>
                <a:cubicBezTo>
                  <a:pt x="891438" y="145786"/>
                  <a:pt x="879909" y="147592"/>
                  <a:pt x="869584" y="151206"/>
                </a:cubicBezTo>
                <a:cubicBezTo>
                  <a:pt x="859259" y="154820"/>
                  <a:pt x="850626" y="159610"/>
                  <a:pt x="843685" y="165575"/>
                </a:cubicBezTo>
                <a:cubicBezTo>
                  <a:pt x="836745" y="171541"/>
                  <a:pt x="831467" y="177822"/>
                  <a:pt x="827854" y="184418"/>
                </a:cubicBezTo>
                <a:cubicBezTo>
                  <a:pt x="824240" y="191015"/>
                  <a:pt x="822433" y="197296"/>
                  <a:pt x="822433" y="203261"/>
                </a:cubicBezTo>
                <a:cubicBezTo>
                  <a:pt x="822433" y="209456"/>
                  <a:pt x="824355" y="214418"/>
                  <a:pt x="828198" y="218146"/>
                </a:cubicBezTo>
                <a:cubicBezTo>
                  <a:pt x="832041" y="221875"/>
                  <a:pt x="836257" y="223739"/>
                  <a:pt x="840846" y="223739"/>
                </a:cubicBezTo>
                <a:cubicBezTo>
                  <a:pt x="844746" y="223739"/>
                  <a:pt x="848188" y="223051"/>
                  <a:pt x="851171" y="221674"/>
                </a:cubicBezTo>
                <a:cubicBezTo>
                  <a:pt x="854154" y="220297"/>
                  <a:pt x="856219" y="218404"/>
                  <a:pt x="857366" y="215995"/>
                </a:cubicBezTo>
                <a:cubicBezTo>
                  <a:pt x="859316" y="211521"/>
                  <a:pt x="861467" y="206760"/>
                  <a:pt x="863819" y="201712"/>
                </a:cubicBezTo>
                <a:cubicBezTo>
                  <a:pt x="866171" y="196665"/>
                  <a:pt x="868666" y="192535"/>
                  <a:pt x="871304" y="189322"/>
                </a:cubicBezTo>
                <a:cubicBezTo>
                  <a:pt x="873943" y="186110"/>
                  <a:pt x="877528" y="183529"/>
                  <a:pt x="882060" y="181579"/>
                </a:cubicBezTo>
                <a:cubicBezTo>
                  <a:pt x="886591" y="179628"/>
                  <a:pt x="892356" y="178653"/>
                  <a:pt x="899354" y="178653"/>
                </a:cubicBezTo>
                <a:cubicBezTo>
                  <a:pt x="909679" y="178653"/>
                  <a:pt x="917881" y="181837"/>
                  <a:pt x="923962" y="188204"/>
                </a:cubicBezTo>
                <a:cubicBezTo>
                  <a:pt x="930042" y="194571"/>
                  <a:pt x="933082" y="202171"/>
                  <a:pt x="933082" y="211005"/>
                </a:cubicBezTo>
                <a:cubicBezTo>
                  <a:pt x="933082" y="222592"/>
                  <a:pt x="929268" y="231483"/>
                  <a:pt x="921639" y="237678"/>
                </a:cubicBezTo>
                <a:cubicBezTo>
                  <a:pt x="914010" y="243873"/>
                  <a:pt x="904918" y="246970"/>
                  <a:pt x="894364" y="246970"/>
                </a:cubicBezTo>
                <a:lnTo>
                  <a:pt x="887308" y="246970"/>
                </a:lnTo>
                <a:cubicBezTo>
                  <a:pt x="879163" y="246970"/>
                  <a:pt x="873025" y="248662"/>
                  <a:pt x="868895" y="252047"/>
                </a:cubicBezTo>
                <a:cubicBezTo>
                  <a:pt x="864765" y="255431"/>
                  <a:pt x="862700" y="259876"/>
                  <a:pt x="862700" y="265383"/>
                </a:cubicBezTo>
                <a:cubicBezTo>
                  <a:pt x="862700" y="271004"/>
                  <a:pt x="864421" y="275392"/>
                  <a:pt x="867863" y="278547"/>
                </a:cubicBezTo>
                <a:cubicBezTo>
                  <a:pt x="871304" y="281702"/>
                  <a:pt x="876180" y="283280"/>
                  <a:pt x="882490" y="283280"/>
                </a:cubicBezTo>
                <a:cubicBezTo>
                  <a:pt x="883867" y="283280"/>
                  <a:pt x="886964" y="283050"/>
                  <a:pt x="891782" y="282591"/>
                </a:cubicBezTo>
                <a:cubicBezTo>
                  <a:pt x="896601" y="282132"/>
                  <a:pt x="900157" y="281903"/>
                  <a:pt x="902451" y="281903"/>
                </a:cubicBezTo>
                <a:cubicBezTo>
                  <a:pt x="915530" y="281903"/>
                  <a:pt x="925740" y="285717"/>
                  <a:pt x="933082" y="293346"/>
                </a:cubicBezTo>
                <a:cubicBezTo>
                  <a:pt x="940424" y="300975"/>
                  <a:pt x="944095" y="311501"/>
                  <a:pt x="944095" y="324923"/>
                </a:cubicBezTo>
                <a:cubicBezTo>
                  <a:pt x="944095" y="333986"/>
                  <a:pt x="941944" y="341960"/>
                  <a:pt x="937642" y="348843"/>
                </a:cubicBezTo>
                <a:cubicBezTo>
                  <a:pt x="933340" y="355726"/>
                  <a:pt x="927891" y="360917"/>
                  <a:pt x="921294" y="364416"/>
                </a:cubicBezTo>
                <a:cubicBezTo>
                  <a:pt x="914698" y="367915"/>
                  <a:pt x="907843" y="369665"/>
                  <a:pt x="900731" y="369665"/>
                </a:cubicBezTo>
                <a:cubicBezTo>
                  <a:pt x="888341" y="369665"/>
                  <a:pt x="878733" y="365793"/>
                  <a:pt x="871907" y="358049"/>
                </a:cubicBezTo>
                <a:cubicBezTo>
                  <a:pt x="865081" y="350306"/>
                  <a:pt x="858685" y="338461"/>
                  <a:pt x="852720" y="322514"/>
                </a:cubicBezTo>
                <a:cubicBezTo>
                  <a:pt x="851802" y="319876"/>
                  <a:pt x="849852" y="317610"/>
                  <a:pt x="846869" y="315717"/>
                </a:cubicBezTo>
                <a:cubicBezTo>
                  <a:pt x="843886" y="313824"/>
                  <a:pt x="840789" y="312878"/>
                  <a:pt x="837576" y="312878"/>
                </a:cubicBezTo>
                <a:cubicBezTo>
                  <a:pt x="831152" y="312878"/>
                  <a:pt x="825789" y="314914"/>
                  <a:pt x="821487" y="318987"/>
                </a:cubicBezTo>
                <a:cubicBezTo>
                  <a:pt x="817185" y="323059"/>
                  <a:pt x="815034" y="328423"/>
                  <a:pt x="815034" y="335076"/>
                </a:cubicBezTo>
                <a:cubicBezTo>
                  <a:pt x="815034" y="340239"/>
                  <a:pt x="816840" y="346778"/>
                  <a:pt x="820454" y="354694"/>
                </a:cubicBezTo>
                <a:cubicBezTo>
                  <a:pt x="824068" y="362610"/>
                  <a:pt x="829402" y="370267"/>
                  <a:pt x="836458" y="377667"/>
                </a:cubicBezTo>
                <a:cubicBezTo>
                  <a:pt x="843513" y="385066"/>
                  <a:pt x="852490" y="391233"/>
                  <a:pt x="863389" y="396166"/>
                </a:cubicBezTo>
                <a:cubicBezTo>
                  <a:pt x="874287" y="401099"/>
                  <a:pt x="886620" y="403565"/>
                  <a:pt x="900386" y="403565"/>
                </a:cubicBezTo>
                <a:cubicBezTo>
                  <a:pt x="913924" y="403565"/>
                  <a:pt x="926285" y="401414"/>
                  <a:pt x="937470" y="397112"/>
                </a:cubicBezTo>
                <a:cubicBezTo>
                  <a:pt x="948656" y="392810"/>
                  <a:pt x="958321" y="386845"/>
                  <a:pt x="966466" y="379216"/>
                </a:cubicBezTo>
                <a:cubicBezTo>
                  <a:pt x="974611" y="371587"/>
                  <a:pt x="980778" y="362896"/>
                  <a:pt x="984965" y="353145"/>
                </a:cubicBezTo>
                <a:cubicBezTo>
                  <a:pt x="989152" y="343394"/>
                  <a:pt x="991246" y="333298"/>
                  <a:pt x="991246" y="322858"/>
                </a:cubicBezTo>
                <a:cubicBezTo>
                  <a:pt x="991246" y="314140"/>
                  <a:pt x="989697" y="306023"/>
                  <a:pt x="986600" y="298509"/>
                </a:cubicBezTo>
                <a:cubicBezTo>
                  <a:pt x="983502" y="290995"/>
                  <a:pt x="978885" y="284140"/>
                  <a:pt x="972747" y="277945"/>
                </a:cubicBezTo>
                <a:cubicBezTo>
                  <a:pt x="966610" y="271750"/>
                  <a:pt x="959067" y="266243"/>
                  <a:pt x="950118" y="261425"/>
                </a:cubicBezTo>
                <a:cubicBezTo>
                  <a:pt x="959411" y="253624"/>
                  <a:pt x="966552" y="245622"/>
                  <a:pt x="971543" y="237420"/>
                </a:cubicBezTo>
                <a:cubicBezTo>
                  <a:pt x="976533" y="229217"/>
                  <a:pt x="979028" y="219380"/>
                  <a:pt x="979028" y="207907"/>
                </a:cubicBezTo>
                <a:cubicBezTo>
                  <a:pt x="979028" y="199189"/>
                  <a:pt x="977307" y="191043"/>
                  <a:pt x="973866" y="183472"/>
                </a:cubicBezTo>
                <a:cubicBezTo>
                  <a:pt x="970424" y="175900"/>
                  <a:pt x="965319" y="169246"/>
                  <a:pt x="958550" y="163510"/>
                </a:cubicBezTo>
                <a:cubicBezTo>
                  <a:pt x="951782" y="157774"/>
                  <a:pt x="943809" y="153386"/>
                  <a:pt x="934631" y="150346"/>
                </a:cubicBezTo>
                <a:cubicBezTo>
                  <a:pt x="925453" y="147306"/>
                  <a:pt x="915300" y="145786"/>
                  <a:pt x="904172" y="145786"/>
                </a:cubicBezTo>
                <a:close/>
                <a:moveTo>
                  <a:pt x="390832" y="0"/>
                </a:moveTo>
                <a:lnTo>
                  <a:pt x="1408472" y="0"/>
                </a:lnTo>
                <a:lnTo>
                  <a:pt x="1799304" y="781665"/>
                </a:lnTo>
                <a:lnTo>
                  <a:pt x="1408472" y="1563329"/>
                </a:lnTo>
                <a:lnTo>
                  <a:pt x="390832" y="1563329"/>
                </a:lnTo>
                <a:lnTo>
                  <a:pt x="0" y="781665"/>
                </a:lnTo>
                <a:close/>
              </a:path>
            </a:pathLst>
          </a:custGeom>
          <a:solidFill>
            <a:srgbClr val="6EC7F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algn="ctr"/>
            <a:r>
              <a:rPr lang="it-IT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CRITTOGRAFIA IBRIDA</a:t>
            </a:r>
          </a:p>
        </p:txBody>
      </p:sp>
      <p:sp>
        <p:nvSpPr>
          <p:cNvPr id="21" name="Figura a mano libera: forma 20">
            <a:extLst>
              <a:ext uri="{FF2B5EF4-FFF2-40B4-BE49-F238E27FC236}">
                <a16:creationId xmlns:a16="http://schemas.microsoft.com/office/drawing/2014/main" id="{31F0BFE0-4A17-8F18-46A6-3691BAAD72B4}"/>
              </a:ext>
            </a:extLst>
          </p:cNvPr>
          <p:cNvSpPr/>
          <p:nvPr/>
        </p:nvSpPr>
        <p:spPr>
          <a:xfrm>
            <a:off x="5047634" y="4599355"/>
            <a:ext cx="1799304" cy="1563329"/>
          </a:xfrm>
          <a:custGeom>
            <a:avLst/>
            <a:gdLst/>
            <a:ahLst/>
            <a:cxnLst/>
            <a:rect l="l" t="t" r="r" b="b"/>
            <a:pathLst>
              <a:path w="1799304" h="1563329">
                <a:moveTo>
                  <a:pt x="923359" y="205757"/>
                </a:moveTo>
                <a:lnTo>
                  <a:pt x="923359" y="305737"/>
                </a:lnTo>
                <a:lnTo>
                  <a:pt x="849364" y="305737"/>
                </a:lnTo>
                <a:close/>
                <a:moveTo>
                  <a:pt x="940223" y="142603"/>
                </a:moveTo>
                <a:cubicBezTo>
                  <a:pt x="934832" y="142603"/>
                  <a:pt x="930214" y="144410"/>
                  <a:pt x="926371" y="148023"/>
                </a:cubicBezTo>
                <a:cubicBezTo>
                  <a:pt x="922528" y="151637"/>
                  <a:pt x="917623" y="157459"/>
                  <a:pt x="911658" y="165490"/>
                </a:cubicBezTo>
                <a:lnTo>
                  <a:pt x="820454" y="287496"/>
                </a:lnTo>
                <a:cubicBezTo>
                  <a:pt x="817930" y="290823"/>
                  <a:pt x="815808" y="293634"/>
                  <a:pt x="814087" y="295928"/>
                </a:cubicBezTo>
                <a:cubicBezTo>
                  <a:pt x="812366" y="298223"/>
                  <a:pt x="810703" y="300603"/>
                  <a:pt x="809097" y="303070"/>
                </a:cubicBezTo>
                <a:cubicBezTo>
                  <a:pt x="807491" y="305536"/>
                  <a:pt x="806286" y="307888"/>
                  <a:pt x="805483" y="310125"/>
                </a:cubicBezTo>
                <a:cubicBezTo>
                  <a:pt x="804680" y="312362"/>
                  <a:pt x="804278" y="314570"/>
                  <a:pt x="804278" y="316750"/>
                </a:cubicBezTo>
                <a:cubicBezTo>
                  <a:pt x="804278" y="325240"/>
                  <a:pt x="807003" y="331951"/>
                  <a:pt x="812452" y="336884"/>
                </a:cubicBezTo>
                <a:cubicBezTo>
                  <a:pt x="817902" y="341817"/>
                  <a:pt x="826075" y="344283"/>
                  <a:pt x="836974" y="344283"/>
                </a:cubicBezTo>
                <a:lnTo>
                  <a:pt x="923359" y="344283"/>
                </a:lnTo>
                <a:lnTo>
                  <a:pt x="923359" y="376291"/>
                </a:lnTo>
                <a:cubicBezTo>
                  <a:pt x="923359" y="384895"/>
                  <a:pt x="925338" y="391405"/>
                  <a:pt x="929296" y="395822"/>
                </a:cubicBezTo>
                <a:cubicBezTo>
                  <a:pt x="933254" y="400239"/>
                  <a:pt x="938445" y="402447"/>
                  <a:pt x="944870" y="402447"/>
                </a:cubicBezTo>
                <a:cubicBezTo>
                  <a:pt x="951409" y="402447"/>
                  <a:pt x="956629" y="400296"/>
                  <a:pt x="960529" y="395994"/>
                </a:cubicBezTo>
                <a:cubicBezTo>
                  <a:pt x="964430" y="391692"/>
                  <a:pt x="966380" y="385124"/>
                  <a:pt x="966380" y="376291"/>
                </a:cubicBezTo>
                <a:lnTo>
                  <a:pt x="966380" y="344283"/>
                </a:lnTo>
                <a:lnTo>
                  <a:pt x="976877" y="344283"/>
                </a:lnTo>
                <a:cubicBezTo>
                  <a:pt x="985596" y="344283"/>
                  <a:pt x="992135" y="342763"/>
                  <a:pt x="996494" y="339723"/>
                </a:cubicBezTo>
                <a:cubicBezTo>
                  <a:pt x="1000854" y="336683"/>
                  <a:pt x="1003034" y="331836"/>
                  <a:pt x="1003034" y="325182"/>
                </a:cubicBezTo>
                <a:cubicBezTo>
                  <a:pt x="1003034" y="317037"/>
                  <a:pt x="1000366" y="311760"/>
                  <a:pt x="995032" y="309351"/>
                </a:cubicBezTo>
                <a:cubicBezTo>
                  <a:pt x="989697" y="306941"/>
                  <a:pt x="982613" y="305737"/>
                  <a:pt x="973780" y="305737"/>
                </a:cubicBezTo>
                <a:lnTo>
                  <a:pt x="966380" y="305737"/>
                </a:lnTo>
                <a:lnTo>
                  <a:pt x="966380" y="172545"/>
                </a:lnTo>
                <a:cubicBezTo>
                  <a:pt x="966380" y="152583"/>
                  <a:pt x="957661" y="142603"/>
                  <a:pt x="940223" y="142603"/>
                </a:cubicBezTo>
                <a:close/>
                <a:moveTo>
                  <a:pt x="390832" y="0"/>
                </a:moveTo>
                <a:lnTo>
                  <a:pt x="1408472" y="0"/>
                </a:lnTo>
                <a:lnTo>
                  <a:pt x="1799304" y="781665"/>
                </a:lnTo>
                <a:lnTo>
                  <a:pt x="1408472" y="1563329"/>
                </a:lnTo>
                <a:lnTo>
                  <a:pt x="390832" y="1563329"/>
                </a:lnTo>
                <a:lnTo>
                  <a:pt x="0" y="781665"/>
                </a:lnTo>
                <a:close/>
              </a:path>
            </a:pathLst>
          </a:custGeom>
          <a:solidFill>
            <a:srgbClr val="6EC7F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algn="ctr"/>
            <a:r>
              <a:rPr lang="it-IT" dirty="0">
                <a:solidFill>
                  <a:schemeClr val="tx1"/>
                </a:solidFill>
                <a:latin typeface="Arial Rounded MT Bold" panose="020F0704030504030204" pitchFamily="34" charset="0"/>
              </a:rPr>
              <a:t>FIRMA DIGITALE</a:t>
            </a:r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D655A628-AAAC-C195-AC37-5C90919EFDA2}"/>
              </a:ext>
            </a:extLst>
          </p:cNvPr>
          <p:cNvSpPr/>
          <p:nvPr/>
        </p:nvSpPr>
        <p:spPr>
          <a:xfrm>
            <a:off x="3637934" y="3819830"/>
            <a:ext cx="1799304" cy="1563329"/>
          </a:xfrm>
          <a:custGeom>
            <a:avLst/>
            <a:gdLst/>
            <a:ahLst/>
            <a:cxnLst/>
            <a:rect l="l" t="t" r="r" b="b"/>
            <a:pathLst>
              <a:path w="1799304" h="1563329">
                <a:moveTo>
                  <a:pt x="871219" y="149055"/>
                </a:moveTo>
                <a:cubicBezTo>
                  <a:pt x="861353" y="149055"/>
                  <a:pt x="854241" y="151292"/>
                  <a:pt x="849881" y="155766"/>
                </a:cubicBezTo>
                <a:cubicBezTo>
                  <a:pt x="845522" y="160241"/>
                  <a:pt x="842539" y="167411"/>
                  <a:pt x="840933" y="177277"/>
                </a:cubicBezTo>
                <a:lnTo>
                  <a:pt x="826478" y="259704"/>
                </a:lnTo>
                <a:cubicBezTo>
                  <a:pt x="825216" y="266932"/>
                  <a:pt x="824585" y="270832"/>
                  <a:pt x="824585" y="271406"/>
                </a:cubicBezTo>
                <a:cubicBezTo>
                  <a:pt x="824585" y="276568"/>
                  <a:pt x="826765" y="281186"/>
                  <a:pt x="831124" y="285258"/>
                </a:cubicBezTo>
                <a:cubicBezTo>
                  <a:pt x="835484" y="289331"/>
                  <a:pt x="840474" y="291367"/>
                  <a:pt x="846095" y="291367"/>
                </a:cubicBezTo>
                <a:cubicBezTo>
                  <a:pt x="851258" y="291367"/>
                  <a:pt x="857826" y="288356"/>
                  <a:pt x="865799" y="282333"/>
                </a:cubicBezTo>
                <a:cubicBezTo>
                  <a:pt x="873772" y="276310"/>
                  <a:pt x="879881" y="272094"/>
                  <a:pt x="884126" y="269685"/>
                </a:cubicBezTo>
                <a:cubicBezTo>
                  <a:pt x="888370" y="267276"/>
                  <a:pt x="895426" y="266071"/>
                  <a:pt x="905292" y="266071"/>
                </a:cubicBezTo>
                <a:cubicBezTo>
                  <a:pt x="913322" y="266071"/>
                  <a:pt x="920607" y="267993"/>
                  <a:pt x="927146" y="271836"/>
                </a:cubicBezTo>
                <a:cubicBezTo>
                  <a:pt x="933685" y="275679"/>
                  <a:pt x="938905" y="281501"/>
                  <a:pt x="942806" y="289302"/>
                </a:cubicBezTo>
                <a:cubicBezTo>
                  <a:pt x="946706" y="297103"/>
                  <a:pt x="948657" y="306511"/>
                  <a:pt x="948657" y="317524"/>
                </a:cubicBezTo>
                <a:cubicBezTo>
                  <a:pt x="948657" y="327734"/>
                  <a:pt x="946850" y="336855"/>
                  <a:pt x="943236" y="344885"/>
                </a:cubicBezTo>
                <a:cubicBezTo>
                  <a:pt x="939622" y="352916"/>
                  <a:pt x="934488" y="359225"/>
                  <a:pt x="927835" y="363814"/>
                </a:cubicBezTo>
                <a:cubicBezTo>
                  <a:pt x="921181" y="368403"/>
                  <a:pt x="913437" y="370697"/>
                  <a:pt x="904603" y="370697"/>
                </a:cubicBezTo>
                <a:cubicBezTo>
                  <a:pt x="894967" y="370697"/>
                  <a:pt x="886248" y="367858"/>
                  <a:pt x="878447" y="362179"/>
                </a:cubicBezTo>
                <a:cubicBezTo>
                  <a:pt x="870646" y="356501"/>
                  <a:pt x="864451" y="348556"/>
                  <a:pt x="859862" y="338346"/>
                </a:cubicBezTo>
                <a:cubicBezTo>
                  <a:pt x="855158" y="327218"/>
                  <a:pt x="847988" y="321654"/>
                  <a:pt x="838352" y="321654"/>
                </a:cubicBezTo>
                <a:cubicBezTo>
                  <a:pt x="832730" y="321654"/>
                  <a:pt x="828055" y="323662"/>
                  <a:pt x="824327" y="327677"/>
                </a:cubicBezTo>
                <a:cubicBezTo>
                  <a:pt x="820598" y="331692"/>
                  <a:pt x="818734" y="335937"/>
                  <a:pt x="818734" y="340411"/>
                </a:cubicBezTo>
                <a:cubicBezTo>
                  <a:pt x="818734" y="347753"/>
                  <a:pt x="821402" y="356329"/>
                  <a:pt x="826736" y="366137"/>
                </a:cubicBezTo>
                <a:cubicBezTo>
                  <a:pt x="832071" y="375946"/>
                  <a:pt x="841134" y="384636"/>
                  <a:pt x="853925" y="392208"/>
                </a:cubicBezTo>
                <a:cubicBezTo>
                  <a:pt x="866717" y="399779"/>
                  <a:pt x="883380" y="403565"/>
                  <a:pt x="903915" y="403565"/>
                </a:cubicBezTo>
                <a:cubicBezTo>
                  <a:pt x="922271" y="403565"/>
                  <a:pt x="938475" y="399550"/>
                  <a:pt x="952528" y="391520"/>
                </a:cubicBezTo>
                <a:cubicBezTo>
                  <a:pt x="966582" y="383489"/>
                  <a:pt x="977337" y="372648"/>
                  <a:pt x="984794" y="358996"/>
                </a:cubicBezTo>
                <a:cubicBezTo>
                  <a:pt x="992251" y="345344"/>
                  <a:pt x="995979" y="330201"/>
                  <a:pt x="995979" y="313566"/>
                </a:cubicBezTo>
                <a:cubicBezTo>
                  <a:pt x="995979" y="302094"/>
                  <a:pt x="993914" y="291367"/>
                  <a:pt x="989784" y="281387"/>
                </a:cubicBezTo>
                <a:cubicBezTo>
                  <a:pt x="985654" y="271406"/>
                  <a:pt x="979976" y="262773"/>
                  <a:pt x="972748" y="255488"/>
                </a:cubicBezTo>
                <a:cubicBezTo>
                  <a:pt x="965521" y="248203"/>
                  <a:pt x="957117" y="242496"/>
                  <a:pt x="947538" y="238366"/>
                </a:cubicBezTo>
                <a:cubicBezTo>
                  <a:pt x="937959" y="234236"/>
                  <a:pt x="927662" y="232171"/>
                  <a:pt x="916649" y="232171"/>
                </a:cubicBezTo>
                <a:cubicBezTo>
                  <a:pt x="902883" y="232171"/>
                  <a:pt x="887854" y="236530"/>
                  <a:pt x="871564" y="245249"/>
                </a:cubicBezTo>
                <a:lnTo>
                  <a:pt x="881372" y="189495"/>
                </a:lnTo>
                <a:lnTo>
                  <a:pt x="963111" y="189495"/>
                </a:lnTo>
                <a:cubicBezTo>
                  <a:pt x="971601" y="189495"/>
                  <a:pt x="978025" y="187659"/>
                  <a:pt x="982385" y="183988"/>
                </a:cubicBezTo>
                <a:cubicBezTo>
                  <a:pt x="986744" y="180317"/>
                  <a:pt x="988924" y="175498"/>
                  <a:pt x="988924" y="169533"/>
                </a:cubicBezTo>
                <a:cubicBezTo>
                  <a:pt x="988924" y="155881"/>
                  <a:pt x="979976" y="149055"/>
                  <a:pt x="962079" y="149055"/>
                </a:cubicBezTo>
                <a:close/>
                <a:moveTo>
                  <a:pt x="390832" y="0"/>
                </a:moveTo>
                <a:lnTo>
                  <a:pt x="1408472" y="0"/>
                </a:lnTo>
                <a:lnTo>
                  <a:pt x="1799304" y="781665"/>
                </a:lnTo>
                <a:lnTo>
                  <a:pt x="1408472" y="1563329"/>
                </a:lnTo>
                <a:lnTo>
                  <a:pt x="390832" y="1563329"/>
                </a:lnTo>
                <a:lnTo>
                  <a:pt x="0" y="781665"/>
                </a:lnTo>
                <a:close/>
              </a:path>
            </a:pathLst>
          </a:custGeom>
          <a:solidFill>
            <a:srgbClr val="6EC7F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algn="ctr"/>
            <a:r>
              <a:rPr lang="it-IT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HASHING</a:t>
            </a:r>
          </a:p>
        </p:txBody>
      </p:sp>
      <p:sp>
        <p:nvSpPr>
          <p:cNvPr id="23" name="Figura a mano libera: forma 22">
            <a:extLst>
              <a:ext uri="{FF2B5EF4-FFF2-40B4-BE49-F238E27FC236}">
                <a16:creationId xmlns:a16="http://schemas.microsoft.com/office/drawing/2014/main" id="{B3DD26FF-2D62-BAA4-E9BC-3A0C79C50682}"/>
              </a:ext>
            </a:extLst>
          </p:cNvPr>
          <p:cNvSpPr/>
          <p:nvPr/>
        </p:nvSpPr>
        <p:spPr>
          <a:xfrm>
            <a:off x="3637934" y="2256499"/>
            <a:ext cx="1799304" cy="1563329"/>
          </a:xfrm>
          <a:custGeom>
            <a:avLst/>
            <a:gdLst/>
            <a:ahLst/>
            <a:cxnLst/>
            <a:rect l="l" t="t" r="r" b="b"/>
            <a:pathLst>
              <a:path w="1799304" h="1563329">
                <a:moveTo>
                  <a:pt x="909938" y="303673"/>
                </a:moveTo>
                <a:cubicBezTo>
                  <a:pt x="917395" y="303673"/>
                  <a:pt x="924221" y="305652"/>
                  <a:pt x="930416" y="309610"/>
                </a:cubicBezTo>
                <a:cubicBezTo>
                  <a:pt x="936611" y="313568"/>
                  <a:pt x="941486" y="319304"/>
                  <a:pt x="945043" y="326818"/>
                </a:cubicBezTo>
                <a:cubicBezTo>
                  <a:pt x="948599" y="334333"/>
                  <a:pt x="950377" y="343310"/>
                  <a:pt x="950377" y="353749"/>
                </a:cubicBezTo>
                <a:cubicBezTo>
                  <a:pt x="950377" y="369122"/>
                  <a:pt x="946592" y="381541"/>
                  <a:pt x="939020" y="391005"/>
                </a:cubicBezTo>
                <a:cubicBezTo>
                  <a:pt x="931448" y="400470"/>
                  <a:pt x="921869" y="405202"/>
                  <a:pt x="910282" y="405202"/>
                </a:cubicBezTo>
                <a:cubicBezTo>
                  <a:pt x="898122" y="405202"/>
                  <a:pt x="888026" y="400039"/>
                  <a:pt x="879996" y="389715"/>
                </a:cubicBezTo>
                <a:cubicBezTo>
                  <a:pt x="871965" y="379390"/>
                  <a:pt x="867950" y="366483"/>
                  <a:pt x="867950" y="350996"/>
                </a:cubicBezTo>
                <a:cubicBezTo>
                  <a:pt x="867950" y="341359"/>
                  <a:pt x="869929" y="332956"/>
                  <a:pt x="873887" y="325786"/>
                </a:cubicBezTo>
                <a:cubicBezTo>
                  <a:pt x="877845" y="318616"/>
                  <a:pt x="883064" y="313138"/>
                  <a:pt x="889546" y="309352"/>
                </a:cubicBezTo>
                <a:cubicBezTo>
                  <a:pt x="896028" y="305566"/>
                  <a:pt x="902825" y="303673"/>
                  <a:pt x="909938" y="303673"/>
                </a:cubicBezTo>
                <a:close/>
                <a:moveTo>
                  <a:pt x="913380" y="180978"/>
                </a:moveTo>
                <a:cubicBezTo>
                  <a:pt x="898122" y="180978"/>
                  <a:pt x="884527" y="183846"/>
                  <a:pt x="872596" y="189583"/>
                </a:cubicBezTo>
                <a:cubicBezTo>
                  <a:pt x="860665" y="195319"/>
                  <a:pt x="850512" y="203808"/>
                  <a:pt x="842137" y="215051"/>
                </a:cubicBezTo>
                <a:cubicBezTo>
                  <a:pt x="833763" y="226293"/>
                  <a:pt x="827338" y="240462"/>
                  <a:pt x="822864" y="257555"/>
                </a:cubicBezTo>
                <a:cubicBezTo>
                  <a:pt x="818390" y="274649"/>
                  <a:pt x="816153" y="294037"/>
                  <a:pt x="816153" y="315719"/>
                </a:cubicBezTo>
                <a:cubicBezTo>
                  <a:pt x="816153" y="342334"/>
                  <a:pt x="819853" y="364849"/>
                  <a:pt x="827252" y="383261"/>
                </a:cubicBezTo>
                <a:cubicBezTo>
                  <a:pt x="834652" y="401674"/>
                  <a:pt x="845350" y="415584"/>
                  <a:pt x="859346" y="424991"/>
                </a:cubicBezTo>
                <a:cubicBezTo>
                  <a:pt x="873342" y="434399"/>
                  <a:pt x="889976" y="439102"/>
                  <a:pt x="909250" y="439102"/>
                </a:cubicBezTo>
                <a:cubicBezTo>
                  <a:pt x="925999" y="439102"/>
                  <a:pt x="940999" y="435402"/>
                  <a:pt x="954249" y="428003"/>
                </a:cubicBezTo>
                <a:cubicBezTo>
                  <a:pt x="967500" y="420603"/>
                  <a:pt x="977825" y="410307"/>
                  <a:pt x="985224" y="397114"/>
                </a:cubicBezTo>
                <a:cubicBezTo>
                  <a:pt x="992624" y="383921"/>
                  <a:pt x="996323" y="369237"/>
                  <a:pt x="996323" y="353061"/>
                </a:cubicBezTo>
                <a:cubicBezTo>
                  <a:pt x="996323" y="341933"/>
                  <a:pt x="994430" y="331264"/>
                  <a:pt x="990645" y="321054"/>
                </a:cubicBezTo>
                <a:cubicBezTo>
                  <a:pt x="986859" y="310843"/>
                  <a:pt x="981496" y="301981"/>
                  <a:pt x="974555" y="294467"/>
                </a:cubicBezTo>
                <a:cubicBezTo>
                  <a:pt x="967614" y="286953"/>
                  <a:pt x="959526" y="281159"/>
                  <a:pt x="950291" y="277086"/>
                </a:cubicBezTo>
                <a:cubicBezTo>
                  <a:pt x="941056" y="273014"/>
                  <a:pt x="930989" y="270978"/>
                  <a:pt x="920091" y="270978"/>
                </a:cubicBezTo>
                <a:cubicBezTo>
                  <a:pt x="908733" y="270978"/>
                  <a:pt x="898466" y="273215"/>
                  <a:pt x="889288" y="277689"/>
                </a:cubicBezTo>
                <a:cubicBezTo>
                  <a:pt x="880110" y="282163"/>
                  <a:pt x="871621" y="289046"/>
                  <a:pt x="863820" y="298339"/>
                </a:cubicBezTo>
                <a:cubicBezTo>
                  <a:pt x="865311" y="267134"/>
                  <a:pt x="870244" y="245452"/>
                  <a:pt x="878619" y="233291"/>
                </a:cubicBezTo>
                <a:cubicBezTo>
                  <a:pt x="882749" y="227326"/>
                  <a:pt x="887825" y="222594"/>
                  <a:pt x="893848" y="219095"/>
                </a:cubicBezTo>
                <a:cubicBezTo>
                  <a:pt x="899871" y="215596"/>
                  <a:pt x="905923" y="213846"/>
                  <a:pt x="912003" y="213846"/>
                </a:cubicBezTo>
                <a:cubicBezTo>
                  <a:pt x="919575" y="213846"/>
                  <a:pt x="926228" y="215940"/>
                  <a:pt x="931965" y="220127"/>
                </a:cubicBezTo>
                <a:cubicBezTo>
                  <a:pt x="937701" y="224315"/>
                  <a:pt x="941888" y="229850"/>
                  <a:pt x="944527" y="236733"/>
                </a:cubicBezTo>
                <a:cubicBezTo>
                  <a:pt x="946477" y="242125"/>
                  <a:pt x="949517" y="246341"/>
                  <a:pt x="953647" y="249381"/>
                </a:cubicBezTo>
                <a:cubicBezTo>
                  <a:pt x="957777" y="252421"/>
                  <a:pt x="962251" y="253941"/>
                  <a:pt x="967069" y="253941"/>
                </a:cubicBezTo>
                <a:cubicBezTo>
                  <a:pt x="972576" y="253941"/>
                  <a:pt x="977108" y="252020"/>
                  <a:pt x="980664" y="248177"/>
                </a:cubicBezTo>
                <a:cubicBezTo>
                  <a:pt x="984220" y="244333"/>
                  <a:pt x="985998" y="240060"/>
                  <a:pt x="985998" y="235356"/>
                </a:cubicBezTo>
                <a:cubicBezTo>
                  <a:pt x="985998" y="227555"/>
                  <a:pt x="983159" y="219410"/>
                  <a:pt x="977480" y="210921"/>
                </a:cubicBezTo>
                <a:cubicBezTo>
                  <a:pt x="971802" y="202431"/>
                  <a:pt x="963370" y="195319"/>
                  <a:pt x="952184" y="189583"/>
                </a:cubicBezTo>
                <a:cubicBezTo>
                  <a:pt x="940999" y="183846"/>
                  <a:pt x="928064" y="180978"/>
                  <a:pt x="913380" y="180978"/>
                </a:cubicBezTo>
                <a:close/>
                <a:moveTo>
                  <a:pt x="390832" y="0"/>
                </a:moveTo>
                <a:lnTo>
                  <a:pt x="1408472" y="0"/>
                </a:lnTo>
                <a:lnTo>
                  <a:pt x="1799304" y="781665"/>
                </a:lnTo>
                <a:lnTo>
                  <a:pt x="1408472" y="1563329"/>
                </a:lnTo>
                <a:lnTo>
                  <a:pt x="390832" y="1563329"/>
                </a:lnTo>
                <a:lnTo>
                  <a:pt x="0" y="781665"/>
                </a:lnTo>
                <a:close/>
              </a:path>
            </a:pathLst>
          </a:custGeom>
          <a:solidFill>
            <a:srgbClr val="6EC7F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it-IT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CALCOLO</a:t>
            </a:r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43096852-6F6E-70B7-6938-A049356285FA}"/>
              </a:ext>
            </a:extLst>
          </p:cNvPr>
          <p:cNvSpPr/>
          <p:nvPr/>
        </p:nvSpPr>
        <p:spPr>
          <a:xfrm>
            <a:off x="5047634" y="1472698"/>
            <a:ext cx="1799304" cy="1563329"/>
          </a:xfrm>
          <a:custGeom>
            <a:avLst/>
            <a:gdLst/>
            <a:ahLst/>
            <a:cxnLst/>
            <a:rect l="l" t="t" r="r" b="b"/>
            <a:pathLst>
              <a:path w="1799304" h="1563329">
                <a:moveTo>
                  <a:pt x="926114" y="144323"/>
                </a:moveTo>
                <a:cubicBezTo>
                  <a:pt x="920722" y="144323"/>
                  <a:pt x="917051" y="145356"/>
                  <a:pt x="915100" y="147421"/>
                </a:cubicBezTo>
                <a:cubicBezTo>
                  <a:pt x="913150" y="149486"/>
                  <a:pt x="908963" y="154992"/>
                  <a:pt x="902538" y="163941"/>
                </a:cubicBezTo>
                <a:cubicBezTo>
                  <a:pt x="896114" y="172889"/>
                  <a:pt x="888743" y="180977"/>
                  <a:pt x="880426" y="188204"/>
                </a:cubicBezTo>
                <a:cubicBezTo>
                  <a:pt x="872108" y="195432"/>
                  <a:pt x="861009" y="202315"/>
                  <a:pt x="847128" y="208854"/>
                </a:cubicBezTo>
                <a:cubicBezTo>
                  <a:pt x="837835" y="213214"/>
                  <a:pt x="831354" y="216770"/>
                  <a:pt x="827683" y="219523"/>
                </a:cubicBezTo>
                <a:cubicBezTo>
                  <a:pt x="824011" y="222277"/>
                  <a:pt x="822176" y="226579"/>
                  <a:pt x="822176" y="232430"/>
                </a:cubicBezTo>
                <a:cubicBezTo>
                  <a:pt x="822176" y="237477"/>
                  <a:pt x="824040" y="241923"/>
                  <a:pt x="827769" y="245766"/>
                </a:cubicBezTo>
                <a:cubicBezTo>
                  <a:pt x="831497" y="249609"/>
                  <a:pt x="835770" y="251531"/>
                  <a:pt x="840589" y="251531"/>
                </a:cubicBezTo>
                <a:cubicBezTo>
                  <a:pt x="850684" y="251531"/>
                  <a:pt x="870302" y="240345"/>
                  <a:pt x="899441" y="217975"/>
                </a:cubicBezTo>
                <a:lnTo>
                  <a:pt x="899441" y="374570"/>
                </a:lnTo>
                <a:cubicBezTo>
                  <a:pt x="899441" y="383748"/>
                  <a:pt x="901563" y="390688"/>
                  <a:pt x="905808" y="395392"/>
                </a:cubicBezTo>
                <a:cubicBezTo>
                  <a:pt x="910053" y="400095"/>
                  <a:pt x="915674" y="402447"/>
                  <a:pt x="922672" y="402447"/>
                </a:cubicBezTo>
                <a:cubicBezTo>
                  <a:pt x="938389" y="402447"/>
                  <a:pt x="946247" y="390918"/>
                  <a:pt x="946247" y="367859"/>
                </a:cubicBezTo>
                <a:lnTo>
                  <a:pt x="946247" y="170824"/>
                </a:lnTo>
                <a:cubicBezTo>
                  <a:pt x="946247" y="162564"/>
                  <a:pt x="944412" y="156082"/>
                  <a:pt x="940741" y="151379"/>
                </a:cubicBezTo>
                <a:cubicBezTo>
                  <a:pt x="937070" y="146675"/>
                  <a:pt x="932194" y="144323"/>
                  <a:pt x="926114" y="144323"/>
                </a:cubicBezTo>
                <a:close/>
                <a:moveTo>
                  <a:pt x="390832" y="0"/>
                </a:moveTo>
                <a:lnTo>
                  <a:pt x="1408472" y="0"/>
                </a:lnTo>
                <a:lnTo>
                  <a:pt x="1799304" y="781665"/>
                </a:lnTo>
                <a:lnTo>
                  <a:pt x="1408472" y="1563329"/>
                </a:lnTo>
                <a:lnTo>
                  <a:pt x="390832" y="1563329"/>
                </a:lnTo>
                <a:lnTo>
                  <a:pt x="0" y="781665"/>
                </a:lnTo>
                <a:close/>
              </a:path>
            </a:pathLst>
          </a:custGeom>
          <a:solidFill>
            <a:srgbClr val="6EC7F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algn="ctr"/>
            <a:r>
              <a:rPr lang="it-IT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DEFINIZIONE</a:t>
            </a:r>
          </a:p>
        </p:txBody>
      </p:sp>
    </p:spTree>
    <p:extLst>
      <p:ext uri="{BB962C8B-B14F-4D97-AF65-F5344CB8AC3E}">
        <p14:creationId xmlns:p14="http://schemas.microsoft.com/office/powerpoint/2010/main" val="1267240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a carente disciplina sull'uso degli algoritmi nella PA: come interviene il  giudice amministrativo? - MediaLaws">
            <a:extLst>
              <a:ext uri="{FF2B5EF4-FFF2-40B4-BE49-F238E27FC236}">
                <a16:creationId xmlns:a16="http://schemas.microsoft.com/office/drawing/2014/main" id="{DDBD946D-44BD-AA31-B23A-DD0B6F89C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3206"/>
            <a:ext cx="12819922" cy="721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3E718DEF-6B0C-7753-B1DD-6E2C4F0E6992}"/>
              </a:ext>
            </a:extLst>
          </p:cNvPr>
          <p:cNvSpPr/>
          <p:nvPr/>
        </p:nvSpPr>
        <p:spPr>
          <a:xfrm>
            <a:off x="4" y="-1040558"/>
            <a:ext cx="12191996" cy="8939115"/>
          </a:xfrm>
          <a:custGeom>
            <a:avLst/>
            <a:gdLst>
              <a:gd name="connsiteX0" fmla="*/ 3440111 w 12191996"/>
              <a:gd name="connsiteY0" fmla="*/ 7913944 h 8939115"/>
              <a:gd name="connsiteX1" fmla="*/ 4964005 w 12191996"/>
              <a:gd name="connsiteY1" fmla="*/ 7913944 h 8939115"/>
              <a:gd name="connsiteX2" fmla="*/ 5079588 w 12191996"/>
              <a:gd name="connsiteY2" fmla="*/ 8145107 h 8939115"/>
              <a:gd name="connsiteX3" fmla="*/ 4693426 w 12191996"/>
              <a:gd name="connsiteY3" fmla="*/ 8917426 h 8939115"/>
              <a:gd name="connsiteX4" fmla="*/ 3710689 w 12191996"/>
              <a:gd name="connsiteY4" fmla="*/ 8917426 h 8939115"/>
              <a:gd name="connsiteX5" fmla="*/ 3324529 w 12191996"/>
              <a:gd name="connsiteY5" fmla="*/ 8145107 h 8939115"/>
              <a:gd name="connsiteX6" fmla="*/ 2157357 w 12191996"/>
              <a:gd name="connsiteY6" fmla="*/ 7913944 h 8939115"/>
              <a:gd name="connsiteX7" fmla="*/ 3333954 w 12191996"/>
              <a:gd name="connsiteY7" fmla="*/ 7913944 h 8939115"/>
              <a:gd name="connsiteX8" fmla="*/ 3237025 w 12191996"/>
              <a:gd name="connsiteY8" fmla="*/ 8107803 h 8939115"/>
              <a:gd name="connsiteX9" fmla="*/ 2254287 w 12191996"/>
              <a:gd name="connsiteY9" fmla="*/ 8107803 h 8939115"/>
              <a:gd name="connsiteX10" fmla="*/ 546751 w 12191996"/>
              <a:gd name="connsiteY10" fmla="*/ 7913944 h 8939115"/>
              <a:gd name="connsiteX11" fmla="*/ 2048957 w 12191996"/>
              <a:gd name="connsiteY11" fmla="*/ 7913944 h 8939115"/>
              <a:gd name="connsiteX12" fmla="*/ 2175383 w 12191996"/>
              <a:gd name="connsiteY12" fmla="*/ 8166796 h 8939115"/>
              <a:gd name="connsiteX13" fmla="*/ 1789223 w 12191996"/>
              <a:gd name="connsiteY13" fmla="*/ 8939115 h 8939115"/>
              <a:gd name="connsiteX14" fmla="*/ 806485 w 12191996"/>
              <a:gd name="connsiteY14" fmla="*/ 8939115 h 8939115"/>
              <a:gd name="connsiteX15" fmla="*/ 420325 w 12191996"/>
              <a:gd name="connsiteY15" fmla="*/ 8166796 h 8939115"/>
              <a:gd name="connsiteX16" fmla="*/ 806485 w 12191996"/>
              <a:gd name="connsiteY16" fmla="*/ 5763961 h 8939115"/>
              <a:gd name="connsiteX17" fmla="*/ 420325 w 12191996"/>
              <a:gd name="connsiteY17" fmla="*/ 6536281 h 8939115"/>
              <a:gd name="connsiteX18" fmla="*/ 806485 w 12191996"/>
              <a:gd name="connsiteY18" fmla="*/ 7308600 h 8939115"/>
              <a:gd name="connsiteX19" fmla="*/ 1789223 w 12191996"/>
              <a:gd name="connsiteY19" fmla="*/ 7308600 h 8939115"/>
              <a:gd name="connsiteX20" fmla="*/ 2175384 w 12191996"/>
              <a:gd name="connsiteY20" fmla="*/ 6536281 h 8939115"/>
              <a:gd name="connsiteX21" fmla="*/ 1789223 w 12191996"/>
              <a:gd name="connsiteY21" fmla="*/ 5763961 h 8939115"/>
              <a:gd name="connsiteX22" fmla="*/ 3710689 w 12191996"/>
              <a:gd name="connsiteY22" fmla="*/ 5742272 h 8939115"/>
              <a:gd name="connsiteX23" fmla="*/ 3324529 w 12191996"/>
              <a:gd name="connsiteY23" fmla="*/ 6514592 h 8939115"/>
              <a:gd name="connsiteX24" fmla="*/ 3710689 w 12191996"/>
              <a:gd name="connsiteY24" fmla="*/ 7286911 h 8939115"/>
              <a:gd name="connsiteX25" fmla="*/ 4693426 w 12191996"/>
              <a:gd name="connsiteY25" fmla="*/ 7286911 h 8939115"/>
              <a:gd name="connsiteX26" fmla="*/ 5079588 w 12191996"/>
              <a:gd name="connsiteY26" fmla="*/ 6514592 h 8939115"/>
              <a:gd name="connsiteX27" fmla="*/ 4693426 w 12191996"/>
              <a:gd name="connsiteY27" fmla="*/ 5742272 h 8939115"/>
              <a:gd name="connsiteX28" fmla="*/ 2254288 w 12191996"/>
              <a:gd name="connsiteY28" fmla="*/ 4932649 h 8939115"/>
              <a:gd name="connsiteX29" fmla="*/ 1868128 w 12191996"/>
              <a:gd name="connsiteY29" fmla="*/ 5704969 h 8939115"/>
              <a:gd name="connsiteX30" fmla="*/ 2254288 w 12191996"/>
              <a:gd name="connsiteY30" fmla="*/ 6477288 h 8939115"/>
              <a:gd name="connsiteX31" fmla="*/ 3237026 w 12191996"/>
              <a:gd name="connsiteY31" fmla="*/ 6477288 h 8939115"/>
              <a:gd name="connsiteX32" fmla="*/ 3623186 w 12191996"/>
              <a:gd name="connsiteY32" fmla="*/ 5704969 h 8939115"/>
              <a:gd name="connsiteX33" fmla="*/ 3237026 w 12191996"/>
              <a:gd name="connsiteY33" fmla="*/ 4932649 h 8939115"/>
              <a:gd name="connsiteX34" fmla="*/ 799113 w 12191996"/>
              <a:gd name="connsiteY34" fmla="*/ 4121591 h 8939115"/>
              <a:gd name="connsiteX35" fmla="*/ 412953 w 12191996"/>
              <a:gd name="connsiteY35" fmla="*/ 4893910 h 8939115"/>
              <a:gd name="connsiteX36" fmla="*/ 799113 w 12191996"/>
              <a:gd name="connsiteY36" fmla="*/ 5666229 h 8939115"/>
              <a:gd name="connsiteX37" fmla="*/ 1781851 w 12191996"/>
              <a:gd name="connsiteY37" fmla="*/ 5666229 h 8939115"/>
              <a:gd name="connsiteX38" fmla="*/ 2168012 w 12191996"/>
              <a:gd name="connsiteY38" fmla="*/ 4893910 h 8939115"/>
              <a:gd name="connsiteX39" fmla="*/ 1781851 w 12191996"/>
              <a:gd name="connsiteY39" fmla="*/ 4121591 h 8939115"/>
              <a:gd name="connsiteX40" fmla="*/ 3703315 w 12191996"/>
              <a:gd name="connsiteY40" fmla="*/ 4099902 h 8939115"/>
              <a:gd name="connsiteX41" fmla="*/ 3317156 w 12191996"/>
              <a:gd name="connsiteY41" fmla="*/ 4872221 h 8939115"/>
              <a:gd name="connsiteX42" fmla="*/ 3703315 w 12191996"/>
              <a:gd name="connsiteY42" fmla="*/ 5644540 h 8939115"/>
              <a:gd name="connsiteX43" fmla="*/ 4686053 w 12191996"/>
              <a:gd name="connsiteY43" fmla="*/ 5644540 h 8939115"/>
              <a:gd name="connsiteX44" fmla="*/ 5072214 w 12191996"/>
              <a:gd name="connsiteY44" fmla="*/ 4872221 h 8939115"/>
              <a:gd name="connsiteX45" fmla="*/ 4686053 w 12191996"/>
              <a:gd name="connsiteY45" fmla="*/ 4099902 h 8939115"/>
              <a:gd name="connsiteX46" fmla="*/ 2246915 w 12191996"/>
              <a:gd name="connsiteY46" fmla="*/ 3290279 h 8939115"/>
              <a:gd name="connsiteX47" fmla="*/ 1860754 w 12191996"/>
              <a:gd name="connsiteY47" fmla="*/ 4062599 h 8939115"/>
              <a:gd name="connsiteX48" fmla="*/ 2246915 w 12191996"/>
              <a:gd name="connsiteY48" fmla="*/ 4834917 h 8939115"/>
              <a:gd name="connsiteX49" fmla="*/ 3229653 w 12191996"/>
              <a:gd name="connsiteY49" fmla="*/ 4834917 h 8939115"/>
              <a:gd name="connsiteX50" fmla="*/ 3615812 w 12191996"/>
              <a:gd name="connsiteY50" fmla="*/ 4062599 h 8939115"/>
              <a:gd name="connsiteX51" fmla="*/ 3229653 w 12191996"/>
              <a:gd name="connsiteY51" fmla="*/ 3290279 h 8939115"/>
              <a:gd name="connsiteX52" fmla="*/ 806487 w 12191996"/>
              <a:gd name="connsiteY52" fmla="*/ 2481524 h 8939115"/>
              <a:gd name="connsiteX53" fmla="*/ 420327 w 12191996"/>
              <a:gd name="connsiteY53" fmla="*/ 3253843 h 8939115"/>
              <a:gd name="connsiteX54" fmla="*/ 806487 w 12191996"/>
              <a:gd name="connsiteY54" fmla="*/ 4026162 h 8939115"/>
              <a:gd name="connsiteX55" fmla="*/ 1789225 w 12191996"/>
              <a:gd name="connsiteY55" fmla="*/ 4026162 h 8939115"/>
              <a:gd name="connsiteX56" fmla="*/ 2175386 w 12191996"/>
              <a:gd name="connsiteY56" fmla="*/ 3253843 h 8939115"/>
              <a:gd name="connsiteX57" fmla="*/ 1789225 w 12191996"/>
              <a:gd name="connsiteY57" fmla="*/ 2481524 h 8939115"/>
              <a:gd name="connsiteX58" fmla="*/ 3710689 w 12191996"/>
              <a:gd name="connsiteY58" fmla="*/ 2459834 h 8939115"/>
              <a:gd name="connsiteX59" fmla="*/ 3324530 w 12191996"/>
              <a:gd name="connsiteY59" fmla="*/ 3232155 h 8939115"/>
              <a:gd name="connsiteX60" fmla="*/ 3710689 w 12191996"/>
              <a:gd name="connsiteY60" fmla="*/ 4004473 h 8939115"/>
              <a:gd name="connsiteX61" fmla="*/ 4693427 w 12191996"/>
              <a:gd name="connsiteY61" fmla="*/ 4004473 h 8939115"/>
              <a:gd name="connsiteX62" fmla="*/ 5079588 w 12191996"/>
              <a:gd name="connsiteY62" fmla="*/ 3232155 h 8939115"/>
              <a:gd name="connsiteX63" fmla="*/ 4693427 w 12191996"/>
              <a:gd name="connsiteY63" fmla="*/ 2459834 h 8939115"/>
              <a:gd name="connsiteX64" fmla="*/ 2254289 w 12191996"/>
              <a:gd name="connsiteY64" fmla="*/ 1650212 h 8939115"/>
              <a:gd name="connsiteX65" fmla="*/ 1868129 w 12191996"/>
              <a:gd name="connsiteY65" fmla="*/ 2422532 h 8939115"/>
              <a:gd name="connsiteX66" fmla="*/ 2254289 w 12191996"/>
              <a:gd name="connsiteY66" fmla="*/ 3194851 h 8939115"/>
              <a:gd name="connsiteX67" fmla="*/ 3237027 w 12191996"/>
              <a:gd name="connsiteY67" fmla="*/ 3194851 h 8939115"/>
              <a:gd name="connsiteX68" fmla="*/ 3623188 w 12191996"/>
              <a:gd name="connsiteY68" fmla="*/ 2422532 h 8939115"/>
              <a:gd name="connsiteX69" fmla="*/ 3237027 w 12191996"/>
              <a:gd name="connsiteY69" fmla="*/ 1650212 h 8939115"/>
              <a:gd name="connsiteX70" fmla="*/ 806488 w 12191996"/>
              <a:gd name="connsiteY70" fmla="*/ 853002 h 8939115"/>
              <a:gd name="connsiteX71" fmla="*/ 1789225 w 12191996"/>
              <a:gd name="connsiteY71" fmla="*/ 853002 h 8939115"/>
              <a:gd name="connsiteX72" fmla="*/ 1890697 w 12191996"/>
              <a:gd name="connsiteY72" fmla="*/ 1055945 h 8939115"/>
              <a:gd name="connsiteX73" fmla="*/ 705016 w 12191996"/>
              <a:gd name="connsiteY73" fmla="*/ 1055945 h 8939115"/>
              <a:gd name="connsiteX74" fmla="*/ 3710691 w 12191996"/>
              <a:gd name="connsiteY74" fmla="*/ 831313 h 8939115"/>
              <a:gd name="connsiteX75" fmla="*/ 4693428 w 12191996"/>
              <a:gd name="connsiteY75" fmla="*/ 831313 h 8939115"/>
              <a:gd name="connsiteX76" fmla="*/ 4805744 w 12191996"/>
              <a:gd name="connsiteY76" fmla="*/ 1055945 h 8939115"/>
              <a:gd name="connsiteX77" fmla="*/ 3598376 w 12191996"/>
              <a:gd name="connsiteY77" fmla="*/ 1055945 h 8939115"/>
              <a:gd name="connsiteX78" fmla="*/ 2254290 w 12191996"/>
              <a:gd name="connsiteY78" fmla="*/ 21690 h 8939115"/>
              <a:gd name="connsiteX79" fmla="*/ 3237027 w 12191996"/>
              <a:gd name="connsiteY79" fmla="*/ 21690 h 8939115"/>
              <a:gd name="connsiteX80" fmla="*/ 3623188 w 12191996"/>
              <a:gd name="connsiteY80" fmla="*/ 794010 h 8939115"/>
              <a:gd name="connsiteX81" fmla="*/ 3492220 w 12191996"/>
              <a:gd name="connsiteY81" fmla="*/ 1055945 h 8939115"/>
              <a:gd name="connsiteX82" fmla="*/ 1999097 w 12191996"/>
              <a:gd name="connsiteY82" fmla="*/ 1055945 h 8939115"/>
              <a:gd name="connsiteX83" fmla="*/ 1868129 w 12191996"/>
              <a:gd name="connsiteY83" fmla="*/ 794010 h 8939115"/>
              <a:gd name="connsiteX84" fmla="*/ 5106064 w 12191996"/>
              <a:gd name="connsiteY84" fmla="*/ 0 h 8939115"/>
              <a:gd name="connsiteX85" fmla="*/ 6309182 w 12191996"/>
              <a:gd name="connsiteY85" fmla="*/ 0 h 8939115"/>
              <a:gd name="connsiteX86" fmla="*/ 6710513 w 12191996"/>
              <a:gd name="connsiteY86" fmla="*/ 802662 h 8939115"/>
              <a:gd name="connsiteX87" fmla="*/ 6583872 w 12191996"/>
              <a:gd name="connsiteY87" fmla="*/ 1055945 h 8939115"/>
              <a:gd name="connsiteX88" fmla="*/ 12191996 w 12191996"/>
              <a:gd name="connsiteY88" fmla="*/ 1055945 h 8939115"/>
              <a:gd name="connsiteX89" fmla="*/ 12191996 w 12191996"/>
              <a:gd name="connsiteY89" fmla="*/ 7913944 h 8939115"/>
              <a:gd name="connsiteX90" fmla="*/ 6427278 w 12191996"/>
              <a:gd name="connsiteY90" fmla="*/ 7913944 h 8939115"/>
              <a:gd name="connsiteX91" fmla="*/ 6299043 w 12191996"/>
              <a:gd name="connsiteY91" fmla="*/ 8170413 h 8939115"/>
              <a:gd name="connsiteX92" fmla="*/ 5116203 w 12191996"/>
              <a:gd name="connsiteY92" fmla="*/ 8170413 h 8939115"/>
              <a:gd name="connsiteX93" fmla="*/ 4987969 w 12191996"/>
              <a:gd name="connsiteY93" fmla="*/ 7913944 h 8939115"/>
              <a:gd name="connsiteX94" fmla="*/ 4964005 w 12191996"/>
              <a:gd name="connsiteY94" fmla="*/ 7913944 h 8939115"/>
              <a:gd name="connsiteX95" fmla="*/ 4693426 w 12191996"/>
              <a:gd name="connsiteY95" fmla="*/ 7372787 h 8939115"/>
              <a:gd name="connsiteX96" fmla="*/ 3710689 w 12191996"/>
              <a:gd name="connsiteY96" fmla="*/ 7372787 h 8939115"/>
              <a:gd name="connsiteX97" fmla="*/ 3440111 w 12191996"/>
              <a:gd name="connsiteY97" fmla="*/ 7913944 h 8939115"/>
              <a:gd name="connsiteX98" fmla="*/ 3333954 w 12191996"/>
              <a:gd name="connsiteY98" fmla="*/ 7913944 h 8939115"/>
              <a:gd name="connsiteX99" fmla="*/ 3623185 w 12191996"/>
              <a:gd name="connsiteY99" fmla="*/ 7335484 h 8939115"/>
              <a:gd name="connsiteX100" fmla="*/ 3237025 w 12191996"/>
              <a:gd name="connsiteY100" fmla="*/ 6563164 h 8939115"/>
              <a:gd name="connsiteX101" fmla="*/ 2254287 w 12191996"/>
              <a:gd name="connsiteY101" fmla="*/ 6563164 h 8939115"/>
              <a:gd name="connsiteX102" fmla="*/ 1868127 w 12191996"/>
              <a:gd name="connsiteY102" fmla="*/ 7335484 h 8939115"/>
              <a:gd name="connsiteX103" fmla="*/ 2157357 w 12191996"/>
              <a:gd name="connsiteY103" fmla="*/ 7913944 h 8939115"/>
              <a:gd name="connsiteX104" fmla="*/ 2048957 w 12191996"/>
              <a:gd name="connsiteY104" fmla="*/ 7913944 h 8939115"/>
              <a:gd name="connsiteX105" fmla="*/ 1789223 w 12191996"/>
              <a:gd name="connsiteY105" fmla="*/ 7394476 h 8939115"/>
              <a:gd name="connsiteX106" fmla="*/ 806485 w 12191996"/>
              <a:gd name="connsiteY106" fmla="*/ 7394476 h 8939115"/>
              <a:gd name="connsiteX107" fmla="*/ 546751 w 12191996"/>
              <a:gd name="connsiteY107" fmla="*/ 7913944 h 8939115"/>
              <a:gd name="connsiteX108" fmla="*/ 0 w 12191996"/>
              <a:gd name="connsiteY108" fmla="*/ 7913944 h 8939115"/>
              <a:gd name="connsiteX109" fmla="*/ 0 w 12191996"/>
              <a:gd name="connsiteY109" fmla="*/ 1055945 h 8939115"/>
              <a:gd name="connsiteX110" fmla="*/ 705016 w 12191996"/>
              <a:gd name="connsiteY110" fmla="*/ 1055945 h 8939115"/>
              <a:gd name="connsiteX111" fmla="*/ 420328 w 12191996"/>
              <a:gd name="connsiteY111" fmla="*/ 1625322 h 8939115"/>
              <a:gd name="connsiteX112" fmla="*/ 806488 w 12191996"/>
              <a:gd name="connsiteY112" fmla="*/ 2397641 h 8939115"/>
              <a:gd name="connsiteX113" fmla="*/ 1789225 w 12191996"/>
              <a:gd name="connsiteY113" fmla="*/ 2397641 h 8939115"/>
              <a:gd name="connsiteX114" fmla="*/ 2175386 w 12191996"/>
              <a:gd name="connsiteY114" fmla="*/ 1625322 h 8939115"/>
              <a:gd name="connsiteX115" fmla="*/ 1890697 w 12191996"/>
              <a:gd name="connsiteY115" fmla="*/ 1055945 h 8939115"/>
              <a:gd name="connsiteX116" fmla="*/ 1999097 w 12191996"/>
              <a:gd name="connsiteY116" fmla="*/ 1055945 h 8939115"/>
              <a:gd name="connsiteX117" fmla="*/ 2254290 w 12191996"/>
              <a:gd name="connsiteY117" fmla="*/ 1566329 h 8939115"/>
              <a:gd name="connsiteX118" fmla="*/ 3237027 w 12191996"/>
              <a:gd name="connsiteY118" fmla="*/ 1566329 h 8939115"/>
              <a:gd name="connsiteX119" fmla="*/ 3492220 w 12191996"/>
              <a:gd name="connsiteY119" fmla="*/ 1055945 h 8939115"/>
              <a:gd name="connsiteX120" fmla="*/ 3598376 w 12191996"/>
              <a:gd name="connsiteY120" fmla="*/ 1055945 h 8939115"/>
              <a:gd name="connsiteX121" fmla="*/ 3324532 w 12191996"/>
              <a:gd name="connsiteY121" fmla="*/ 1603633 h 8939115"/>
              <a:gd name="connsiteX122" fmla="*/ 3710691 w 12191996"/>
              <a:gd name="connsiteY122" fmla="*/ 2375953 h 8939115"/>
              <a:gd name="connsiteX123" fmla="*/ 4693428 w 12191996"/>
              <a:gd name="connsiteY123" fmla="*/ 2375953 h 8939115"/>
              <a:gd name="connsiteX124" fmla="*/ 5079590 w 12191996"/>
              <a:gd name="connsiteY124" fmla="*/ 1603633 h 8939115"/>
              <a:gd name="connsiteX125" fmla="*/ 4805744 w 12191996"/>
              <a:gd name="connsiteY125" fmla="*/ 1055945 h 8939115"/>
              <a:gd name="connsiteX126" fmla="*/ 4831375 w 12191996"/>
              <a:gd name="connsiteY126" fmla="*/ 1055945 h 8939115"/>
              <a:gd name="connsiteX127" fmla="*/ 4704734 w 12191996"/>
              <a:gd name="connsiteY127" fmla="*/ 802662 h 8939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12191996" h="8939115">
                <a:moveTo>
                  <a:pt x="3440111" y="7913944"/>
                </a:moveTo>
                <a:lnTo>
                  <a:pt x="4964005" y="7913944"/>
                </a:lnTo>
                <a:lnTo>
                  <a:pt x="5079588" y="8145107"/>
                </a:lnTo>
                <a:lnTo>
                  <a:pt x="4693426" y="8917426"/>
                </a:lnTo>
                <a:lnTo>
                  <a:pt x="3710689" y="8917426"/>
                </a:lnTo>
                <a:lnTo>
                  <a:pt x="3324529" y="8145107"/>
                </a:lnTo>
                <a:close/>
                <a:moveTo>
                  <a:pt x="2157357" y="7913944"/>
                </a:moveTo>
                <a:lnTo>
                  <a:pt x="3333954" y="7913944"/>
                </a:lnTo>
                <a:lnTo>
                  <a:pt x="3237025" y="8107803"/>
                </a:lnTo>
                <a:lnTo>
                  <a:pt x="2254287" y="8107803"/>
                </a:lnTo>
                <a:close/>
                <a:moveTo>
                  <a:pt x="546751" y="7913944"/>
                </a:moveTo>
                <a:lnTo>
                  <a:pt x="2048957" y="7913944"/>
                </a:lnTo>
                <a:lnTo>
                  <a:pt x="2175383" y="8166796"/>
                </a:lnTo>
                <a:lnTo>
                  <a:pt x="1789223" y="8939115"/>
                </a:lnTo>
                <a:lnTo>
                  <a:pt x="806485" y="8939115"/>
                </a:lnTo>
                <a:lnTo>
                  <a:pt x="420325" y="8166796"/>
                </a:lnTo>
                <a:close/>
                <a:moveTo>
                  <a:pt x="806485" y="5763961"/>
                </a:moveTo>
                <a:lnTo>
                  <a:pt x="420325" y="6536281"/>
                </a:lnTo>
                <a:lnTo>
                  <a:pt x="806485" y="7308600"/>
                </a:lnTo>
                <a:lnTo>
                  <a:pt x="1789223" y="7308600"/>
                </a:lnTo>
                <a:lnTo>
                  <a:pt x="2175384" y="6536281"/>
                </a:lnTo>
                <a:lnTo>
                  <a:pt x="1789223" y="5763961"/>
                </a:lnTo>
                <a:close/>
                <a:moveTo>
                  <a:pt x="3710689" y="5742272"/>
                </a:moveTo>
                <a:lnTo>
                  <a:pt x="3324529" y="6514592"/>
                </a:lnTo>
                <a:lnTo>
                  <a:pt x="3710689" y="7286911"/>
                </a:lnTo>
                <a:lnTo>
                  <a:pt x="4693426" y="7286911"/>
                </a:lnTo>
                <a:lnTo>
                  <a:pt x="5079588" y="6514592"/>
                </a:lnTo>
                <a:lnTo>
                  <a:pt x="4693426" y="5742272"/>
                </a:lnTo>
                <a:close/>
                <a:moveTo>
                  <a:pt x="2254288" y="4932649"/>
                </a:moveTo>
                <a:lnTo>
                  <a:pt x="1868128" y="5704969"/>
                </a:lnTo>
                <a:lnTo>
                  <a:pt x="2254288" y="6477288"/>
                </a:lnTo>
                <a:lnTo>
                  <a:pt x="3237026" y="6477288"/>
                </a:lnTo>
                <a:lnTo>
                  <a:pt x="3623186" y="5704969"/>
                </a:lnTo>
                <a:lnTo>
                  <a:pt x="3237026" y="4932649"/>
                </a:lnTo>
                <a:close/>
                <a:moveTo>
                  <a:pt x="799113" y="4121591"/>
                </a:moveTo>
                <a:lnTo>
                  <a:pt x="412953" y="4893910"/>
                </a:lnTo>
                <a:lnTo>
                  <a:pt x="799113" y="5666229"/>
                </a:lnTo>
                <a:lnTo>
                  <a:pt x="1781851" y="5666229"/>
                </a:lnTo>
                <a:lnTo>
                  <a:pt x="2168012" y="4893910"/>
                </a:lnTo>
                <a:lnTo>
                  <a:pt x="1781851" y="4121591"/>
                </a:lnTo>
                <a:close/>
                <a:moveTo>
                  <a:pt x="3703315" y="4099902"/>
                </a:moveTo>
                <a:lnTo>
                  <a:pt x="3317156" y="4872221"/>
                </a:lnTo>
                <a:lnTo>
                  <a:pt x="3703315" y="5644540"/>
                </a:lnTo>
                <a:lnTo>
                  <a:pt x="4686053" y="5644540"/>
                </a:lnTo>
                <a:lnTo>
                  <a:pt x="5072214" y="4872221"/>
                </a:lnTo>
                <a:lnTo>
                  <a:pt x="4686053" y="4099902"/>
                </a:lnTo>
                <a:close/>
                <a:moveTo>
                  <a:pt x="2246915" y="3290279"/>
                </a:moveTo>
                <a:lnTo>
                  <a:pt x="1860754" y="4062599"/>
                </a:lnTo>
                <a:lnTo>
                  <a:pt x="2246915" y="4834917"/>
                </a:lnTo>
                <a:lnTo>
                  <a:pt x="3229653" y="4834917"/>
                </a:lnTo>
                <a:lnTo>
                  <a:pt x="3615812" y="4062599"/>
                </a:lnTo>
                <a:lnTo>
                  <a:pt x="3229653" y="3290279"/>
                </a:lnTo>
                <a:close/>
                <a:moveTo>
                  <a:pt x="806487" y="2481524"/>
                </a:moveTo>
                <a:lnTo>
                  <a:pt x="420327" y="3253843"/>
                </a:lnTo>
                <a:lnTo>
                  <a:pt x="806487" y="4026162"/>
                </a:lnTo>
                <a:lnTo>
                  <a:pt x="1789225" y="4026162"/>
                </a:lnTo>
                <a:lnTo>
                  <a:pt x="2175386" y="3253843"/>
                </a:lnTo>
                <a:lnTo>
                  <a:pt x="1789225" y="2481524"/>
                </a:lnTo>
                <a:close/>
                <a:moveTo>
                  <a:pt x="3710689" y="2459834"/>
                </a:moveTo>
                <a:lnTo>
                  <a:pt x="3324530" y="3232155"/>
                </a:lnTo>
                <a:lnTo>
                  <a:pt x="3710689" y="4004473"/>
                </a:lnTo>
                <a:lnTo>
                  <a:pt x="4693427" y="4004473"/>
                </a:lnTo>
                <a:lnTo>
                  <a:pt x="5079588" y="3232155"/>
                </a:lnTo>
                <a:lnTo>
                  <a:pt x="4693427" y="2459834"/>
                </a:lnTo>
                <a:close/>
                <a:moveTo>
                  <a:pt x="2254289" y="1650212"/>
                </a:moveTo>
                <a:lnTo>
                  <a:pt x="1868129" y="2422532"/>
                </a:lnTo>
                <a:lnTo>
                  <a:pt x="2254289" y="3194851"/>
                </a:lnTo>
                <a:lnTo>
                  <a:pt x="3237027" y="3194851"/>
                </a:lnTo>
                <a:lnTo>
                  <a:pt x="3623188" y="2422532"/>
                </a:lnTo>
                <a:lnTo>
                  <a:pt x="3237027" y="1650212"/>
                </a:lnTo>
                <a:close/>
                <a:moveTo>
                  <a:pt x="806488" y="853002"/>
                </a:moveTo>
                <a:lnTo>
                  <a:pt x="1789225" y="853002"/>
                </a:lnTo>
                <a:lnTo>
                  <a:pt x="1890697" y="1055945"/>
                </a:lnTo>
                <a:lnTo>
                  <a:pt x="705016" y="1055945"/>
                </a:lnTo>
                <a:close/>
                <a:moveTo>
                  <a:pt x="3710691" y="831313"/>
                </a:moveTo>
                <a:lnTo>
                  <a:pt x="4693428" y="831313"/>
                </a:lnTo>
                <a:lnTo>
                  <a:pt x="4805744" y="1055945"/>
                </a:lnTo>
                <a:lnTo>
                  <a:pt x="3598376" y="1055945"/>
                </a:lnTo>
                <a:close/>
                <a:moveTo>
                  <a:pt x="2254290" y="21690"/>
                </a:moveTo>
                <a:lnTo>
                  <a:pt x="3237027" y="21690"/>
                </a:lnTo>
                <a:lnTo>
                  <a:pt x="3623188" y="794010"/>
                </a:lnTo>
                <a:lnTo>
                  <a:pt x="3492220" y="1055945"/>
                </a:lnTo>
                <a:lnTo>
                  <a:pt x="1999097" y="1055945"/>
                </a:lnTo>
                <a:lnTo>
                  <a:pt x="1868129" y="794010"/>
                </a:lnTo>
                <a:close/>
                <a:moveTo>
                  <a:pt x="5106064" y="0"/>
                </a:moveTo>
                <a:lnTo>
                  <a:pt x="6309182" y="0"/>
                </a:lnTo>
                <a:lnTo>
                  <a:pt x="6710513" y="802662"/>
                </a:lnTo>
                <a:lnTo>
                  <a:pt x="6583872" y="1055945"/>
                </a:lnTo>
                <a:lnTo>
                  <a:pt x="12191996" y="1055945"/>
                </a:lnTo>
                <a:lnTo>
                  <a:pt x="12191996" y="7913944"/>
                </a:lnTo>
                <a:lnTo>
                  <a:pt x="6427278" y="7913944"/>
                </a:lnTo>
                <a:lnTo>
                  <a:pt x="6299043" y="8170413"/>
                </a:lnTo>
                <a:lnTo>
                  <a:pt x="5116203" y="8170413"/>
                </a:lnTo>
                <a:lnTo>
                  <a:pt x="4987969" y="7913944"/>
                </a:lnTo>
                <a:lnTo>
                  <a:pt x="4964005" y="7913944"/>
                </a:lnTo>
                <a:lnTo>
                  <a:pt x="4693426" y="7372787"/>
                </a:lnTo>
                <a:lnTo>
                  <a:pt x="3710689" y="7372787"/>
                </a:lnTo>
                <a:lnTo>
                  <a:pt x="3440111" y="7913944"/>
                </a:lnTo>
                <a:lnTo>
                  <a:pt x="3333954" y="7913944"/>
                </a:lnTo>
                <a:lnTo>
                  <a:pt x="3623185" y="7335484"/>
                </a:lnTo>
                <a:lnTo>
                  <a:pt x="3237025" y="6563164"/>
                </a:lnTo>
                <a:lnTo>
                  <a:pt x="2254287" y="6563164"/>
                </a:lnTo>
                <a:lnTo>
                  <a:pt x="1868127" y="7335484"/>
                </a:lnTo>
                <a:lnTo>
                  <a:pt x="2157357" y="7913944"/>
                </a:lnTo>
                <a:lnTo>
                  <a:pt x="2048957" y="7913944"/>
                </a:lnTo>
                <a:lnTo>
                  <a:pt x="1789223" y="7394476"/>
                </a:lnTo>
                <a:lnTo>
                  <a:pt x="806485" y="7394476"/>
                </a:lnTo>
                <a:lnTo>
                  <a:pt x="546751" y="7913944"/>
                </a:lnTo>
                <a:lnTo>
                  <a:pt x="0" y="7913944"/>
                </a:lnTo>
                <a:lnTo>
                  <a:pt x="0" y="1055945"/>
                </a:lnTo>
                <a:lnTo>
                  <a:pt x="705016" y="1055945"/>
                </a:lnTo>
                <a:lnTo>
                  <a:pt x="420328" y="1625322"/>
                </a:lnTo>
                <a:lnTo>
                  <a:pt x="806488" y="2397641"/>
                </a:lnTo>
                <a:lnTo>
                  <a:pt x="1789225" y="2397641"/>
                </a:lnTo>
                <a:lnTo>
                  <a:pt x="2175386" y="1625322"/>
                </a:lnTo>
                <a:lnTo>
                  <a:pt x="1890697" y="1055945"/>
                </a:lnTo>
                <a:lnTo>
                  <a:pt x="1999097" y="1055945"/>
                </a:lnTo>
                <a:lnTo>
                  <a:pt x="2254290" y="1566329"/>
                </a:lnTo>
                <a:lnTo>
                  <a:pt x="3237027" y="1566329"/>
                </a:lnTo>
                <a:lnTo>
                  <a:pt x="3492220" y="1055945"/>
                </a:lnTo>
                <a:lnTo>
                  <a:pt x="3598376" y="1055945"/>
                </a:lnTo>
                <a:lnTo>
                  <a:pt x="3324532" y="1603633"/>
                </a:lnTo>
                <a:lnTo>
                  <a:pt x="3710691" y="2375953"/>
                </a:lnTo>
                <a:lnTo>
                  <a:pt x="4693428" y="2375953"/>
                </a:lnTo>
                <a:lnTo>
                  <a:pt x="5079590" y="1603633"/>
                </a:lnTo>
                <a:lnTo>
                  <a:pt x="4805744" y="1055945"/>
                </a:lnTo>
                <a:lnTo>
                  <a:pt x="4831375" y="1055945"/>
                </a:lnTo>
                <a:lnTo>
                  <a:pt x="4704734" y="802662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dirty="0">
              <a:latin typeface="Arial Rounded MT Bold" panose="020F070403050403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95C2CE3-D0D8-E555-5A4E-FBEBC779F1FF}"/>
              </a:ext>
            </a:extLst>
          </p:cNvPr>
          <p:cNvSpPr txBox="1"/>
          <p:nvPr/>
        </p:nvSpPr>
        <p:spPr>
          <a:xfrm>
            <a:off x="6838950" y="722530"/>
            <a:ext cx="4796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solidFill>
                  <a:srgbClr val="6EC7F9"/>
                </a:solidFill>
                <a:latin typeface="Arial Rounded MT Bold" panose="020F0704030504030204" pitchFamily="34" charset="0"/>
              </a:rPr>
              <a:t>DEFINIZIONE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B3E94CC-59A5-409B-2014-F0DCAB4E52FB}"/>
              </a:ext>
            </a:extLst>
          </p:cNvPr>
          <p:cNvSpPr txBox="1"/>
          <p:nvPr/>
        </p:nvSpPr>
        <p:spPr>
          <a:xfrm>
            <a:off x="6838949" y="1921632"/>
            <a:ext cx="47962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>
                <a:solidFill>
                  <a:srgbClr val="6EC7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È la pratica di proteggere le informazioni attraverso l’uso di algoritmi codificati, </a:t>
            </a:r>
            <a:r>
              <a:rPr lang="it-IT" sz="2400" dirty="0" err="1">
                <a:solidFill>
                  <a:srgbClr val="6EC7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lang="it-IT" sz="2400" dirty="0">
                <a:solidFill>
                  <a:srgbClr val="6EC7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firme. </a:t>
            </a:r>
          </a:p>
          <a:p>
            <a:pPr algn="just"/>
            <a:r>
              <a:rPr lang="it-IT" sz="2400" dirty="0">
                <a:solidFill>
                  <a:srgbClr val="6EC7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informazioni possono essere a riposo, in transito o in uso. </a:t>
            </a:r>
          </a:p>
          <a:p>
            <a:pPr algn="just"/>
            <a:r>
              <a:rPr lang="it-IT" sz="2400" dirty="0">
                <a:solidFill>
                  <a:srgbClr val="6EC7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crittografia ha 4 obiettivi:</a:t>
            </a:r>
          </a:p>
        </p:txBody>
      </p:sp>
      <p:sp>
        <p:nvSpPr>
          <p:cNvPr id="13" name="Esagono 12">
            <a:extLst>
              <a:ext uri="{FF2B5EF4-FFF2-40B4-BE49-F238E27FC236}">
                <a16:creationId xmlns:a16="http://schemas.microsoft.com/office/drawing/2014/main" id="{F931F299-C7A3-95CC-20F5-E2BFBFE5CFB3}"/>
              </a:ext>
            </a:extLst>
          </p:cNvPr>
          <p:cNvSpPr/>
          <p:nvPr/>
        </p:nvSpPr>
        <p:spPr>
          <a:xfrm>
            <a:off x="6737349" y="5306048"/>
            <a:ext cx="2440890" cy="609600"/>
          </a:xfrm>
          <a:prstGeom prst="hexagon">
            <a:avLst/>
          </a:prstGeom>
          <a:solidFill>
            <a:srgbClr val="6EC7F9"/>
          </a:solidFill>
          <a:ln>
            <a:solidFill>
              <a:srgbClr val="6EC7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Arial Rounded MT Bold" panose="020F0704030504030204" pitchFamily="34" charset="0"/>
              </a:rPr>
              <a:t>INTEGRITA’</a:t>
            </a:r>
          </a:p>
        </p:txBody>
      </p:sp>
      <p:sp>
        <p:nvSpPr>
          <p:cNvPr id="18" name="Esagono 17">
            <a:extLst>
              <a:ext uri="{FF2B5EF4-FFF2-40B4-BE49-F238E27FC236}">
                <a16:creationId xmlns:a16="http://schemas.microsoft.com/office/drawing/2014/main" id="{8CE3AB82-B9B7-B8F0-F6DA-235F95FD8563}"/>
              </a:ext>
            </a:extLst>
          </p:cNvPr>
          <p:cNvSpPr/>
          <p:nvPr/>
        </p:nvSpPr>
        <p:spPr>
          <a:xfrm>
            <a:off x="6737349" y="4505728"/>
            <a:ext cx="2440890" cy="609600"/>
          </a:xfrm>
          <a:prstGeom prst="hexagon">
            <a:avLst/>
          </a:prstGeom>
          <a:solidFill>
            <a:srgbClr val="6EC7F9"/>
          </a:solidFill>
          <a:ln>
            <a:solidFill>
              <a:srgbClr val="6EC7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Arial Rounded MT Bold" panose="020F0704030504030204" pitchFamily="34" charset="0"/>
              </a:rPr>
              <a:t>AUTENTICITA’</a:t>
            </a:r>
          </a:p>
        </p:txBody>
      </p:sp>
      <p:sp>
        <p:nvSpPr>
          <p:cNvPr id="19" name="Esagono 18">
            <a:extLst>
              <a:ext uri="{FF2B5EF4-FFF2-40B4-BE49-F238E27FC236}">
                <a16:creationId xmlns:a16="http://schemas.microsoft.com/office/drawing/2014/main" id="{3E19B777-9C59-FFC1-36D9-506A59812581}"/>
              </a:ext>
            </a:extLst>
          </p:cNvPr>
          <p:cNvSpPr/>
          <p:nvPr/>
        </p:nvSpPr>
        <p:spPr>
          <a:xfrm>
            <a:off x="9320891" y="4505728"/>
            <a:ext cx="2440890" cy="609600"/>
          </a:xfrm>
          <a:prstGeom prst="hexagon">
            <a:avLst/>
          </a:prstGeom>
          <a:solidFill>
            <a:srgbClr val="6EC7F9"/>
          </a:solidFill>
          <a:ln>
            <a:solidFill>
              <a:srgbClr val="6EC7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Arial Rounded MT Bold" panose="020F0704030504030204" pitchFamily="34" charset="0"/>
              </a:rPr>
              <a:t>RISERVATEZZA</a:t>
            </a:r>
          </a:p>
        </p:txBody>
      </p:sp>
      <p:sp>
        <p:nvSpPr>
          <p:cNvPr id="20" name="Esagono 19">
            <a:extLst>
              <a:ext uri="{FF2B5EF4-FFF2-40B4-BE49-F238E27FC236}">
                <a16:creationId xmlns:a16="http://schemas.microsoft.com/office/drawing/2014/main" id="{88A75B3C-9851-123A-CC39-105C9597D199}"/>
              </a:ext>
            </a:extLst>
          </p:cNvPr>
          <p:cNvSpPr/>
          <p:nvPr/>
        </p:nvSpPr>
        <p:spPr>
          <a:xfrm>
            <a:off x="9320891" y="5318424"/>
            <a:ext cx="2440890" cy="609600"/>
          </a:xfrm>
          <a:prstGeom prst="hexagon">
            <a:avLst/>
          </a:prstGeom>
          <a:solidFill>
            <a:srgbClr val="6EC7F9"/>
          </a:solidFill>
          <a:ln>
            <a:solidFill>
              <a:srgbClr val="6EC7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Arial Rounded MT Bold" panose="020F0704030504030204" pitchFamily="34" charset="0"/>
              </a:rPr>
              <a:t>NON RIPUDIO</a:t>
            </a:r>
          </a:p>
        </p:txBody>
      </p:sp>
    </p:spTree>
    <p:extLst>
      <p:ext uri="{BB962C8B-B14F-4D97-AF65-F5344CB8AC3E}">
        <p14:creationId xmlns:p14="http://schemas.microsoft.com/office/powerpoint/2010/main" val="328007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hiave della porta poligonale bassa incandescente futuristica isolata su  sfondo blu scuro. | Vettore Premium">
            <a:extLst>
              <a:ext uri="{FF2B5EF4-FFF2-40B4-BE49-F238E27FC236}">
                <a16:creationId xmlns:a16="http://schemas.microsoft.com/office/drawing/2014/main" id="{A49D3FA9-1210-A4AA-0658-3E036808F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8903" y="-126229"/>
            <a:ext cx="10433388" cy="738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3E718DEF-6B0C-7753-B1DD-6E2C4F0E6992}"/>
              </a:ext>
            </a:extLst>
          </p:cNvPr>
          <p:cNvSpPr/>
          <p:nvPr/>
        </p:nvSpPr>
        <p:spPr>
          <a:xfrm>
            <a:off x="4" y="-1040558"/>
            <a:ext cx="12191996" cy="8939115"/>
          </a:xfrm>
          <a:custGeom>
            <a:avLst/>
            <a:gdLst>
              <a:gd name="connsiteX0" fmla="*/ 3440111 w 12191996"/>
              <a:gd name="connsiteY0" fmla="*/ 7913944 h 8939115"/>
              <a:gd name="connsiteX1" fmla="*/ 4964005 w 12191996"/>
              <a:gd name="connsiteY1" fmla="*/ 7913944 h 8939115"/>
              <a:gd name="connsiteX2" fmla="*/ 5079588 w 12191996"/>
              <a:gd name="connsiteY2" fmla="*/ 8145107 h 8939115"/>
              <a:gd name="connsiteX3" fmla="*/ 4693426 w 12191996"/>
              <a:gd name="connsiteY3" fmla="*/ 8917426 h 8939115"/>
              <a:gd name="connsiteX4" fmla="*/ 3710689 w 12191996"/>
              <a:gd name="connsiteY4" fmla="*/ 8917426 h 8939115"/>
              <a:gd name="connsiteX5" fmla="*/ 3324529 w 12191996"/>
              <a:gd name="connsiteY5" fmla="*/ 8145107 h 8939115"/>
              <a:gd name="connsiteX6" fmla="*/ 2157357 w 12191996"/>
              <a:gd name="connsiteY6" fmla="*/ 7913944 h 8939115"/>
              <a:gd name="connsiteX7" fmla="*/ 3333954 w 12191996"/>
              <a:gd name="connsiteY7" fmla="*/ 7913944 h 8939115"/>
              <a:gd name="connsiteX8" fmla="*/ 3237025 w 12191996"/>
              <a:gd name="connsiteY8" fmla="*/ 8107803 h 8939115"/>
              <a:gd name="connsiteX9" fmla="*/ 2254287 w 12191996"/>
              <a:gd name="connsiteY9" fmla="*/ 8107803 h 8939115"/>
              <a:gd name="connsiteX10" fmla="*/ 546751 w 12191996"/>
              <a:gd name="connsiteY10" fmla="*/ 7913944 h 8939115"/>
              <a:gd name="connsiteX11" fmla="*/ 2048957 w 12191996"/>
              <a:gd name="connsiteY11" fmla="*/ 7913944 h 8939115"/>
              <a:gd name="connsiteX12" fmla="*/ 2175383 w 12191996"/>
              <a:gd name="connsiteY12" fmla="*/ 8166796 h 8939115"/>
              <a:gd name="connsiteX13" fmla="*/ 1789223 w 12191996"/>
              <a:gd name="connsiteY13" fmla="*/ 8939115 h 8939115"/>
              <a:gd name="connsiteX14" fmla="*/ 806485 w 12191996"/>
              <a:gd name="connsiteY14" fmla="*/ 8939115 h 8939115"/>
              <a:gd name="connsiteX15" fmla="*/ 420325 w 12191996"/>
              <a:gd name="connsiteY15" fmla="*/ 8166796 h 8939115"/>
              <a:gd name="connsiteX16" fmla="*/ 806485 w 12191996"/>
              <a:gd name="connsiteY16" fmla="*/ 5763961 h 8939115"/>
              <a:gd name="connsiteX17" fmla="*/ 420325 w 12191996"/>
              <a:gd name="connsiteY17" fmla="*/ 6536281 h 8939115"/>
              <a:gd name="connsiteX18" fmla="*/ 806485 w 12191996"/>
              <a:gd name="connsiteY18" fmla="*/ 7308600 h 8939115"/>
              <a:gd name="connsiteX19" fmla="*/ 1789223 w 12191996"/>
              <a:gd name="connsiteY19" fmla="*/ 7308600 h 8939115"/>
              <a:gd name="connsiteX20" fmla="*/ 2175384 w 12191996"/>
              <a:gd name="connsiteY20" fmla="*/ 6536281 h 8939115"/>
              <a:gd name="connsiteX21" fmla="*/ 1789223 w 12191996"/>
              <a:gd name="connsiteY21" fmla="*/ 5763961 h 8939115"/>
              <a:gd name="connsiteX22" fmla="*/ 3710689 w 12191996"/>
              <a:gd name="connsiteY22" fmla="*/ 5742272 h 8939115"/>
              <a:gd name="connsiteX23" fmla="*/ 3324529 w 12191996"/>
              <a:gd name="connsiteY23" fmla="*/ 6514592 h 8939115"/>
              <a:gd name="connsiteX24" fmla="*/ 3710689 w 12191996"/>
              <a:gd name="connsiteY24" fmla="*/ 7286911 h 8939115"/>
              <a:gd name="connsiteX25" fmla="*/ 4693426 w 12191996"/>
              <a:gd name="connsiteY25" fmla="*/ 7286911 h 8939115"/>
              <a:gd name="connsiteX26" fmla="*/ 5079588 w 12191996"/>
              <a:gd name="connsiteY26" fmla="*/ 6514592 h 8939115"/>
              <a:gd name="connsiteX27" fmla="*/ 4693426 w 12191996"/>
              <a:gd name="connsiteY27" fmla="*/ 5742272 h 8939115"/>
              <a:gd name="connsiteX28" fmla="*/ 2254288 w 12191996"/>
              <a:gd name="connsiteY28" fmla="*/ 4932649 h 8939115"/>
              <a:gd name="connsiteX29" fmla="*/ 1868128 w 12191996"/>
              <a:gd name="connsiteY29" fmla="*/ 5704969 h 8939115"/>
              <a:gd name="connsiteX30" fmla="*/ 2254288 w 12191996"/>
              <a:gd name="connsiteY30" fmla="*/ 6477288 h 8939115"/>
              <a:gd name="connsiteX31" fmla="*/ 3237026 w 12191996"/>
              <a:gd name="connsiteY31" fmla="*/ 6477288 h 8939115"/>
              <a:gd name="connsiteX32" fmla="*/ 3623186 w 12191996"/>
              <a:gd name="connsiteY32" fmla="*/ 5704969 h 8939115"/>
              <a:gd name="connsiteX33" fmla="*/ 3237026 w 12191996"/>
              <a:gd name="connsiteY33" fmla="*/ 4932649 h 8939115"/>
              <a:gd name="connsiteX34" fmla="*/ 799113 w 12191996"/>
              <a:gd name="connsiteY34" fmla="*/ 4121591 h 8939115"/>
              <a:gd name="connsiteX35" fmla="*/ 412953 w 12191996"/>
              <a:gd name="connsiteY35" fmla="*/ 4893910 h 8939115"/>
              <a:gd name="connsiteX36" fmla="*/ 799113 w 12191996"/>
              <a:gd name="connsiteY36" fmla="*/ 5666229 h 8939115"/>
              <a:gd name="connsiteX37" fmla="*/ 1781851 w 12191996"/>
              <a:gd name="connsiteY37" fmla="*/ 5666229 h 8939115"/>
              <a:gd name="connsiteX38" fmla="*/ 2168012 w 12191996"/>
              <a:gd name="connsiteY38" fmla="*/ 4893910 h 8939115"/>
              <a:gd name="connsiteX39" fmla="*/ 1781851 w 12191996"/>
              <a:gd name="connsiteY39" fmla="*/ 4121591 h 8939115"/>
              <a:gd name="connsiteX40" fmla="*/ 3703315 w 12191996"/>
              <a:gd name="connsiteY40" fmla="*/ 4099902 h 8939115"/>
              <a:gd name="connsiteX41" fmla="*/ 3317156 w 12191996"/>
              <a:gd name="connsiteY41" fmla="*/ 4872221 h 8939115"/>
              <a:gd name="connsiteX42" fmla="*/ 3703315 w 12191996"/>
              <a:gd name="connsiteY42" fmla="*/ 5644540 h 8939115"/>
              <a:gd name="connsiteX43" fmla="*/ 4686053 w 12191996"/>
              <a:gd name="connsiteY43" fmla="*/ 5644540 h 8939115"/>
              <a:gd name="connsiteX44" fmla="*/ 5072214 w 12191996"/>
              <a:gd name="connsiteY44" fmla="*/ 4872221 h 8939115"/>
              <a:gd name="connsiteX45" fmla="*/ 4686053 w 12191996"/>
              <a:gd name="connsiteY45" fmla="*/ 4099902 h 8939115"/>
              <a:gd name="connsiteX46" fmla="*/ 2246915 w 12191996"/>
              <a:gd name="connsiteY46" fmla="*/ 3290279 h 8939115"/>
              <a:gd name="connsiteX47" fmla="*/ 1860754 w 12191996"/>
              <a:gd name="connsiteY47" fmla="*/ 4062599 h 8939115"/>
              <a:gd name="connsiteX48" fmla="*/ 2246915 w 12191996"/>
              <a:gd name="connsiteY48" fmla="*/ 4834917 h 8939115"/>
              <a:gd name="connsiteX49" fmla="*/ 3229653 w 12191996"/>
              <a:gd name="connsiteY49" fmla="*/ 4834917 h 8939115"/>
              <a:gd name="connsiteX50" fmla="*/ 3615812 w 12191996"/>
              <a:gd name="connsiteY50" fmla="*/ 4062599 h 8939115"/>
              <a:gd name="connsiteX51" fmla="*/ 3229653 w 12191996"/>
              <a:gd name="connsiteY51" fmla="*/ 3290279 h 8939115"/>
              <a:gd name="connsiteX52" fmla="*/ 806487 w 12191996"/>
              <a:gd name="connsiteY52" fmla="*/ 2481524 h 8939115"/>
              <a:gd name="connsiteX53" fmla="*/ 420327 w 12191996"/>
              <a:gd name="connsiteY53" fmla="*/ 3253843 h 8939115"/>
              <a:gd name="connsiteX54" fmla="*/ 806487 w 12191996"/>
              <a:gd name="connsiteY54" fmla="*/ 4026162 h 8939115"/>
              <a:gd name="connsiteX55" fmla="*/ 1789225 w 12191996"/>
              <a:gd name="connsiteY55" fmla="*/ 4026162 h 8939115"/>
              <a:gd name="connsiteX56" fmla="*/ 2175386 w 12191996"/>
              <a:gd name="connsiteY56" fmla="*/ 3253843 h 8939115"/>
              <a:gd name="connsiteX57" fmla="*/ 1789225 w 12191996"/>
              <a:gd name="connsiteY57" fmla="*/ 2481524 h 8939115"/>
              <a:gd name="connsiteX58" fmla="*/ 3710689 w 12191996"/>
              <a:gd name="connsiteY58" fmla="*/ 2459834 h 8939115"/>
              <a:gd name="connsiteX59" fmla="*/ 3324530 w 12191996"/>
              <a:gd name="connsiteY59" fmla="*/ 3232155 h 8939115"/>
              <a:gd name="connsiteX60" fmla="*/ 3710689 w 12191996"/>
              <a:gd name="connsiteY60" fmla="*/ 4004473 h 8939115"/>
              <a:gd name="connsiteX61" fmla="*/ 4693427 w 12191996"/>
              <a:gd name="connsiteY61" fmla="*/ 4004473 h 8939115"/>
              <a:gd name="connsiteX62" fmla="*/ 5079588 w 12191996"/>
              <a:gd name="connsiteY62" fmla="*/ 3232155 h 8939115"/>
              <a:gd name="connsiteX63" fmla="*/ 4693427 w 12191996"/>
              <a:gd name="connsiteY63" fmla="*/ 2459834 h 8939115"/>
              <a:gd name="connsiteX64" fmla="*/ 2254289 w 12191996"/>
              <a:gd name="connsiteY64" fmla="*/ 1650212 h 8939115"/>
              <a:gd name="connsiteX65" fmla="*/ 1868129 w 12191996"/>
              <a:gd name="connsiteY65" fmla="*/ 2422532 h 8939115"/>
              <a:gd name="connsiteX66" fmla="*/ 2254289 w 12191996"/>
              <a:gd name="connsiteY66" fmla="*/ 3194851 h 8939115"/>
              <a:gd name="connsiteX67" fmla="*/ 3237027 w 12191996"/>
              <a:gd name="connsiteY67" fmla="*/ 3194851 h 8939115"/>
              <a:gd name="connsiteX68" fmla="*/ 3623188 w 12191996"/>
              <a:gd name="connsiteY68" fmla="*/ 2422532 h 8939115"/>
              <a:gd name="connsiteX69" fmla="*/ 3237027 w 12191996"/>
              <a:gd name="connsiteY69" fmla="*/ 1650212 h 8939115"/>
              <a:gd name="connsiteX70" fmla="*/ 806488 w 12191996"/>
              <a:gd name="connsiteY70" fmla="*/ 853002 h 8939115"/>
              <a:gd name="connsiteX71" fmla="*/ 1789225 w 12191996"/>
              <a:gd name="connsiteY71" fmla="*/ 853002 h 8939115"/>
              <a:gd name="connsiteX72" fmla="*/ 1890697 w 12191996"/>
              <a:gd name="connsiteY72" fmla="*/ 1055945 h 8939115"/>
              <a:gd name="connsiteX73" fmla="*/ 705016 w 12191996"/>
              <a:gd name="connsiteY73" fmla="*/ 1055945 h 8939115"/>
              <a:gd name="connsiteX74" fmla="*/ 3710691 w 12191996"/>
              <a:gd name="connsiteY74" fmla="*/ 831313 h 8939115"/>
              <a:gd name="connsiteX75" fmla="*/ 4693428 w 12191996"/>
              <a:gd name="connsiteY75" fmla="*/ 831313 h 8939115"/>
              <a:gd name="connsiteX76" fmla="*/ 4805744 w 12191996"/>
              <a:gd name="connsiteY76" fmla="*/ 1055945 h 8939115"/>
              <a:gd name="connsiteX77" fmla="*/ 3598376 w 12191996"/>
              <a:gd name="connsiteY77" fmla="*/ 1055945 h 8939115"/>
              <a:gd name="connsiteX78" fmla="*/ 2254290 w 12191996"/>
              <a:gd name="connsiteY78" fmla="*/ 21690 h 8939115"/>
              <a:gd name="connsiteX79" fmla="*/ 3237027 w 12191996"/>
              <a:gd name="connsiteY79" fmla="*/ 21690 h 8939115"/>
              <a:gd name="connsiteX80" fmla="*/ 3623188 w 12191996"/>
              <a:gd name="connsiteY80" fmla="*/ 794010 h 8939115"/>
              <a:gd name="connsiteX81" fmla="*/ 3492220 w 12191996"/>
              <a:gd name="connsiteY81" fmla="*/ 1055945 h 8939115"/>
              <a:gd name="connsiteX82" fmla="*/ 1999097 w 12191996"/>
              <a:gd name="connsiteY82" fmla="*/ 1055945 h 8939115"/>
              <a:gd name="connsiteX83" fmla="*/ 1868129 w 12191996"/>
              <a:gd name="connsiteY83" fmla="*/ 794010 h 8939115"/>
              <a:gd name="connsiteX84" fmla="*/ 5106064 w 12191996"/>
              <a:gd name="connsiteY84" fmla="*/ 0 h 8939115"/>
              <a:gd name="connsiteX85" fmla="*/ 6309182 w 12191996"/>
              <a:gd name="connsiteY85" fmla="*/ 0 h 8939115"/>
              <a:gd name="connsiteX86" fmla="*/ 6710513 w 12191996"/>
              <a:gd name="connsiteY86" fmla="*/ 802662 h 8939115"/>
              <a:gd name="connsiteX87" fmla="*/ 6583872 w 12191996"/>
              <a:gd name="connsiteY87" fmla="*/ 1055945 h 8939115"/>
              <a:gd name="connsiteX88" fmla="*/ 12191996 w 12191996"/>
              <a:gd name="connsiteY88" fmla="*/ 1055945 h 8939115"/>
              <a:gd name="connsiteX89" fmla="*/ 12191996 w 12191996"/>
              <a:gd name="connsiteY89" fmla="*/ 7913944 h 8939115"/>
              <a:gd name="connsiteX90" fmla="*/ 6427278 w 12191996"/>
              <a:gd name="connsiteY90" fmla="*/ 7913944 h 8939115"/>
              <a:gd name="connsiteX91" fmla="*/ 6299043 w 12191996"/>
              <a:gd name="connsiteY91" fmla="*/ 8170413 h 8939115"/>
              <a:gd name="connsiteX92" fmla="*/ 5116203 w 12191996"/>
              <a:gd name="connsiteY92" fmla="*/ 8170413 h 8939115"/>
              <a:gd name="connsiteX93" fmla="*/ 4987969 w 12191996"/>
              <a:gd name="connsiteY93" fmla="*/ 7913944 h 8939115"/>
              <a:gd name="connsiteX94" fmla="*/ 4964005 w 12191996"/>
              <a:gd name="connsiteY94" fmla="*/ 7913944 h 8939115"/>
              <a:gd name="connsiteX95" fmla="*/ 4693426 w 12191996"/>
              <a:gd name="connsiteY95" fmla="*/ 7372787 h 8939115"/>
              <a:gd name="connsiteX96" fmla="*/ 3710689 w 12191996"/>
              <a:gd name="connsiteY96" fmla="*/ 7372787 h 8939115"/>
              <a:gd name="connsiteX97" fmla="*/ 3440111 w 12191996"/>
              <a:gd name="connsiteY97" fmla="*/ 7913944 h 8939115"/>
              <a:gd name="connsiteX98" fmla="*/ 3333954 w 12191996"/>
              <a:gd name="connsiteY98" fmla="*/ 7913944 h 8939115"/>
              <a:gd name="connsiteX99" fmla="*/ 3623185 w 12191996"/>
              <a:gd name="connsiteY99" fmla="*/ 7335484 h 8939115"/>
              <a:gd name="connsiteX100" fmla="*/ 3237025 w 12191996"/>
              <a:gd name="connsiteY100" fmla="*/ 6563164 h 8939115"/>
              <a:gd name="connsiteX101" fmla="*/ 2254287 w 12191996"/>
              <a:gd name="connsiteY101" fmla="*/ 6563164 h 8939115"/>
              <a:gd name="connsiteX102" fmla="*/ 1868127 w 12191996"/>
              <a:gd name="connsiteY102" fmla="*/ 7335484 h 8939115"/>
              <a:gd name="connsiteX103" fmla="*/ 2157357 w 12191996"/>
              <a:gd name="connsiteY103" fmla="*/ 7913944 h 8939115"/>
              <a:gd name="connsiteX104" fmla="*/ 2048957 w 12191996"/>
              <a:gd name="connsiteY104" fmla="*/ 7913944 h 8939115"/>
              <a:gd name="connsiteX105" fmla="*/ 1789223 w 12191996"/>
              <a:gd name="connsiteY105" fmla="*/ 7394476 h 8939115"/>
              <a:gd name="connsiteX106" fmla="*/ 806485 w 12191996"/>
              <a:gd name="connsiteY106" fmla="*/ 7394476 h 8939115"/>
              <a:gd name="connsiteX107" fmla="*/ 546751 w 12191996"/>
              <a:gd name="connsiteY107" fmla="*/ 7913944 h 8939115"/>
              <a:gd name="connsiteX108" fmla="*/ 0 w 12191996"/>
              <a:gd name="connsiteY108" fmla="*/ 7913944 h 8939115"/>
              <a:gd name="connsiteX109" fmla="*/ 0 w 12191996"/>
              <a:gd name="connsiteY109" fmla="*/ 1055945 h 8939115"/>
              <a:gd name="connsiteX110" fmla="*/ 705016 w 12191996"/>
              <a:gd name="connsiteY110" fmla="*/ 1055945 h 8939115"/>
              <a:gd name="connsiteX111" fmla="*/ 420328 w 12191996"/>
              <a:gd name="connsiteY111" fmla="*/ 1625322 h 8939115"/>
              <a:gd name="connsiteX112" fmla="*/ 806488 w 12191996"/>
              <a:gd name="connsiteY112" fmla="*/ 2397641 h 8939115"/>
              <a:gd name="connsiteX113" fmla="*/ 1789225 w 12191996"/>
              <a:gd name="connsiteY113" fmla="*/ 2397641 h 8939115"/>
              <a:gd name="connsiteX114" fmla="*/ 2175386 w 12191996"/>
              <a:gd name="connsiteY114" fmla="*/ 1625322 h 8939115"/>
              <a:gd name="connsiteX115" fmla="*/ 1890697 w 12191996"/>
              <a:gd name="connsiteY115" fmla="*/ 1055945 h 8939115"/>
              <a:gd name="connsiteX116" fmla="*/ 1999097 w 12191996"/>
              <a:gd name="connsiteY116" fmla="*/ 1055945 h 8939115"/>
              <a:gd name="connsiteX117" fmla="*/ 2254290 w 12191996"/>
              <a:gd name="connsiteY117" fmla="*/ 1566329 h 8939115"/>
              <a:gd name="connsiteX118" fmla="*/ 3237027 w 12191996"/>
              <a:gd name="connsiteY118" fmla="*/ 1566329 h 8939115"/>
              <a:gd name="connsiteX119" fmla="*/ 3492220 w 12191996"/>
              <a:gd name="connsiteY119" fmla="*/ 1055945 h 8939115"/>
              <a:gd name="connsiteX120" fmla="*/ 3598376 w 12191996"/>
              <a:gd name="connsiteY120" fmla="*/ 1055945 h 8939115"/>
              <a:gd name="connsiteX121" fmla="*/ 3324532 w 12191996"/>
              <a:gd name="connsiteY121" fmla="*/ 1603633 h 8939115"/>
              <a:gd name="connsiteX122" fmla="*/ 3710691 w 12191996"/>
              <a:gd name="connsiteY122" fmla="*/ 2375953 h 8939115"/>
              <a:gd name="connsiteX123" fmla="*/ 4693428 w 12191996"/>
              <a:gd name="connsiteY123" fmla="*/ 2375953 h 8939115"/>
              <a:gd name="connsiteX124" fmla="*/ 5079590 w 12191996"/>
              <a:gd name="connsiteY124" fmla="*/ 1603633 h 8939115"/>
              <a:gd name="connsiteX125" fmla="*/ 4805744 w 12191996"/>
              <a:gd name="connsiteY125" fmla="*/ 1055945 h 8939115"/>
              <a:gd name="connsiteX126" fmla="*/ 4831375 w 12191996"/>
              <a:gd name="connsiteY126" fmla="*/ 1055945 h 8939115"/>
              <a:gd name="connsiteX127" fmla="*/ 4704734 w 12191996"/>
              <a:gd name="connsiteY127" fmla="*/ 802662 h 8939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12191996" h="8939115">
                <a:moveTo>
                  <a:pt x="3440111" y="7913944"/>
                </a:moveTo>
                <a:lnTo>
                  <a:pt x="4964005" y="7913944"/>
                </a:lnTo>
                <a:lnTo>
                  <a:pt x="5079588" y="8145107"/>
                </a:lnTo>
                <a:lnTo>
                  <a:pt x="4693426" y="8917426"/>
                </a:lnTo>
                <a:lnTo>
                  <a:pt x="3710689" y="8917426"/>
                </a:lnTo>
                <a:lnTo>
                  <a:pt x="3324529" y="8145107"/>
                </a:lnTo>
                <a:close/>
                <a:moveTo>
                  <a:pt x="2157357" y="7913944"/>
                </a:moveTo>
                <a:lnTo>
                  <a:pt x="3333954" y="7913944"/>
                </a:lnTo>
                <a:lnTo>
                  <a:pt x="3237025" y="8107803"/>
                </a:lnTo>
                <a:lnTo>
                  <a:pt x="2254287" y="8107803"/>
                </a:lnTo>
                <a:close/>
                <a:moveTo>
                  <a:pt x="546751" y="7913944"/>
                </a:moveTo>
                <a:lnTo>
                  <a:pt x="2048957" y="7913944"/>
                </a:lnTo>
                <a:lnTo>
                  <a:pt x="2175383" y="8166796"/>
                </a:lnTo>
                <a:lnTo>
                  <a:pt x="1789223" y="8939115"/>
                </a:lnTo>
                <a:lnTo>
                  <a:pt x="806485" y="8939115"/>
                </a:lnTo>
                <a:lnTo>
                  <a:pt x="420325" y="8166796"/>
                </a:lnTo>
                <a:close/>
                <a:moveTo>
                  <a:pt x="806485" y="5763961"/>
                </a:moveTo>
                <a:lnTo>
                  <a:pt x="420325" y="6536281"/>
                </a:lnTo>
                <a:lnTo>
                  <a:pt x="806485" y="7308600"/>
                </a:lnTo>
                <a:lnTo>
                  <a:pt x="1789223" y="7308600"/>
                </a:lnTo>
                <a:lnTo>
                  <a:pt x="2175384" y="6536281"/>
                </a:lnTo>
                <a:lnTo>
                  <a:pt x="1789223" y="5763961"/>
                </a:lnTo>
                <a:close/>
                <a:moveTo>
                  <a:pt x="3710689" y="5742272"/>
                </a:moveTo>
                <a:lnTo>
                  <a:pt x="3324529" y="6514592"/>
                </a:lnTo>
                <a:lnTo>
                  <a:pt x="3710689" y="7286911"/>
                </a:lnTo>
                <a:lnTo>
                  <a:pt x="4693426" y="7286911"/>
                </a:lnTo>
                <a:lnTo>
                  <a:pt x="5079588" y="6514592"/>
                </a:lnTo>
                <a:lnTo>
                  <a:pt x="4693426" y="5742272"/>
                </a:lnTo>
                <a:close/>
                <a:moveTo>
                  <a:pt x="2254288" y="4932649"/>
                </a:moveTo>
                <a:lnTo>
                  <a:pt x="1868128" y="5704969"/>
                </a:lnTo>
                <a:lnTo>
                  <a:pt x="2254288" y="6477288"/>
                </a:lnTo>
                <a:lnTo>
                  <a:pt x="3237026" y="6477288"/>
                </a:lnTo>
                <a:lnTo>
                  <a:pt x="3623186" y="5704969"/>
                </a:lnTo>
                <a:lnTo>
                  <a:pt x="3237026" y="4932649"/>
                </a:lnTo>
                <a:close/>
                <a:moveTo>
                  <a:pt x="799113" y="4121591"/>
                </a:moveTo>
                <a:lnTo>
                  <a:pt x="412953" y="4893910"/>
                </a:lnTo>
                <a:lnTo>
                  <a:pt x="799113" y="5666229"/>
                </a:lnTo>
                <a:lnTo>
                  <a:pt x="1781851" y="5666229"/>
                </a:lnTo>
                <a:lnTo>
                  <a:pt x="2168012" y="4893910"/>
                </a:lnTo>
                <a:lnTo>
                  <a:pt x="1781851" y="4121591"/>
                </a:lnTo>
                <a:close/>
                <a:moveTo>
                  <a:pt x="3703315" y="4099902"/>
                </a:moveTo>
                <a:lnTo>
                  <a:pt x="3317156" y="4872221"/>
                </a:lnTo>
                <a:lnTo>
                  <a:pt x="3703315" y="5644540"/>
                </a:lnTo>
                <a:lnTo>
                  <a:pt x="4686053" y="5644540"/>
                </a:lnTo>
                <a:lnTo>
                  <a:pt x="5072214" y="4872221"/>
                </a:lnTo>
                <a:lnTo>
                  <a:pt x="4686053" y="4099902"/>
                </a:lnTo>
                <a:close/>
                <a:moveTo>
                  <a:pt x="2246915" y="3290279"/>
                </a:moveTo>
                <a:lnTo>
                  <a:pt x="1860754" y="4062599"/>
                </a:lnTo>
                <a:lnTo>
                  <a:pt x="2246915" y="4834917"/>
                </a:lnTo>
                <a:lnTo>
                  <a:pt x="3229653" y="4834917"/>
                </a:lnTo>
                <a:lnTo>
                  <a:pt x="3615812" y="4062599"/>
                </a:lnTo>
                <a:lnTo>
                  <a:pt x="3229653" y="3290279"/>
                </a:lnTo>
                <a:close/>
                <a:moveTo>
                  <a:pt x="806487" y="2481524"/>
                </a:moveTo>
                <a:lnTo>
                  <a:pt x="420327" y="3253843"/>
                </a:lnTo>
                <a:lnTo>
                  <a:pt x="806487" y="4026162"/>
                </a:lnTo>
                <a:lnTo>
                  <a:pt x="1789225" y="4026162"/>
                </a:lnTo>
                <a:lnTo>
                  <a:pt x="2175386" y="3253843"/>
                </a:lnTo>
                <a:lnTo>
                  <a:pt x="1789225" y="2481524"/>
                </a:lnTo>
                <a:close/>
                <a:moveTo>
                  <a:pt x="3710689" y="2459834"/>
                </a:moveTo>
                <a:lnTo>
                  <a:pt x="3324530" y="3232155"/>
                </a:lnTo>
                <a:lnTo>
                  <a:pt x="3710689" y="4004473"/>
                </a:lnTo>
                <a:lnTo>
                  <a:pt x="4693427" y="4004473"/>
                </a:lnTo>
                <a:lnTo>
                  <a:pt x="5079588" y="3232155"/>
                </a:lnTo>
                <a:lnTo>
                  <a:pt x="4693427" y="2459834"/>
                </a:lnTo>
                <a:close/>
                <a:moveTo>
                  <a:pt x="2254289" y="1650212"/>
                </a:moveTo>
                <a:lnTo>
                  <a:pt x="1868129" y="2422532"/>
                </a:lnTo>
                <a:lnTo>
                  <a:pt x="2254289" y="3194851"/>
                </a:lnTo>
                <a:lnTo>
                  <a:pt x="3237027" y="3194851"/>
                </a:lnTo>
                <a:lnTo>
                  <a:pt x="3623188" y="2422532"/>
                </a:lnTo>
                <a:lnTo>
                  <a:pt x="3237027" y="1650212"/>
                </a:lnTo>
                <a:close/>
                <a:moveTo>
                  <a:pt x="806488" y="853002"/>
                </a:moveTo>
                <a:lnTo>
                  <a:pt x="1789225" y="853002"/>
                </a:lnTo>
                <a:lnTo>
                  <a:pt x="1890697" y="1055945"/>
                </a:lnTo>
                <a:lnTo>
                  <a:pt x="705016" y="1055945"/>
                </a:lnTo>
                <a:close/>
                <a:moveTo>
                  <a:pt x="3710691" y="831313"/>
                </a:moveTo>
                <a:lnTo>
                  <a:pt x="4693428" y="831313"/>
                </a:lnTo>
                <a:lnTo>
                  <a:pt x="4805744" y="1055945"/>
                </a:lnTo>
                <a:lnTo>
                  <a:pt x="3598376" y="1055945"/>
                </a:lnTo>
                <a:close/>
                <a:moveTo>
                  <a:pt x="2254290" y="21690"/>
                </a:moveTo>
                <a:lnTo>
                  <a:pt x="3237027" y="21690"/>
                </a:lnTo>
                <a:lnTo>
                  <a:pt x="3623188" y="794010"/>
                </a:lnTo>
                <a:lnTo>
                  <a:pt x="3492220" y="1055945"/>
                </a:lnTo>
                <a:lnTo>
                  <a:pt x="1999097" y="1055945"/>
                </a:lnTo>
                <a:lnTo>
                  <a:pt x="1868129" y="794010"/>
                </a:lnTo>
                <a:close/>
                <a:moveTo>
                  <a:pt x="5106064" y="0"/>
                </a:moveTo>
                <a:lnTo>
                  <a:pt x="6309182" y="0"/>
                </a:lnTo>
                <a:lnTo>
                  <a:pt x="6710513" y="802662"/>
                </a:lnTo>
                <a:lnTo>
                  <a:pt x="6583872" y="1055945"/>
                </a:lnTo>
                <a:lnTo>
                  <a:pt x="12191996" y="1055945"/>
                </a:lnTo>
                <a:lnTo>
                  <a:pt x="12191996" y="7913944"/>
                </a:lnTo>
                <a:lnTo>
                  <a:pt x="6427278" y="7913944"/>
                </a:lnTo>
                <a:lnTo>
                  <a:pt x="6299043" y="8170413"/>
                </a:lnTo>
                <a:lnTo>
                  <a:pt x="5116203" y="8170413"/>
                </a:lnTo>
                <a:lnTo>
                  <a:pt x="4987969" y="7913944"/>
                </a:lnTo>
                <a:lnTo>
                  <a:pt x="4964005" y="7913944"/>
                </a:lnTo>
                <a:lnTo>
                  <a:pt x="4693426" y="7372787"/>
                </a:lnTo>
                <a:lnTo>
                  <a:pt x="3710689" y="7372787"/>
                </a:lnTo>
                <a:lnTo>
                  <a:pt x="3440111" y="7913944"/>
                </a:lnTo>
                <a:lnTo>
                  <a:pt x="3333954" y="7913944"/>
                </a:lnTo>
                <a:lnTo>
                  <a:pt x="3623185" y="7335484"/>
                </a:lnTo>
                <a:lnTo>
                  <a:pt x="3237025" y="6563164"/>
                </a:lnTo>
                <a:lnTo>
                  <a:pt x="2254287" y="6563164"/>
                </a:lnTo>
                <a:lnTo>
                  <a:pt x="1868127" y="7335484"/>
                </a:lnTo>
                <a:lnTo>
                  <a:pt x="2157357" y="7913944"/>
                </a:lnTo>
                <a:lnTo>
                  <a:pt x="2048957" y="7913944"/>
                </a:lnTo>
                <a:lnTo>
                  <a:pt x="1789223" y="7394476"/>
                </a:lnTo>
                <a:lnTo>
                  <a:pt x="806485" y="7394476"/>
                </a:lnTo>
                <a:lnTo>
                  <a:pt x="546751" y="7913944"/>
                </a:lnTo>
                <a:lnTo>
                  <a:pt x="0" y="7913944"/>
                </a:lnTo>
                <a:lnTo>
                  <a:pt x="0" y="1055945"/>
                </a:lnTo>
                <a:lnTo>
                  <a:pt x="705016" y="1055945"/>
                </a:lnTo>
                <a:lnTo>
                  <a:pt x="420328" y="1625322"/>
                </a:lnTo>
                <a:lnTo>
                  <a:pt x="806488" y="2397641"/>
                </a:lnTo>
                <a:lnTo>
                  <a:pt x="1789225" y="2397641"/>
                </a:lnTo>
                <a:lnTo>
                  <a:pt x="2175386" y="1625322"/>
                </a:lnTo>
                <a:lnTo>
                  <a:pt x="1890697" y="1055945"/>
                </a:lnTo>
                <a:lnTo>
                  <a:pt x="1999097" y="1055945"/>
                </a:lnTo>
                <a:lnTo>
                  <a:pt x="2254290" y="1566329"/>
                </a:lnTo>
                <a:lnTo>
                  <a:pt x="3237027" y="1566329"/>
                </a:lnTo>
                <a:lnTo>
                  <a:pt x="3492220" y="1055945"/>
                </a:lnTo>
                <a:lnTo>
                  <a:pt x="3598376" y="1055945"/>
                </a:lnTo>
                <a:lnTo>
                  <a:pt x="3324532" y="1603633"/>
                </a:lnTo>
                <a:lnTo>
                  <a:pt x="3710691" y="2375953"/>
                </a:lnTo>
                <a:lnTo>
                  <a:pt x="4693428" y="2375953"/>
                </a:lnTo>
                <a:lnTo>
                  <a:pt x="5079590" y="1603633"/>
                </a:lnTo>
                <a:lnTo>
                  <a:pt x="4805744" y="1055945"/>
                </a:lnTo>
                <a:lnTo>
                  <a:pt x="4831375" y="1055945"/>
                </a:lnTo>
                <a:lnTo>
                  <a:pt x="4704734" y="802662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dirty="0">
              <a:latin typeface="Arial Rounded MT Bold" panose="020F070403050403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95C2CE3-D0D8-E555-5A4E-FBEBC779F1FF}"/>
              </a:ext>
            </a:extLst>
          </p:cNvPr>
          <p:cNvSpPr txBox="1"/>
          <p:nvPr/>
        </p:nvSpPr>
        <p:spPr>
          <a:xfrm>
            <a:off x="7085853" y="697266"/>
            <a:ext cx="3942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solidFill>
                  <a:srgbClr val="6EC7F9"/>
                </a:solidFill>
                <a:latin typeface="Arial Rounded MT Bold" panose="020F0704030504030204" pitchFamily="34" charset="0"/>
              </a:rPr>
              <a:t>TECNICHE</a:t>
            </a:r>
          </a:p>
        </p:txBody>
      </p:sp>
      <p:sp>
        <p:nvSpPr>
          <p:cNvPr id="2" name="Esagono 1">
            <a:extLst>
              <a:ext uri="{FF2B5EF4-FFF2-40B4-BE49-F238E27FC236}">
                <a16:creationId xmlns:a16="http://schemas.microsoft.com/office/drawing/2014/main" id="{F9777872-4495-9F77-57A5-D4A8D18D48D7}"/>
              </a:ext>
            </a:extLst>
          </p:cNvPr>
          <p:cNvSpPr/>
          <p:nvPr/>
        </p:nvSpPr>
        <p:spPr>
          <a:xfrm>
            <a:off x="7317659" y="1879799"/>
            <a:ext cx="3149601" cy="1958036"/>
          </a:xfrm>
          <a:prstGeom prst="hexagon">
            <a:avLst/>
          </a:prstGeom>
          <a:solidFill>
            <a:srgbClr val="6EC7F9"/>
          </a:solidFill>
          <a:ln>
            <a:solidFill>
              <a:srgbClr val="6EC7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CHIAVE ASIMMETRICA</a:t>
            </a:r>
          </a:p>
        </p:txBody>
      </p:sp>
      <p:sp>
        <p:nvSpPr>
          <p:cNvPr id="3" name="Esagono 2">
            <a:extLst>
              <a:ext uri="{FF2B5EF4-FFF2-40B4-BE49-F238E27FC236}">
                <a16:creationId xmlns:a16="http://schemas.microsoft.com/office/drawing/2014/main" id="{5F5FBDBF-C155-8D73-3B9B-D02942DD40B3}"/>
              </a:ext>
            </a:extLst>
          </p:cNvPr>
          <p:cNvSpPr/>
          <p:nvPr/>
        </p:nvSpPr>
        <p:spPr>
          <a:xfrm>
            <a:off x="7317659" y="4093346"/>
            <a:ext cx="3149601" cy="1958036"/>
          </a:xfrm>
          <a:prstGeom prst="hexagon">
            <a:avLst/>
          </a:prstGeom>
          <a:solidFill>
            <a:srgbClr val="6EC7F9"/>
          </a:solidFill>
          <a:ln>
            <a:solidFill>
              <a:srgbClr val="6EC7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CHIAVE SIMMETRICA</a:t>
            </a:r>
          </a:p>
        </p:txBody>
      </p:sp>
    </p:spTree>
    <p:extLst>
      <p:ext uri="{BB962C8B-B14F-4D97-AF65-F5344CB8AC3E}">
        <p14:creationId xmlns:p14="http://schemas.microsoft.com/office/powerpoint/2010/main" val="275658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rittografia, cos'è: guida alla sicurezza dei dati per le aziende">
            <a:extLst>
              <a:ext uri="{FF2B5EF4-FFF2-40B4-BE49-F238E27FC236}">
                <a16:creationId xmlns:a16="http://schemas.microsoft.com/office/drawing/2014/main" id="{FBAF1268-680C-5BF8-7A0E-6896CFDDD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3687219D-B83D-67E1-0F4B-5172AEBFFBC2}"/>
              </a:ext>
            </a:extLst>
          </p:cNvPr>
          <p:cNvSpPr/>
          <p:nvPr/>
        </p:nvSpPr>
        <p:spPr>
          <a:xfrm>
            <a:off x="-145143" y="-134257"/>
            <a:ext cx="12482286" cy="7126514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Esagono 5">
            <a:extLst>
              <a:ext uri="{FF2B5EF4-FFF2-40B4-BE49-F238E27FC236}">
                <a16:creationId xmlns:a16="http://schemas.microsoft.com/office/drawing/2014/main" id="{1E4AEAEE-0660-3B32-9EC2-B68BEF74164A}"/>
              </a:ext>
            </a:extLst>
          </p:cNvPr>
          <p:cNvSpPr/>
          <p:nvPr/>
        </p:nvSpPr>
        <p:spPr>
          <a:xfrm>
            <a:off x="1136649" y="2038070"/>
            <a:ext cx="4248151" cy="2781859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it-IT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89C79C8-B4B0-7735-41F6-D0895628A730}"/>
              </a:ext>
            </a:extLst>
          </p:cNvPr>
          <p:cNvSpPr txBox="1"/>
          <p:nvPr/>
        </p:nvSpPr>
        <p:spPr>
          <a:xfrm>
            <a:off x="6096000" y="895727"/>
            <a:ext cx="52332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solidFill>
                  <a:srgbClr val="6EC7F9"/>
                </a:solidFill>
                <a:latin typeface="Arial Rounded MT Bold" panose="020F0704030504030204" pitchFamily="34" charset="0"/>
              </a:rPr>
              <a:t>CHIAVE ASIMMETRICA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1BA6BD5-DCEA-F23E-B5F0-0A6BD34AFEE0}"/>
              </a:ext>
            </a:extLst>
          </p:cNvPr>
          <p:cNvSpPr txBox="1"/>
          <p:nvPr/>
        </p:nvSpPr>
        <p:spPr>
          <a:xfrm>
            <a:off x="6096000" y="2650053"/>
            <a:ext cx="47962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b="0" i="0" dirty="0">
                <a:solidFill>
                  <a:srgbClr val="6EC7F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È composta da un ampio set di algoritmi che si basano su problemi matematici da utilizzare in una direzione, ma che non possono essere invertiti.</a:t>
            </a:r>
          </a:p>
          <a:p>
            <a:pPr algn="just"/>
            <a:r>
              <a:rPr lang="it-IT" sz="2000" dirty="0">
                <a:solidFill>
                  <a:srgbClr val="6EC7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it-IT" sz="2000" b="0" i="0" dirty="0">
                <a:solidFill>
                  <a:srgbClr val="6EC7F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tilizza una chiave, quella pubblica, per crittografare i dati e una chiave diversa, ma matematicamente correlata, quella privata, per decrittografarli.</a:t>
            </a:r>
            <a:endParaRPr lang="it-IT" sz="2000" dirty="0">
              <a:solidFill>
                <a:srgbClr val="6EC7F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sagono 10">
            <a:extLst>
              <a:ext uri="{FF2B5EF4-FFF2-40B4-BE49-F238E27FC236}">
                <a16:creationId xmlns:a16="http://schemas.microsoft.com/office/drawing/2014/main" id="{1A97B483-1186-A0FE-81DF-2CCC7644DF5E}"/>
              </a:ext>
            </a:extLst>
          </p:cNvPr>
          <p:cNvSpPr/>
          <p:nvPr/>
        </p:nvSpPr>
        <p:spPr>
          <a:xfrm>
            <a:off x="1806518" y="5512375"/>
            <a:ext cx="2908411" cy="1870079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it-IT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430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rittografia, cos'è: guida alla sicurezza dei dati per le aziende">
            <a:extLst>
              <a:ext uri="{FF2B5EF4-FFF2-40B4-BE49-F238E27FC236}">
                <a16:creationId xmlns:a16="http://schemas.microsoft.com/office/drawing/2014/main" id="{FBAF1268-680C-5BF8-7A0E-6896CFDDD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3687219D-B83D-67E1-0F4B-5172AEBFFBC2}"/>
              </a:ext>
            </a:extLst>
          </p:cNvPr>
          <p:cNvSpPr/>
          <p:nvPr/>
        </p:nvSpPr>
        <p:spPr>
          <a:xfrm>
            <a:off x="-145143" y="-134257"/>
            <a:ext cx="12482286" cy="7126514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89C79C8-B4B0-7735-41F6-D0895628A730}"/>
              </a:ext>
            </a:extLst>
          </p:cNvPr>
          <p:cNvSpPr txBox="1"/>
          <p:nvPr/>
        </p:nvSpPr>
        <p:spPr>
          <a:xfrm>
            <a:off x="6096000" y="895727"/>
            <a:ext cx="52332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solidFill>
                  <a:srgbClr val="6EC7F9"/>
                </a:solidFill>
                <a:latin typeface="Arial Rounded MT Bold" panose="020F0704030504030204" pitchFamily="34" charset="0"/>
              </a:rPr>
              <a:t>CHIAVE SIMMETRICA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1BA6BD5-DCEA-F23E-B5F0-0A6BD34AFEE0}"/>
              </a:ext>
            </a:extLst>
          </p:cNvPr>
          <p:cNvSpPr txBox="1"/>
          <p:nvPr/>
        </p:nvSpPr>
        <p:spPr>
          <a:xfrm>
            <a:off x="6096000" y="2650053"/>
            <a:ext cx="47962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b="0" i="0" dirty="0">
                <a:solidFill>
                  <a:srgbClr val="6EC7F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Utilizza le stesse chiavi sia per la crittografia del testo semplice che per la decrittografia del testo criptato. La crittografia a chiave simmetrica richiede che tutti i destinatari dei messaggi abbiano accesso a una chiave condivisa.</a:t>
            </a:r>
            <a:endParaRPr lang="it-IT" sz="2000" dirty="0">
              <a:solidFill>
                <a:srgbClr val="6EC7F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sagono 10">
            <a:extLst>
              <a:ext uri="{FF2B5EF4-FFF2-40B4-BE49-F238E27FC236}">
                <a16:creationId xmlns:a16="http://schemas.microsoft.com/office/drawing/2014/main" id="{1A97B483-1186-A0FE-81DF-2CCC7644DF5E}"/>
              </a:ext>
            </a:extLst>
          </p:cNvPr>
          <p:cNvSpPr/>
          <p:nvPr/>
        </p:nvSpPr>
        <p:spPr>
          <a:xfrm>
            <a:off x="862740" y="2152485"/>
            <a:ext cx="4663144" cy="2553029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it-IT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Esagono 13">
            <a:extLst>
              <a:ext uri="{FF2B5EF4-FFF2-40B4-BE49-F238E27FC236}">
                <a16:creationId xmlns:a16="http://schemas.microsoft.com/office/drawing/2014/main" id="{1E4AEAEE-0660-3B32-9EC2-B68BEF74164A}"/>
              </a:ext>
            </a:extLst>
          </p:cNvPr>
          <p:cNvSpPr/>
          <p:nvPr/>
        </p:nvSpPr>
        <p:spPr>
          <a:xfrm>
            <a:off x="1441890" y="-522515"/>
            <a:ext cx="2908410" cy="1883001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it-IT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648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 descr="Concetto di informazioni di crittografia. Sistema di sicurezza Internet.  Protezione dati. Sfondo vettoriale | Vettore Premium">
            <a:extLst>
              <a:ext uri="{FF2B5EF4-FFF2-40B4-BE49-F238E27FC236}">
                <a16:creationId xmlns:a16="http://schemas.microsoft.com/office/drawing/2014/main" id="{15959DF9-ECA3-5E77-9A3A-ABA84EC9D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0978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3E718DEF-6B0C-7753-B1DD-6E2C4F0E6992}"/>
              </a:ext>
            </a:extLst>
          </p:cNvPr>
          <p:cNvSpPr/>
          <p:nvPr/>
        </p:nvSpPr>
        <p:spPr>
          <a:xfrm>
            <a:off x="4" y="-1040558"/>
            <a:ext cx="12191996" cy="8939115"/>
          </a:xfrm>
          <a:custGeom>
            <a:avLst/>
            <a:gdLst>
              <a:gd name="connsiteX0" fmla="*/ 3440111 w 12191996"/>
              <a:gd name="connsiteY0" fmla="*/ 7913944 h 8939115"/>
              <a:gd name="connsiteX1" fmla="*/ 4964005 w 12191996"/>
              <a:gd name="connsiteY1" fmla="*/ 7913944 h 8939115"/>
              <a:gd name="connsiteX2" fmla="*/ 5079588 w 12191996"/>
              <a:gd name="connsiteY2" fmla="*/ 8145107 h 8939115"/>
              <a:gd name="connsiteX3" fmla="*/ 4693426 w 12191996"/>
              <a:gd name="connsiteY3" fmla="*/ 8917426 h 8939115"/>
              <a:gd name="connsiteX4" fmla="*/ 3710689 w 12191996"/>
              <a:gd name="connsiteY4" fmla="*/ 8917426 h 8939115"/>
              <a:gd name="connsiteX5" fmla="*/ 3324529 w 12191996"/>
              <a:gd name="connsiteY5" fmla="*/ 8145107 h 8939115"/>
              <a:gd name="connsiteX6" fmla="*/ 2157357 w 12191996"/>
              <a:gd name="connsiteY6" fmla="*/ 7913944 h 8939115"/>
              <a:gd name="connsiteX7" fmla="*/ 3333954 w 12191996"/>
              <a:gd name="connsiteY7" fmla="*/ 7913944 h 8939115"/>
              <a:gd name="connsiteX8" fmla="*/ 3237025 w 12191996"/>
              <a:gd name="connsiteY8" fmla="*/ 8107803 h 8939115"/>
              <a:gd name="connsiteX9" fmla="*/ 2254287 w 12191996"/>
              <a:gd name="connsiteY9" fmla="*/ 8107803 h 8939115"/>
              <a:gd name="connsiteX10" fmla="*/ 546751 w 12191996"/>
              <a:gd name="connsiteY10" fmla="*/ 7913944 h 8939115"/>
              <a:gd name="connsiteX11" fmla="*/ 2048957 w 12191996"/>
              <a:gd name="connsiteY11" fmla="*/ 7913944 h 8939115"/>
              <a:gd name="connsiteX12" fmla="*/ 2175383 w 12191996"/>
              <a:gd name="connsiteY12" fmla="*/ 8166796 h 8939115"/>
              <a:gd name="connsiteX13" fmla="*/ 1789223 w 12191996"/>
              <a:gd name="connsiteY13" fmla="*/ 8939115 h 8939115"/>
              <a:gd name="connsiteX14" fmla="*/ 806485 w 12191996"/>
              <a:gd name="connsiteY14" fmla="*/ 8939115 h 8939115"/>
              <a:gd name="connsiteX15" fmla="*/ 420325 w 12191996"/>
              <a:gd name="connsiteY15" fmla="*/ 8166796 h 8939115"/>
              <a:gd name="connsiteX16" fmla="*/ 806485 w 12191996"/>
              <a:gd name="connsiteY16" fmla="*/ 5763961 h 8939115"/>
              <a:gd name="connsiteX17" fmla="*/ 420325 w 12191996"/>
              <a:gd name="connsiteY17" fmla="*/ 6536281 h 8939115"/>
              <a:gd name="connsiteX18" fmla="*/ 806485 w 12191996"/>
              <a:gd name="connsiteY18" fmla="*/ 7308600 h 8939115"/>
              <a:gd name="connsiteX19" fmla="*/ 1789223 w 12191996"/>
              <a:gd name="connsiteY19" fmla="*/ 7308600 h 8939115"/>
              <a:gd name="connsiteX20" fmla="*/ 2175384 w 12191996"/>
              <a:gd name="connsiteY20" fmla="*/ 6536281 h 8939115"/>
              <a:gd name="connsiteX21" fmla="*/ 1789223 w 12191996"/>
              <a:gd name="connsiteY21" fmla="*/ 5763961 h 8939115"/>
              <a:gd name="connsiteX22" fmla="*/ 3710689 w 12191996"/>
              <a:gd name="connsiteY22" fmla="*/ 5742272 h 8939115"/>
              <a:gd name="connsiteX23" fmla="*/ 3324529 w 12191996"/>
              <a:gd name="connsiteY23" fmla="*/ 6514592 h 8939115"/>
              <a:gd name="connsiteX24" fmla="*/ 3710689 w 12191996"/>
              <a:gd name="connsiteY24" fmla="*/ 7286911 h 8939115"/>
              <a:gd name="connsiteX25" fmla="*/ 4693426 w 12191996"/>
              <a:gd name="connsiteY25" fmla="*/ 7286911 h 8939115"/>
              <a:gd name="connsiteX26" fmla="*/ 5079588 w 12191996"/>
              <a:gd name="connsiteY26" fmla="*/ 6514592 h 8939115"/>
              <a:gd name="connsiteX27" fmla="*/ 4693426 w 12191996"/>
              <a:gd name="connsiteY27" fmla="*/ 5742272 h 8939115"/>
              <a:gd name="connsiteX28" fmla="*/ 2254288 w 12191996"/>
              <a:gd name="connsiteY28" fmla="*/ 4932649 h 8939115"/>
              <a:gd name="connsiteX29" fmla="*/ 1868128 w 12191996"/>
              <a:gd name="connsiteY29" fmla="*/ 5704969 h 8939115"/>
              <a:gd name="connsiteX30" fmla="*/ 2254288 w 12191996"/>
              <a:gd name="connsiteY30" fmla="*/ 6477288 h 8939115"/>
              <a:gd name="connsiteX31" fmla="*/ 3237026 w 12191996"/>
              <a:gd name="connsiteY31" fmla="*/ 6477288 h 8939115"/>
              <a:gd name="connsiteX32" fmla="*/ 3623186 w 12191996"/>
              <a:gd name="connsiteY32" fmla="*/ 5704969 h 8939115"/>
              <a:gd name="connsiteX33" fmla="*/ 3237026 w 12191996"/>
              <a:gd name="connsiteY33" fmla="*/ 4932649 h 8939115"/>
              <a:gd name="connsiteX34" fmla="*/ 799113 w 12191996"/>
              <a:gd name="connsiteY34" fmla="*/ 4121591 h 8939115"/>
              <a:gd name="connsiteX35" fmla="*/ 412953 w 12191996"/>
              <a:gd name="connsiteY35" fmla="*/ 4893910 h 8939115"/>
              <a:gd name="connsiteX36" fmla="*/ 799113 w 12191996"/>
              <a:gd name="connsiteY36" fmla="*/ 5666229 h 8939115"/>
              <a:gd name="connsiteX37" fmla="*/ 1781851 w 12191996"/>
              <a:gd name="connsiteY37" fmla="*/ 5666229 h 8939115"/>
              <a:gd name="connsiteX38" fmla="*/ 2168012 w 12191996"/>
              <a:gd name="connsiteY38" fmla="*/ 4893910 h 8939115"/>
              <a:gd name="connsiteX39" fmla="*/ 1781851 w 12191996"/>
              <a:gd name="connsiteY39" fmla="*/ 4121591 h 8939115"/>
              <a:gd name="connsiteX40" fmla="*/ 3703315 w 12191996"/>
              <a:gd name="connsiteY40" fmla="*/ 4099902 h 8939115"/>
              <a:gd name="connsiteX41" fmla="*/ 3317156 w 12191996"/>
              <a:gd name="connsiteY41" fmla="*/ 4872221 h 8939115"/>
              <a:gd name="connsiteX42" fmla="*/ 3703315 w 12191996"/>
              <a:gd name="connsiteY42" fmla="*/ 5644540 h 8939115"/>
              <a:gd name="connsiteX43" fmla="*/ 4686053 w 12191996"/>
              <a:gd name="connsiteY43" fmla="*/ 5644540 h 8939115"/>
              <a:gd name="connsiteX44" fmla="*/ 5072214 w 12191996"/>
              <a:gd name="connsiteY44" fmla="*/ 4872221 h 8939115"/>
              <a:gd name="connsiteX45" fmla="*/ 4686053 w 12191996"/>
              <a:gd name="connsiteY45" fmla="*/ 4099902 h 8939115"/>
              <a:gd name="connsiteX46" fmla="*/ 2246915 w 12191996"/>
              <a:gd name="connsiteY46" fmla="*/ 3290279 h 8939115"/>
              <a:gd name="connsiteX47" fmla="*/ 1860754 w 12191996"/>
              <a:gd name="connsiteY47" fmla="*/ 4062599 h 8939115"/>
              <a:gd name="connsiteX48" fmla="*/ 2246915 w 12191996"/>
              <a:gd name="connsiteY48" fmla="*/ 4834917 h 8939115"/>
              <a:gd name="connsiteX49" fmla="*/ 3229653 w 12191996"/>
              <a:gd name="connsiteY49" fmla="*/ 4834917 h 8939115"/>
              <a:gd name="connsiteX50" fmla="*/ 3615812 w 12191996"/>
              <a:gd name="connsiteY50" fmla="*/ 4062599 h 8939115"/>
              <a:gd name="connsiteX51" fmla="*/ 3229653 w 12191996"/>
              <a:gd name="connsiteY51" fmla="*/ 3290279 h 8939115"/>
              <a:gd name="connsiteX52" fmla="*/ 806487 w 12191996"/>
              <a:gd name="connsiteY52" fmla="*/ 2481524 h 8939115"/>
              <a:gd name="connsiteX53" fmla="*/ 420327 w 12191996"/>
              <a:gd name="connsiteY53" fmla="*/ 3253843 h 8939115"/>
              <a:gd name="connsiteX54" fmla="*/ 806487 w 12191996"/>
              <a:gd name="connsiteY54" fmla="*/ 4026162 h 8939115"/>
              <a:gd name="connsiteX55" fmla="*/ 1789225 w 12191996"/>
              <a:gd name="connsiteY55" fmla="*/ 4026162 h 8939115"/>
              <a:gd name="connsiteX56" fmla="*/ 2175386 w 12191996"/>
              <a:gd name="connsiteY56" fmla="*/ 3253843 h 8939115"/>
              <a:gd name="connsiteX57" fmla="*/ 1789225 w 12191996"/>
              <a:gd name="connsiteY57" fmla="*/ 2481524 h 8939115"/>
              <a:gd name="connsiteX58" fmla="*/ 3710689 w 12191996"/>
              <a:gd name="connsiteY58" fmla="*/ 2459834 h 8939115"/>
              <a:gd name="connsiteX59" fmla="*/ 3324530 w 12191996"/>
              <a:gd name="connsiteY59" fmla="*/ 3232155 h 8939115"/>
              <a:gd name="connsiteX60" fmla="*/ 3710689 w 12191996"/>
              <a:gd name="connsiteY60" fmla="*/ 4004473 h 8939115"/>
              <a:gd name="connsiteX61" fmla="*/ 4693427 w 12191996"/>
              <a:gd name="connsiteY61" fmla="*/ 4004473 h 8939115"/>
              <a:gd name="connsiteX62" fmla="*/ 5079588 w 12191996"/>
              <a:gd name="connsiteY62" fmla="*/ 3232155 h 8939115"/>
              <a:gd name="connsiteX63" fmla="*/ 4693427 w 12191996"/>
              <a:gd name="connsiteY63" fmla="*/ 2459834 h 8939115"/>
              <a:gd name="connsiteX64" fmla="*/ 2254289 w 12191996"/>
              <a:gd name="connsiteY64" fmla="*/ 1650212 h 8939115"/>
              <a:gd name="connsiteX65" fmla="*/ 1868129 w 12191996"/>
              <a:gd name="connsiteY65" fmla="*/ 2422532 h 8939115"/>
              <a:gd name="connsiteX66" fmla="*/ 2254289 w 12191996"/>
              <a:gd name="connsiteY66" fmla="*/ 3194851 h 8939115"/>
              <a:gd name="connsiteX67" fmla="*/ 3237027 w 12191996"/>
              <a:gd name="connsiteY67" fmla="*/ 3194851 h 8939115"/>
              <a:gd name="connsiteX68" fmla="*/ 3623188 w 12191996"/>
              <a:gd name="connsiteY68" fmla="*/ 2422532 h 8939115"/>
              <a:gd name="connsiteX69" fmla="*/ 3237027 w 12191996"/>
              <a:gd name="connsiteY69" fmla="*/ 1650212 h 8939115"/>
              <a:gd name="connsiteX70" fmla="*/ 806488 w 12191996"/>
              <a:gd name="connsiteY70" fmla="*/ 853002 h 8939115"/>
              <a:gd name="connsiteX71" fmla="*/ 1789225 w 12191996"/>
              <a:gd name="connsiteY71" fmla="*/ 853002 h 8939115"/>
              <a:gd name="connsiteX72" fmla="*/ 1890697 w 12191996"/>
              <a:gd name="connsiteY72" fmla="*/ 1055945 h 8939115"/>
              <a:gd name="connsiteX73" fmla="*/ 705016 w 12191996"/>
              <a:gd name="connsiteY73" fmla="*/ 1055945 h 8939115"/>
              <a:gd name="connsiteX74" fmla="*/ 3710691 w 12191996"/>
              <a:gd name="connsiteY74" fmla="*/ 831313 h 8939115"/>
              <a:gd name="connsiteX75" fmla="*/ 4693428 w 12191996"/>
              <a:gd name="connsiteY75" fmla="*/ 831313 h 8939115"/>
              <a:gd name="connsiteX76" fmla="*/ 4805744 w 12191996"/>
              <a:gd name="connsiteY76" fmla="*/ 1055945 h 8939115"/>
              <a:gd name="connsiteX77" fmla="*/ 3598376 w 12191996"/>
              <a:gd name="connsiteY77" fmla="*/ 1055945 h 8939115"/>
              <a:gd name="connsiteX78" fmla="*/ 2254290 w 12191996"/>
              <a:gd name="connsiteY78" fmla="*/ 21690 h 8939115"/>
              <a:gd name="connsiteX79" fmla="*/ 3237027 w 12191996"/>
              <a:gd name="connsiteY79" fmla="*/ 21690 h 8939115"/>
              <a:gd name="connsiteX80" fmla="*/ 3623188 w 12191996"/>
              <a:gd name="connsiteY80" fmla="*/ 794010 h 8939115"/>
              <a:gd name="connsiteX81" fmla="*/ 3492220 w 12191996"/>
              <a:gd name="connsiteY81" fmla="*/ 1055945 h 8939115"/>
              <a:gd name="connsiteX82" fmla="*/ 1999097 w 12191996"/>
              <a:gd name="connsiteY82" fmla="*/ 1055945 h 8939115"/>
              <a:gd name="connsiteX83" fmla="*/ 1868129 w 12191996"/>
              <a:gd name="connsiteY83" fmla="*/ 794010 h 8939115"/>
              <a:gd name="connsiteX84" fmla="*/ 5106064 w 12191996"/>
              <a:gd name="connsiteY84" fmla="*/ 0 h 8939115"/>
              <a:gd name="connsiteX85" fmla="*/ 6309182 w 12191996"/>
              <a:gd name="connsiteY85" fmla="*/ 0 h 8939115"/>
              <a:gd name="connsiteX86" fmla="*/ 6710513 w 12191996"/>
              <a:gd name="connsiteY86" fmla="*/ 802662 h 8939115"/>
              <a:gd name="connsiteX87" fmla="*/ 6583872 w 12191996"/>
              <a:gd name="connsiteY87" fmla="*/ 1055945 h 8939115"/>
              <a:gd name="connsiteX88" fmla="*/ 12191996 w 12191996"/>
              <a:gd name="connsiteY88" fmla="*/ 1055945 h 8939115"/>
              <a:gd name="connsiteX89" fmla="*/ 12191996 w 12191996"/>
              <a:gd name="connsiteY89" fmla="*/ 7913944 h 8939115"/>
              <a:gd name="connsiteX90" fmla="*/ 6427278 w 12191996"/>
              <a:gd name="connsiteY90" fmla="*/ 7913944 h 8939115"/>
              <a:gd name="connsiteX91" fmla="*/ 6299043 w 12191996"/>
              <a:gd name="connsiteY91" fmla="*/ 8170413 h 8939115"/>
              <a:gd name="connsiteX92" fmla="*/ 5116203 w 12191996"/>
              <a:gd name="connsiteY92" fmla="*/ 8170413 h 8939115"/>
              <a:gd name="connsiteX93" fmla="*/ 4987969 w 12191996"/>
              <a:gd name="connsiteY93" fmla="*/ 7913944 h 8939115"/>
              <a:gd name="connsiteX94" fmla="*/ 4964005 w 12191996"/>
              <a:gd name="connsiteY94" fmla="*/ 7913944 h 8939115"/>
              <a:gd name="connsiteX95" fmla="*/ 4693426 w 12191996"/>
              <a:gd name="connsiteY95" fmla="*/ 7372787 h 8939115"/>
              <a:gd name="connsiteX96" fmla="*/ 3710689 w 12191996"/>
              <a:gd name="connsiteY96" fmla="*/ 7372787 h 8939115"/>
              <a:gd name="connsiteX97" fmla="*/ 3440111 w 12191996"/>
              <a:gd name="connsiteY97" fmla="*/ 7913944 h 8939115"/>
              <a:gd name="connsiteX98" fmla="*/ 3333954 w 12191996"/>
              <a:gd name="connsiteY98" fmla="*/ 7913944 h 8939115"/>
              <a:gd name="connsiteX99" fmla="*/ 3623185 w 12191996"/>
              <a:gd name="connsiteY99" fmla="*/ 7335484 h 8939115"/>
              <a:gd name="connsiteX100" fmla="*/ 3237025 w 12191996"/>
              <a:gd name="connsiteY100" fmla="*/ 6563164 h 8939115"/>
              <a:gd name="connsiteX101" fmla="*/ 2254287 w 12191996"/>
              <a:gd name="connsiteY101" fmla="*/ 6563164 h 8939115"/>
              <a:gd name="connsiteX102" fmla="*/ 1868127 w 12191996"/>
              <a:gd name="connsiteY102" fmla="*/ 7335484 h 8939115"/>
              <a:gd name="connsiteX103" fmla="*/ 2157357 w 12191996"/>
              <a:gd name="connsiteY103" fmla="*/ 7913944 h 8939115"/>
              <a:gd name="connsiteX104" fmla="*/ 2048957 w 12191996"/>
              <a:gd name="connsiteY104" fmla="*/ 7913944 h 8939115"/>
              <a:gd name="connsiteX105" fmla="*/ 1789223 w 12191996"/>
              <a:gd name="connsiteY105" fmla="*/ 7394476 h 8939115"/>
              <a:gd name="connsiteX106" fmla="*/ 806485 w 12191996"/>
              <a:gd name="connsiteY106" fmla="*/ 7394476 h 8939115"/>
              <a:gd name="connsiteX107" fmla="*/ 546751 w 12191996"/>
              <a:gd name="connsiteY107" fmla="*/ 7913944 h 8939115"/>
              <a:gd name="connsiteX108" fmla="*/ 0 w 12191996"/>
              <a:gd name="connsiteY108" fmla="*/ 7913944 h 8939115"/>
              <a:gd name="connsiteX109" fmla="*/ 0 w 12191996"/>
              <a:gd name="connsiteY109" fmla="*/ 1055945 h 8939115"/>
              <a:gd name="connsiteX110" fmla="*/ 705016 w 12191996"/>
              <a:gd name="connsiteY110" fmla="*/ 1055945 h 8939115"/>
              <a:gd name="connsiteX111" fmla="*/ 420328 w 12191996"/>
              <a:gd name="connsiteY111" fmla="*/ 1625322 h 8939115"/>
              <a:gd name="connsiteX112" fmla="*/ 806488 w 12191996"/>
              <a:gd name="connsiteY112" fmla="*/ 2397641 h 8939115"/>
              <a:gd name="connsiteX113" fmla="*/ 1789225 w 12191996"/>
              <a:gd name="connsiteY113" fmla="*/ 2397641 h 8939115"/>
              <a:gd name="connsiteX114" fmla="*/ 2175386 w 12191996"/>
              <a:gd name="connsiteY114" fmla="*/ 1625322 h 8939115"/>
              <a:gd name="connsiteX115" fmla="*/ 1890697 w 12191996"/>
              <a:gd name="connsiteY115" fmla="*/ 1055945 h 8939115"/>
              <a:gd name="connsiteX116" fmla="*/ 1999097 w 12191996"/>
              <a:gd name="connsiteY116" fmla="*/ 1055945 h 8939115"/>
              <a:gd name="connsiteX117" fmla="*/ 2254290 w 12191996"/>
              <a:gd name="connsiteY117" fmla="*/ 1566329 h 8939115"/>
              <a:gd name="connsiteX118" fmla="*/ 3237027 w 12191996"/>
              <a:gd name="connsiteY118" fmla="*/ 1566329 h 8939115"/>
              <a:gd name="connsiteX119" fmla="*/ 3492220 w 12191996"/>
              <a:gd name="connsiteY119" fmla="*/ 1055945 h 8939115"/>
              <a:gd name="connsiteX120" fmla="*/ 3598376 w 12191996"/>
              <a:gd name="connsiteY120" fmla="*/ 1055945 h 8939115"/>
              <a:gd name="connsiteX121" fmla="*/ 3324532 w 12191996"/>
              <a:gd name="connsiteY121" fmla="*/ 1603633 h 8939115"/>
              <a:gd name="connsiteX122" fmla="*/ 3710691 w 12191996"/>
              <a:gd name="connsiteY122" fmla="*/ 2375953 h 8939115"/>
              <a:gd name="connsiteX123" fmla="*/ 4693428 w 12191996"/>
              <a:gd name="connsiteY123" fmla="*/ 2375953 h 8939115"/>
              <a:gd name="connsiteX124" fmla="*/ 5079590 w 12191996"/>
              <a:gd name="connsiteY124" fmla="*/ 1603633 h 8939115"/>
              <a:gd name="connsiteX125" fmla="*/ 4805744 w 12191996"/>
              <a:gd name="connsiteY125" fmla="*/ 1055945 h 8939115"/>
              <a:gd name="connsiteX126" fmla="*/ 4831375 w 12191996"/>
              <a:gd name="connsiteY126" fmla="*/ 1055945 h 8939115"/>
              <a:gd name="connsiteX127" fmla="*/ 4704734 w 12191996"/>
              <a:gd name="connsiteY127" fmla="*/ 802662 h 8939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12191996" h="8939115">
                <a:moveTo>
                  <a:pt x="3440111" y="7913944"/>
                </a:moveTo>
                <a:lnTo>
                  <a:pt x="4964005" y="7913944"/>
                </a:lnTo>
                <a:lnTo>
                  <a:pt x="5079588" y="8145107"/>
                </a:lnTo>
                <a:lnTo>
                  <a:pt x="4693426" y="8917426"/>
                </a:lnTo>
                <a:lnTo>
                  <a:pt x="3710689" y="8917426"/>
                </a:lnTo>
                <a:lnTo>
                  <a:pt x="3324529" y="8145107"/>
                </a:lnTo>
                <a:close/>
                <a:moveTo>
                  <a:pt x="2157357" y="7913944"/>
                </a:moveTo>
                <a:lnTo>
                  <a:pt x="3333954" y="7913944"/>
                </a:lnTo>
                <a:lnTo>
                  <a:pt x="3237025" y="8107803"/>
                </a:lnTo>
                <a:lnTo>
                  <a:pt x="2254287" y="8107803"/>
                </a:lnTo>
                <a:close/>
                <a:moveTo>
                  <a:pt x="546751" y="7913944"/>
                </a:moveTo>
                <a:lnTo>
                  <a:pt x="2048957" y="7913944"/>
                </a:lnTo>
                <a:lnTo>
                  <a:pt x="2175383" y="8166796"/>
                </a:lnTo>
                <a:lnTo>
                  <a:pt x="1789223" y="8939115"/>
                </a:lnTo>
                <a:lnTo>
                  <a:pt x="806485" y="8939115"/>
                </a:lnTo>
                <a:lnTo>
                  <a:pt x="420325" y="8166796"/>
                </a:lnTo>
                <a:close/>
                <a:moveTo>
                  <a:pt x="806485" y="5763961"/>
                </a:moveTo>
                <a:lnTo>
                  <a:pt x="420325" y="6536281"/>
                </a:lnTo>
                <a:lnTo>
                  <a:pt x="806485" y="7308600"/>
                </a:lnTo>
                <a:lnTo>
                  <a:pt x="1789223" y="7308600"/>
                </a:lnTo>
                <a:lnTo>
                  <a:pt x="2175384" y="6536281"/>
                </a:lnTo>
                <a:lnTo>
                  <a:pt x="1789223" y="5763961"/>
                </a:lnTo>
                <a:close/>
                <a:moveTo>
                  <a:pt x="3710689" y="5742272"/>
                </a:moveTo>
                <a:lnTo>
                  <a:pt x="3324529" y="6514592"/>
                </a:lnTo>
                <a:lnTo>
                  <a:pt x="3710689" y="7286911"/>
                </a:lnTo>
                <a:lnTo>
                  <a:pt x="4693426" y="7286911"/>
                </a:lnTo>
                <a:lnTo>
                  <a:pt x="5079588" y="6514592"/>
                </a:lnTo>
                <a:lnTo>
                  <a:pt x="4693426" y="5742272"/>
                </a:lnTo>
                <a:close/>
                <a:moveTo>
                  <a:pt x="2254288" y="4932649"/>
                </a:moveTo>
                <a:lnTo>
                  <a:pt x="1868128" y="5704969"/>
                </a:lnTo>
                <a:lnTo>
                  <a:pt x="2254288" y="6477288"/>
                </a:lnTo>
                <a:lnTo>
                  <a:pt x="3237026" y="6477288"/>
                </a:lnTo>
                <a:lnTo>
                  <a:pt x="3623186" y="5704969"/>
                </a:lnTo>
                <a:lnTo>
                  <a:pt x="3237026" y="4932649"/>
                </a:lnTo>
                <a:close/>
                <a:moveTo>
                  <a:pt x="799113" y="4121591"/>
                </a:moveTo>
                <a:lnTo>
                  <a:pt x="412953" y="4893910"/>
                </a:lnTo>
                <a:lnTo>
                  <a:pt x="799113" y="5666229"/>
                </a:lnTo>
                <a:lnTo>
                  <a:pt x="1781851" y="5666229"/>
                </a:lnTo>
                <a:lnTo>
                  <a:pt x="2168012" y="4893910"/>
                </a:lnTo>
                <a:lnTo>
                  <a:pt x="1781851" y="4121591"/>
                </a:lnTo>
                <a:close/>
                <a:moveTo>
                  <a:pt x="3703315" y="4099902"/>
                </a:moveTo>
                <a:lnTo>
                  <a:pt x="3317156" y="4872221"/>
                </a:lnTo>
                <a:lnTo>
                  <a:pt x="3703315" y="5644540"/>
                </a:lnTo>
                <a:lnTo>
                  <a:pt x="4686053" y="5644540"/>
                </a:lnTo>
                <a:lnTo>
                  <a:pt x="5072214" y="4872221"/>
                </a:lnTo>
                <a:lnTo>
                  <a:pt x="4686053" y="4099902"/>
                </a:lnTo>
                <a:close/>
                <a:moveTo>
                  <a:pt x="2246915" y="3290279"/>
                </a:moveTo>
                <a:lnTo>
                  <a:pt x="1860754" y="4062599"/>
                </a:lnTo>
                <a:lnTo>
                  <a:pt x="2246915" y="4834917"/>
                </a:lnTo>
                <a:lnTo>
                  <a:pt x="3229653" y="4834917"/>
                </a:lnTo>
                <a:lnTo>
                  <a:pt x="3615812" y="4062599"/>
                </a:lnTo>
                <a:lnTo>
                  <a:pt x="3229653" y="3290279"/>
                </a:lnTo>
                <a:close/>
                <a:moveTo>
                  <a:pt x="806487" y="2481524"/>
                </a:moveTo>
                <a:lnTo>
                  <a:pt x="420327" y="3253843"/>
                </a:lnTo>
                <a:lnTo>
                  <a:pt x="806487" y="4026162"/>
                </a:lnTo>
                <a:lnTo>
                  <a:pt x="1789225" y="4026162"/>
                </a:lnTo>
                <a:lnTo>
                  <a:pt x="2175386" y="3253843"/>
                </a:lnTo>
                <a:lnTo>
                  <a:pt x="1789225" y="2481524"/>
                </a:lnTo>
                <a:close/>
                <a:moveTo>
                  <a:pt x="3710689" y="2459834"/>
                </a:moveTo>
                <a:lnTo>
                  <a:pt x="3324530" y="3232155"/>
                </a:lnTo>
                <a:lnTo>
                  <a:pt x="3710689" y="4004473"/>
                </a:lnTo>
                <a:lnTo>
                  <a:pt x="4693427" y="4004473"/>
                </a:lnTo>
                <a:lnTo>
                  <a:pt x="5079588" y="3232155"/>
                </a:lnTo>
                <a:lnTo>
                  <a:pt x="4693427" y="2459834"/>
                </a:lnTo>
                <a:close/>
                <a:moveTo>
                  <a:pt x="2254289" y="1650212"/>
                </a:moveTo>
                <a:lnTo>
                  <a:pt x="1868129" y="2422532"/>
                </a:lnTo>
                <a:lnTo>
                  <a:pt x="2254289" y="3194851"/>
                </a:lnTo>
                <a:lnTo>
                  <a:pt x="3237027" y="3194851"/>
                </a:lnTo>
                <a:lnTo>
                  <a:pt x="3623188" y="2422532"/>
                </a:lnTo>
                <a:lnTo>
                  <a:pt x="3237027" y="1650212"/>
                </a:lnTo>
                <a:close/>
                <a:moveTo>
                  <a:pt x="806488" y="853002"/>
                </a:moveTo>
                <a:lnTo>
                  <a:pt x="1789225" y="853002"/>
                </a:lnTo>
                <a:lnTo>
                  <a:pt x="1890697" y="1055945"/>
                </a:lnTo>
                <a:lnTo>
                  <a:pt x="705016" y="1055945"/>
                </a:lnTo>
                <a:close/>
                <a:moveTo>
                  <a:pt x="3710691" y="831313"/>
                </a:moveTo>
                <a:lnTo>
                  <a:pt x="4693428" y="831313"/>
                </a:lnTo>
                <a:lnTo>
                  <a:pt x="4805744" y="1055945"/>
                </a:lnTo>
                <a:lnTo>
                  <a:pt x="3598376" y="1055945"/>
                </a:lnTo>
                <a:close/>
                <a:moveTo>
                  <a:pt x="2254290" y="21690"/>
                </a:moveTo>
                <a:lnTo>
                  <a:pt x="3237027" y="21690"/>
                </a:lnTo>
                <a:lnTo>
                  <a:pt x="3623188" y="794010"/>
                </a:lnTo>
                <a:lnTo>
                  <a:pt x="3492220" y="1055945"/>
                </a:lnTo>
                <a:lnTo>
                  <a:pt x="1999097" y="1055945"/>
                </a:lnTo>
                <a:lnTo>
                  <a:pt x="1868129" y="794010"/>
                </a:lnTo>
                <a:close/>
                <a:moveTo>
                  <a:pt x="5106064" y="0"/>
                </a:moveTo>
                <a:lnTo>
                  <a:pt x="6309182" y="0"/>
                </a:lnTo>
                <a:lnTo>
                  <a:pt x="6710513" y="802662"/>
                </a:lnTo>
                <a:lnTo>
                  <a:pt x="6583872" y="1055945"/>
                </a:lnTo>
                <a:lnTo>
                  <a:pt x="12191996" y="1055945"/>
                </a:lnTo>
                <a:lnTo>
                  <a:pt x="12191996" y="7913944"/>
                </a:lnTo>
                <a:lnTo>
                  <a:pt x="6427278" y="7913944"/>
                </a:lnTo>
                <a:lnTo>
                  <a:pt x="6299043" y="8170413"/>
                </a:lnTo>
                <a:lnTo>
                  <a:pt x="5116203" y="8170413"/>
                </a:lnTo>
                <a:lnTo>
                  <a:pt x="4987969" y="7913944"/>
                </a:lnTo>
                <a:lnTo>
                  <a:pt x="4964005" y="7913944"/>
                </a:lnTo>
                <a:lnTo>
                  <a:pt x="4693426" y="7372787"/>
                </a:lnTo>
                <a:lnTo>
                  <a:pt x="3710689" y="7372787"/>
                </a:lnTo>
                <a:lnTo>
                  <a:pt x="3440111" y="7913944"/>
                </a:lnTo>
                <a:lnTo>
                  <a:pt x="3333954" y="7913944"/>
                </a:lnTo>
                <a:lnTo>
                  <a:pt x="3623185" y="7335484"/>
                </a:lnTo>
                <a:lnTo>
                  <a:pt x="3237025" y="6563164"/>
                </a:lnTo>
                <a:lnTo>
                  <a:pt x="2254287" y="6563164"/>
                </a:lnTo>
                <a:lnTo>
                  <a:pt x="1868127" y="7335484"/>
                </a:lnTo>
                <a:lnTo>
                  <a:pt x="2157357" y="7913944"/>
                </a:lnTo>
                <a:lnTo>
                  <a:pt x="2048957" y="7913944"/>
                </a:lnTo>
                <a:lnTo>
                  <a:pt x="1789223" y="7394476"/>
                </a:lnTo>
                <a:lnTo>
                  <a:pt x="806485" y="7394476"/>
                </a:lnTo>
                <a:lnTo>
                  <a:pt x="546751" y="7913944"/>
                </a:lnTo>
                <a:lnTo>
                  <a:pt x="0" y="7913944"/>
                </a:lnTo>
                <a:lnTo>
                  <a:pt x="0" y="1055945"/>
                </a:lnTo>
                <a:lnTo>
                  <a:pt x="705016" y="1055945"/>
                </a:lnTo>
                <a:lnTo>
                  <a:pt x="420328" y="1625322"/>
                </a:lnTo>
                <a:lnTo>
                  <a:pt x="806488" y="2397641"/>
                </a:lnTo>
                <a:lnTo>
                  <a:pt x="1789225" y="2397641"/>
                </a:lnTo>
                <a:lnTo>
                  <a:pt x="2175386" y="1625322"/>
                </a:lnTo>
                <a:lnTo>
                  <a:pt x="1890697" y="1055945"/>
                </a:lnTo>
                <a:lnTo>
                  <a:pt x="1999097" y="1055945"/>
                </a:lnTo>
                <a:lnTo>
                  <a:pt x="2254290" y="1566329"/>
                </a:lnTo>
                <a:lnTo>
                  <a:pt x="3237027" y="1566329"/>
                </a:lnTo>
                <a:lnTo>
                  <a:pt x="3492220" y="1055945"/>
                </a:lnTo>
                <a:lnTo>
                  <a:pt x="3598376" y="1055945"/>
                </a:lnTo>
                <a:lnTo>
                  <a:pt x="3324532" y="1603633"/>
                </a:lnTo>
                <a:lnTo>
                  <a:pt x="3710691" y="2375953"/>
                </a:lnTo>
                <a:lnTo>
                  <a:pt x="4693428" y="2375953"/>
                </a:lnTo>
                <a:lnTo>
                  <a:pt x="5079590" y="1603633"/>
                </a:lnTo>
                <a:lnTo>
                  <a:pt x="4805744" y="1055945"/>
                </a:lnTo>
                <a:lnTo>
                  <a:pt x="4831375" y="1055945"/>
                </a:lnTo>
                <a:lnTo>
                  <a:pt x="4704734" y="802662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dirty="0">
              <a:latin typeface="Arial Rounded MT Bold" panose="020F070403050403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95C2CE3-D0D8-E555-5A4E-FBEBC779F1FF}"/>
              </a:ext>
            </a:extLst>
          </p:cNvPr>
          <p:cNvSpPr txBox="1"/>
          <p:nvPr/>
        </p:nvSpPr>
        <p:spPr>
          <a:xfrm>
            <a:off x="5979886" y="722530"/>
            <a:ext cx="56553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solidFill>
                  <a:srgbClr val="6EC7F9"/>
                </a:solidFill>
                <a:latin typeface="Arial Rounded MT Bold" panose="020F0704030504030204" pitchFamily="34" charset="0"/>
              </a:rPr>
              <a:t>CRITTOGRAFIA IBRIDA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B3E94CC-59A5-409B-2014-F0DCAB4E52FB}"/>
              </a:ext>
            </a:extLst>
          </p:cNvPr>
          <p:cNvSpPr txBox="1"/>
          <p:nvPr/>
        </p:nvSpPr>
        <p:spPr>
          <a:xfrm>
            <a:off x="6096000" y="2476856"/>
            <a:ext cx="47962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solidFill>
                  <a:srgbClr val="6EC7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questo caso verranno utilizzate entrambe le tecniche di crittografia. Con quella simmetrica verranno cifrati i dati di scambio, mentre quella asimmetrica servirà per la condivisione della chiave simmetrica.</a:t>
            </a:r>
          </a:p>
          <a:p>
            <a:pPr algn="just"/>
            <a:r>
              <a:rPr lang="it-IT" sz="2000" b="0" i="0" dirty="0">
                <a:solidFill>
                  <a:srgbClr val="6EC7F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Questo permette una soluzione end-to-end pratica per la privacy dei dati.</a:t>
            </a:r>
            <a:endParaRPr lang="it-IT" sz="2000" dirty="0">
              <a:solidFill>
                <a:srgbClr val="6EC7F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71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1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1F2A9C8-B765-9685-64A7-9DB5708EF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41733" y="1309758"/>
            <a:ext cx="8877187" cy="5548242"/>
          </a:xfrm>
          <a:prstGeom prst="rect">
            <a:avLst/>
          </a:prstGeom>
        </p:spPr>
      </p:pic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3E718DEF-6B0C-7753-B1DD-6E2C4F0E6992}"/>
              </a:ext>
            </a:extLst>
          </p:cNvPr>
          <p:cNvSpPr/>
          <p:nvPr/>
        </p:nvSpPr>
        <p:spPr>
          <a:xfrm>
            <a:off x="4" y="-1040558"/>
            <a:ext cx="12191996" cy="8939115"/>
          </a:xfrm>
          <a:custGeom>
            <a:avLst/>
            <a:gdLst>
              <a:gd name="connsiteX0" fmla="*/ 3440111 w 12191996"/>
              <a:gd name="connsiteY0" fmla="*/ 7913944 h 8939115"/>
              <a:gd name="connsiteX1" fmla="*/ 4964005 w 12191996"/>
              <a:gd name="connsiteY1" fmla="*/ 7913944 h 8939115"/>
              <a:gd name="connsiteX2" fmla="*/ 5079588 w 12191996"/>
              <a:gd name="connsiteY2" fmla="*/ 8145107 h 8939115"/>
              <a:gd name="connsiteX3" fmla="*/ 4693426 w 12191996"/>
              <a:gd name="connsiteY3" fmla="*/ 8917426 h 8939115"/>
              <a:gd name="connsiteX4" fmla="*/ 3710689 w 12191996"/>
              <a:gd name="connsiteY4" fmla="*/ 8917426 h 8939115"/>
              <a:gd name="connsiteX5" fmla="*/ 3324529 w 12191996"/>
              <a:gd name="connsiteY5" fmla="*/ 8145107 h 8939115"/>
              <a:gd name="connsiteX6" fmla="*/ 2157357 w 12191996"/>
              <a:gd name="connsiteY6" fmla="*/ 7913944 h 8939115"/>
              <a:gd name="connsiteX7" fmla="*/ 3333954 w 12191996"/>
              <a:gd name="connsiteY7" fmla="*/ 7913944 h 8939115"/>
              <a:gd name="connsiteX8" fmla="*/ 3237025 w 12191996"/>
              <a:gd name="connsiteY8" fmla="*/ 8107803 h 8939115"/>
              <a:gd name="connsiteX9" fmla="*/ 2254287 w 12191996"/>
              <a:gd name="connsiteY9" fmla="*/ 8107803 h 8939115"/>
              <a:gd name="connsiteX10" fmla="*/ 546751 w 12191996"/>
              <a:gd name="connsiteY10" fmla="*/ 7913944 h 8939115"/>
              <a:gd name="connsiteX11" fmla="*/ 2048957 w 12191996"/>
              <a:gd name="connsiteY11" fmla="*/ 7913944 h 8939115"/>
              <a:gd name="connsiteX12" fmla="*/ 2175383 w 12191996"/>
              <a:gd name="connsiteY12" fmla="*/ 8166796 h 8939115"/>
              <a:gd name="connsiteX13" fmla="*/ 1789223 w 12191996"/>
              <a:gd name="connsiteY13" fmla="*/ 8939115 h 8939115"/>
              <a:gd name="connsiteX14" fmla="*/ 806485 w 12191996"/>
              <a:gd name="connsiteY14" fmla="*/ 8939115 h 8939115"/>
              <a:gd name="connsiteX15" fmla="*/ 420325 w 12191996"/>
              <a:gd name="connsiteY15" fmla="*/ 8166796 h 8939115"/>
              <a:gd name="connsiteX16" fmla="*/ 806485 w 12191996"/>
              <a:gd name="connsiteY16" fmla="*/ 5763961 h 8939115"/>
              <a:gd name="connsiteX17" fmla="*/ 420325 w 12191996"/>
              <a:gd name="connsiteY17" fmla="*/ 6536281 h 8939115"/>
              <a:gd name="connsiteX18" fmla="*/ 806485 w 12191996"/>
              <a:gd name="connsiteY18" fmla="*/ 7308600 h 8939115"/>
              <a:gd name="connsiteX19" fmla="*/ 1789223 w 12191996"/>
              <a:gd name="connsiteY19" fmla="*/ 7308600 h 8939115"/>
              <a:gd name="connsiteX20" fmla="*/ 2175384 w 12191996"/>
              <a:gd name="connsiteY20" fmla="*/ 6536281 h 8939115"/>
              <a:gd name="connsiteX21" fmla="*/ 1789223 w 12191996"/>
              <a:gd name="connsiteY21" fmla="*/ 5763961 h 8939115"/>
              <a:gd name="connsiteX22" fmla="*/ 3710689 w 12191996"/>
              <a:gd name="connsiteY22" fmla="*/ 5742272 h 8939115"/>
              <a:gd name="connsiteX23" fmla="*/ 3324529 w 12191996"/>
              <a:gd name="connsiteY23" fmla="*/ 6514592 h 8939115"/>
              <a:gd name="connsiteX24" fmla="*/ 3710689 w 12191996"/>
              <a:gd name="connsiteY24" fmla="*/ 7286911 h 8939115"/>
              <a:gd name="connsiteX25" fmla="*/ 4693426 w 12191996"/>
              <a:gd name="connsiteY25" fmla="*/ 7286911 h 8939115"/>
              <a:gd name="connsiteX26" fmla="*/ 5079588 w 12191996"/>
              <a:gd name="connsiteY26" fmla="*/ 6514592 h 8939115"/>
              <a:gd name="connsiteX27" fmla="*/ 4693426 w 12191996"/>
              <a:gd name="connsiteY27" fmla="*/ 5742272 h 8939115"/>
              <a:gd name="connsiteX28" fmla="*/ 2254288 w 12191996"/>
              <a:gd name="connsiteY28" fmla="*/ 4932649 h 8939115"/>
              <a:gd name="connsiteX29" fmla="*/ 1868128 w 12191996"/>
              <a:gd name="connsiteY29" fmla="*/ 5704969 h 8939115"/>
              <a:gd name="connsiteX30" fmla="*/ 2254288 w 12191996"/>
              <a:gd name="connsiteY30" fmla="*/ 6477288 h 8939115"/>
              <a:gd name="connsiteX31" fmla="*/ 3237026 w 12191996"/>
              <a:gd name="connsiteY31" fmla="*/ 6477288 h 8939115"/>
              <a:gd name="connsiteX32" fmla="*/ 3623186 w 12191996"/>
              <a:gd name="connsiteY32" fmla="*/ 5704969 h 8939115"/>
              <a:gd name="connsiteX33" fmla="*/ 3237026 w 12191996"/>
              <a:gd name="connsiteY33" fmla="*/ 4932649 h 8939115"/>
              <a:gd name="connsiteX34" fmla="*/ 799113 w 12191996"/>
              <a:gd name="connsiteY34" fmla="*/ 4121591 h 8939115"/>
              <a:gd name="connsiteX35" fmla="*/ 412953 w 12191996"/>
              <a:gd name="connsiteY35" fmla="*/ 4893910 h 8939115"/>
              <a:gd name="connsiteX36" fmla="*/ 799113 w 12191996"/>
              <a:gd name="connsiteY36" fmla="*/ 5666229 h 8939115"/>
              <a:gd name="connsiteX37" fmla="*/ 1781851 w 12191996"/>
              <a:gd name="connsiteY37" fmla="*/ 5666229 h 8939115"/>
              <a:gd name="connsiteX38" fmla="*/ 2168012 w 12191996"/>
              <a:gd name="connsiteY38" fmla="*/ 4893910 h 8939115"/>
              <a:gd name="connsiteX39" fmla="*/ 1781851 w 12191996"/>
              <a:gd name="connsiteY39" fmla="*/ 4121591 h 8939115"/>
              <a:gd name="connsiteX40" fmla="*/ 3703315 w 12191996"/>
              <a:gd name="connsiteY40" fmla="*/ 4099902 h 8939115"/>
              <a:gd name="connsiteX41" fmla="*/ 3317156 w 12191996"/>
              <a:gd name="connsiteY41" fmla="*/ 4872221 h 8939115"/>
              <a:gd name="connsiteX42" fmla="*/ 3703315 w 12191996"/>
              <a:gd name="connsiteY42" fmla="*/ 5644540 h 8939115"/>
              <a:gd name="connsiteX43" fmla="*/ 4686053 w 12191996"/>
              <a:gd name="connsiteY43" fmla="*/ 5644540 h 8939115"/>
              <a:gd name="connsiteX44" fmla="*/ 5072214 w 12191996"/>
              <a:gd name="connsiteY44" fmla="*/ 4872221 h 8939115"/>
              <a:gd name="connsiteX45" fmla="*/ 4686053 w 12191996"/>
              <a:gd name="connsiteY45" fmla="*/ 4099902 h 8939115"/>
              <a:gd name="connsiteX46" fmla="*/ 2246915 w 12191996"/>
              <a:gd name="connsiteY46" fmla="*/ 3290279 h 8939115"/>
              <a:gd name="connsiteX47" fmla="*/ 1860754 w 12191996"/>
              <a:gd name="connsiteY47" fmla="*/ 4062599 h 8939115"/>
              <a:gd name="connsiteX48" fmla="*/ 2246915 w 12191996"/>
              <a:gd name="connsiteY48" fmla="*/ 4834917 h 8939115"/>
              <a:gd name="connsiteX49" fmla="*/ 3229653 w 12191996"/>
              <a:gd name="connsiteY49" fmla="*/ 4834917 h 8939115"/>
              <a:gd name="connsiteX50" fmla="*/ 3615812 w 12191996"/>
              <a:gd name="connsiteY50" fmla="*/ 4062599 h 8939115"/>
              <a:gd name="connsiteX51" fmla="*/ 3229653 w 12191996"/>
              <a:gd name="connsiteY51" fmla="*/ 3290279 h 8939115"/>
              <a:gd name="connsiteX52" fmla="*/ 806487 w 12191996"/>
              <a:gd name="connsiteY52" fmla="*/ 2481524 h 8939115"/>
              <a:gd name="connsiteX53" fmla="*/ 420327 w 12191996"/>
              <a:gd name="connsiteY53" fmla="*/ 3253843 h 8939115"/>
              <a:gd name="connsiteX54" fmla="*/ 806487 w 12191996"/>
              <a:gd name="connsiteY54" fmla="*/ 4026162 h 8939115"/>
              <a:gd name="connsiteX55" fmla="*/ 1789225 w 12191996"/>
              <a:gd name="connsiteY55" fmla="*/ 4026162 h 8939115"/>
              <a:gd name="connsiteX56" fmla="*/ 2175386 w 12191996"/>
              <a:gd name="connsiteY56" fmla="*/ 3253843 h 8939115"/>
              <a:gd name="connsiteX57" fmla="*/ 1789225 w 12191996"/>
              <a:gd name="connsiteY57" fmla="*/ 2481524 h 8939115"/>
              <a:gd name="connsiteX58" fmla="*/ 3710689 w 12191996"/>
              <a:gd name="connsiteY58" fmla="*/ 2459834 h 8939115"/>
              <a:gd name="connsiteX59" fmla="*/ 3324530 w 12191996"/>
              <a:gd name="connsiteY59" fmla="*/ 3232155 h 8939115"/>
              <a:gd name="connsiteX60" fmla="*/ 3710689 w 12191996"/>
              <a:gd name="connsiteY60" fmla="*/ 4004473 h 8939115"/>
              <a:gd name="connsiteX61" fmla="*/ 4693427 w 12191996"/>
              <a:gd name="connsiteY61" fmla="*/ 4004473 h 8939115"/>
              <a:gd name="connsiteX62" fmla="*/ 5079588 w 12191996"/>
              <a:gd name="connsiteY62" fmla="*/ 3232155 h 8939115"/>
              <a:gd name="connsiteX63" fmla="*/ 4693427 w 12191996"/>
              <a:gd name="connsiteY63" fmla="*/ 2459834 h 8939115"/>
              <a:gd name="connsiteX64" fmla="*/ 2254289 w 12191996"/>
              <a:gd name="connsiteY64" fmla="*/ 1650212 h 8939115"/>
              <a:gd name="connsiteX65" fmla="*/ 1868129 w 12191996"/>
              <a:gd name="connsiteY65" fmla="*/ 2422532 h 8939115"/>
              <a:gd name="connsiteX66" fmla="*/ 2254289 w 12191996"/>
              <a:gd name="connsiteY66" fmla="*/ 3194851 h 8939115"/>
              <a:gd name="connsiteX67" fmla="*/ 3237027 w 12191996"/>
              <a:gd name="connsiteY67" fmla="*/ 3194851 h 8939115"/>
              <a:gd name="connsiteX68" fmla="*/ 3623188 w 12191996"/>
              <a:gd name="connsiteY68" fmla="*/ 2422532 h 8939115"/>
              <a:gd name="connsiteX69" fmla="*/ 3237027 w 12191996"/>
              <a:gd name="connsiteY69" fmla="*/ 1650212 h 8939115"/>
              <a:gd name="connsiteX70" fmla="*/ 806488 w 12191996"/>
              <a:gd name="connsiteY70" fmla="*/ 853002 h 8939115"/>
              <a:gd name="connsiteX71" fmla="*/ 1789225 w 12191996"/>
              <a:gd name="connsiteY71" fmla="*/ 853002 h 8939115"/>
              <a:gd name="connsiteX72" fmla="*/ 1890697 w 12191996"/>
              <a:gd name="connsiteY72" fmla="*/ 1055945 h 8939115"/>
              <a:gd name="connsiteX73" fmla="*/ 705016 w 12191996"/>
              <a:gd name="connsiteY73" fmla="*/ 1055945 h 8939115"/>
              <a:gd name="connsiteX74" fmla="*/ 3710691 w 12191996"/>
              <a:gd name="connsiteY74" fmla="*/ 831313 h 8939115"/>
              <a:gd name="connsiteX75" fmla="*/ 4693428 w 12191996"/>
              <a:gd name="connsiteY75" fmla="*/ 831313 h 8939115"/>
              <a:gd name="connsiteX76" fmla="*/ 4805744 w 12191996"/>
              <a:gd name="connsiteY76" fmla="*/ 1055945 h 8939115"/>
              <a:gd name="connsiteX77" fmla="*/ 3598376 w 12191996"/>
              <a:gd name="connsiteY77" fmla="*/ 1055945 h 8939115"/>
              <a:gd name="connsiteX78" fmla="*/ 2254290 w 12191996"/>
              <a:gd name="connsiteY78" fmla="*/ 21690 h 8939115"/>
              <a:gd name="connsiteX79" fmla="*/ 3237027 w 12191996"/>
              <a:gd name="connsiteY79" fmla="*/ 21690 h 8939115"/>
              <a:gd name="connsiteX80" fmla="*/ 3623188 w 12191996"/>
              <a:gd name="connsiteY80" fmla="*/ 794010 h 8939115"/>
              <a:gd name="connsiteX81" fmla="*/ 3492220 w 12191996"/>
              <a:gd name="connsiteY81" fmla="*/ 1055945 h 8939115"/>
              <a:gd name="connsiteX82" fmla="*/ 1999097 w 12191996"/>
              <a:gd name="connsiteY82" fmla="*/ 1055945 h 8939115"/>
              <a:gd name="connsiteX83" fmla="*/ 1868129 w 12191996"/>
              <a:gd name="connsiteY83" fmla="*/ 794010 h 8939115"/>
              <a:gd name="connsiteX84" fmla="*/ 5106064 w 12191996"/>
              <a:gd name="connsiteY84" fmla="*/ 0 h 8939115"/>
              <a:gd name="connsiteX85" fmla="*/ 6309182 w 12191996"/>
              <a:gd name="connsiteY85" fmla="*/ 0 h 8939115"/>
              <a:gd name="connsiteX86" fmla="*/ 6710513 w 12191996"/>
              <a:gd name="connsiteY86" fmla="*/ 802662 h 8939115"/>
              <a:gd name="connsiteX87" fmla="*/ 6583872 w 12191996"/>
              <a:gd name="connsiteY87" fmla="*/ 1055945 h 8939115"/>
              <a:gd name="connsiteX88" fmla="*/ 12191996 w 12191996"/>
              <a:gd name="connsiteY88" fmla="*/ 1055945 h 8939115"/>
              <a:gd name="connsiteX89" fmla="*/ 12191996 w 12191996"/>
              <a:gd name="connsiteY89" fmla="*/ 7913944 h 8939115"/>
              <a:gd name="connsiteX90" fmla="*/ 6427278 w 12191996"/>
              <a:gd name="connsiteY90" fmla="*/ 7913944 h 8939115"/>
              <a:gd name="connsiteX91" fmla="*/ 6299043 w 12191996"/>
              <a:gd name="connsiteY91" fmla="*/ 8170413 h 8939115"/>
              <a:gd name="connsiteX92" fmla="*/ 5116203 w 12191996"/>
              <a:gd name="connsiteY92" fmla="*/ 8170413 h 8939115"/>
              <a:gd name="connsiteX93" fmla="*/ 4987969 w 12191996"/>
              <a:gd name="connsiteY93" fmla="*/ 7913944 h 8939115"/>
              <a:gd name="connsiteX94" fmla="*/ 4964005 w 12191996"/>
              <a:gd name="connsiteY94" fmla="*/ 7913944 h 8939115"/>
              <a:gd name="connsiteX95" fmla="*/ 4693426 w 12191996"/>
              <a:gd name="connsiteY95" fmla="*/ 7372787 h 8939115"/>
              <a:gd name="connsiteX96" fmla="*/ 3710689 w 12191996"/>
              <a:gd name="connsiteY96" fmla="*/ 7372787 h 8939115"/>
              <a:gd name="connsiteX97" fmla="*/ 3440111 w 12191996"/>
              <a:gd name="connsiteY97" fmla="*/ 7913944 h 8939115"/>
              <a:gd name="connsiteX98" fmla="*/ 3333954 w 12191996"/>
              <a:gd name="connsiteY98" fmla="*/ 7913944 h 8939115"/>
              <a:gd name="connsiteX99" fmla="*/ 3623185 w 12191996"/>
              <a:gd name="connsiteY99" fmla="*/ 7335484 h 8939115"/>
              <a:gd name="connsiteX100" fmla="*/ 3237025 w 12191996"/>
              <a:gd name="connsiteY100" fmla="*/ 6563164 h 8939115"/>
              <a:gd name="connsiteX101" fmla="*/ 2254287 w 12191996"/>
              <a:gd name="connsiteY101" fmla="*/ 6563164 h 8939115"/>
              <a:gd name="connsiteX102" fmla="*/ 1868127 w 12191996"/>
              <a:gd name="connsiteY102" fmla="*/ 7335484 h 8939115"/>
              <a:gd name="connsiteX103" fmla="*/ 2157357 w 12191996"/>
              <a:gd name="connsiteY103" fmla="*/ 7913944 h 8939115"/>
              <a:gd name="connsiteX104" fmla="*/ 2048957 w 12191996"/>
              <a:gd name="connsiteY104" fmla="*/ 7913944 h 8939115"/>
              <a:gd name="connsiteX105" fmla="*/ 1789223 w 12191996"/>
              <a:gd name="connsiteY105" fmla="*/ 7394476 h 8939115"/>
              <a:gd name="connsiteX106" fmla="*/ 806485 w 12191996"/>
              <a:gd name="connsiteY106" fmla="*/ 7394476 h 8939115"/>
              <a:gd name="connsiteX107" fmla="*/ 546751 w 12191996"/>
              <a:gd name="connsiteY107" fmla="*/ 7913944 h 8939115"/>
              <a:gd name="connsiteX108" fmla="*/ 0 w 12191996"/>
              <a:gd name="connsiteY108" fmla="*/ 7913944 h 8939115"/>
              <a:gd name="connsiteX109" fmla="*/ 0 w 12191996"/>
              <a:gd name="connsiteY109" fmla="*/ 1055945 h 8939115"/>
              <a:gd name="connsiteX110" fmla="*/ 705016 w 12191996"/>
              <a:gd name="connsiteY110" fmla="*/ 1055945 h 8939115"/>
              <a:gd name="connsiteX111" fmla="*/ 420328 w 12191996"/>
              <a:gd name="connsiteY111" fmla="*/ 1625322 h 8939115"/>
              <a:gd name="connsiteX112" fmla="*/ 806488 w 12191996"/>
              <a:gd name="connsiteY112" fmla="*/ 2397641 h 8939115"/>
              <a:gd name="connsiteX113" fmla="*/ 1789225 w 12191996"/>
              <a:gd name="connsiteY113" fmla="*/ 2397641 h 8939115"/>
              <a:gd name="connsiteX114" fmla="*/ 2175386 w 12191996"/>
              <a:gd name="connsiteY114" fmla="*/ 1625322 h 8939115"/>
              <a:gd name="connsiteX115" fmla="*/ 1890697 w 12191996"/>
              <a:gd name="connsiteY115" fmla="*/ 1055945 h 8939115"/>
              <a:gd name="connsiteX116" fmla="*/ 1999097 w 12191996"/>
              <a:gd name="connsiteY116" fmla="*/ 1055945 h 8939115"/>
              <a:gd name="connsiteX117" fmla="*/ 2254290 w 12191996"/>
              <a:gd name="connsiteY117" fmla="*/ 1566329 h 8939115"/>
              <a:gd name="connsiteX118" fmla="*/ 3237027 w 12191996"/>
              <a:gd name="connsiteY118" fmla="*/ 1566329 h 8939115"/>
              <a:gd name="connsiteX119" fmla="*/ 3492220 w 12191996"/>
              <a:gd name="connsiteY119" fmla="*/ 1055945 h 8939115"/>
              <a:gd name="connsiteX120" fmla="*/ 3598376 w 12191996"/>
              <a:gd name="connsiteY120" fmla="*/ 1055945 h 8939115"/>
              <a:gd name="connsiteX121" fmla="*/ 3324532 w 12191996"/>
              <a:gd name="connsiteY121" fmla="*/ 1603633 h 8939115"/>
              <a:gd name="connsiteX122" fmla="*/ 3710691 w 12191996"/>
              <a:gd name="connsiteY122" fmla="*/ 2375953 h 8939115"/>
              <a:gd name="connsiteX123" fmla="*/ 4693428 w 12191996"/>
              <a:gd name="connsiteY123" fmla="*/ 2375953 h 8939115"/>
              <a:gd name="connsiteX124" fmla="*/ 5079590 w 12191996"/>
              <a:gd name="connsiteY124" fmla="*/ 1603633 h 8939115"/>
              <a:gd name="connsiteX125" fmla="*/ 4805744 w 12191996"/>
              <a:gd name="connsiteY125" fmla="*/ 1055945 h 8939115"/>
              <a:gd name="connsiteX126" fmla="*/ 4831375 w 12191996"/>
              <a:gd name="connsiteY126" fmla="*/ 1055945 h 8939115"/>
              <a:gd name="connsiteX127" fmla="*/ 4704734 w 12191996"/>
              <a:gd name="connsiteY127" fmla="*/ 802662 h 8939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12191996" h="8939115">
                <a:moveTo>
                  <a:pt x="3440111" y="7913944"/>
                </a:moveTo>
                <a:lnTo>
                  <a:pt x="4964005" y="7913944"/>
                </a:lnTo>
                <a:lnTo>
                  <a:pt x="5079588" y="8145107"/>
                </a:lnTo>
                <a:lnTo>
                  <a:pt x="4693426" y="8917426"/>
                </a:lnTo>
                <a:lnTo>
                  <a:pt x="3710689" y="8917426"/>
                </a:lnTo>
                <a:lnTo>
                  <a:pt x="3324529" y="8145107"/>
                </a:lnTo>
                <a:close/>
                <a:moveTo>
                  <a:pt x="2157357" y="7913944"/>
                </a:moveTo>
                <a:lnTo>
                  <a:pt x="3333954" y="7913944"/>
                </a:lnTo>
                <a:lnTo>
                  <a:pt x="3237025" y="8107803"/>
                </a:lnTo>
                <a:lnTo>
                  <a:pt x="2254287" y="8107803"/>
                </a:lnTo>
                <a:close/>
                <a:moveTo>
                  <a:pt x="546751" y="7913944"/>
                </a:moveTo>
                <a:lnTo>
                  <a:pt x="2048957" y="7913944"/>
                </a:lnTo>
                <a:lnTo>
                  <a:pt x="2175383" y="8166796"/>
                </a:lnTo>
                <a:lnTo>
                  <a:pt x="1789223" y="8939115"/>
                </a:lnTo>
                <a:lnTo>
                  <a:pt x="806485" y="8939115"/>
                </a:lnTo>
                <a:lnTo>
                  <a:pt x="420325" y="8166796"/>
                </a:lnTo>
                <a:close/>
                <a:moveTo>
                  <a:pt x="806485" y="5763961"/>
                </a:moveTo>
                <a:lnTo>
                  <a:pt x="420325" y="6536281"/>
                </a:lnTo>
                <a:lnTo>
                  <a:pt x="806485" y="7308600"/>
                </a:lnTo>
                <a:lnTo>
                  <a:pt x="1789223" y="7308600"/>
                </a:lnTo>
                <a:lnTo>
                  <a:pt x="2175384" y="6536281"/>
                </a:lnTo>
                <a:lnTo>
                  <a:pt x="1789223" y="5763961"/>
                </a:lnTo>
                <a:close/>
                <a:moveTo>
                  <a:pt x="3710689" y="5742272"/>
                </a:moveTo>
                <a:lnTo>
                  <a:pt x="3324529" y="6514592"/>
                </a:lnTo>
                <a:lnTo>
                  <a:pt x="3710689" y="7286911"/>
                </a:lnTo>
                <a:lnTo>
                  <a:pt x="4693426" y="7286911"/>
                </a:lnTo>
                <a:lnTo>
                  <a:pt x="5079588" y="6514592"/>
                </a:lnTo>
                <a:lnTo>
                  <a:pt x="4693426" y="5742272"/>
                </a:lnTo>
                <a:close/>
                <a:moveTo>
                  <a:pt x="2254288" y="4932649"/>
                </a:moveTo>
                <a:lnTo>
                  <a:pt x="1868128" y="5704969"/>
                </a:lnTo>
                <a:lnTo>
                  <a:pt x="2254288" y="6477288"/>
                </a:lnTo>
                <a:lnTo>
                  <a:pt x="3237026" y="6477288"/>
                </a:lnTo>
                <a:lnTo>
                  <a:pt x="3623186" y="5704969"/>
                </a:lnTo>
                <a:lnTo>
                  <a:pt x="3237026" y="4932649"/>
                </a:lnTo>
                <a:close/>
                <a:moveTo>
                  <a:pt x="799113" y="4121591"/>
                </a:moveTo>
                <a:lnTo>
                  <a:pt x="412953" y="4893910"/>
                </a:lnTo>
                <a:lnTo>
                  <a:pt x="799113" y="5666229"/>
                </a:lnTo>
                <a:lnTo>
                  <a:pt x="1781851" y="5666229"/>
                </a:lnTo>
                <a:lnTo>
                  <a:pt x="2168012" y="4893910"/>
                </a:lnTo>
                <a:lnTo>
                  <a:pt x="1781851" y="4121591"/>
                </a:lnTo>
                <a:close/>
                <a:moveTo>
                  <a:pt x="3703315" y="4099902"/>
                </a:moveTo>
                <a:lnTo>
                  <a:pt x="3317156" y="4872221"/>
                </a:lnTo>
                <a:lnTo>
                  <a:pt x="3703315" y="5644540"/>
                </a:lnTo>
                <a:lnTo>
                  <a:pt x="4686053" y="5644540"/>
                </a:lnTo>
                <a:lnTo>
                  <a:pt x="5072214" y="4872221"/>
                </a:lnTo>
                <a:lnTo>
                  <a:pt x="4686053" y="4099902"/>
                </a:lnTo>
                <a:close/>
                <a:moveTo>
                  <a:pt x="2246915" y="3290279"/>
                </a:moveTo>
                <a:lnTo>
                  <a:pt x="1860754" y="4062599"/>
                </a:lnTo>
                <a:lnTo>
                  <a:pt x="2246915" y="4834917"/>
                </a:lnTo>
                <a:lnTo>
                  <a:pt x="3229653" y="4834917"/>
                </a:lnTo>
                <a:lnTo>
                  <a:pt x="3615812" y="4062599"/>
                </a:lnTo>
                <a:lnTo>
                  <a:pt x="3229653" y="3290279"/>
                </a:lnTo>
                <a:close/>
                <a:moveTo>
                  <a:pt x="806487" y="2481524"/>
                </a:moveTo>
                <a:lnTo>
                  <a:pt x="420327" y="3253843"/>
                </a:lnTo>
                <a:lnTo>
                  <a:pt x="806487" y="4026162"/>
                </a:lnTo>
                <a:lnTo>
                  <a:pt x="1789225" y="4026162"/>
                </a:lnTo>
                <a:lnTo>
                  <a:pt x="2175386" y="3253843"/>
                </a:lnTo>
                <a:lnTo>
                  <a:pt x="1789225" y="2481524"/>
                </a:lnTo>
                <a:close/>
                <a:moveTo>
                  <a:pt x="3710689" y="2459834"/>
                </a:moveTo>
                <a:lnTo>
                  <a:pt x="3324530" y="3232155"/>
                </a:lnTo>
                <a:lnTo>
                  <a:pt x="3710689" y="4004473"/>
                </a:lnTo>
                <a:lnTo>
                  <a:pt x="4693427" y="4004473"/>
                </a:lnTo>
                <a:lnTo>
                  <a:pt x="5079588" y="3232155"/>
                </a:lnTo>
                <a:lnTo>
                  <a:pt x="4693427" y="2459834"/>
                </a:lnTo>
                <a:close/>
                <a:moveTo>
                  <a:pt x="2254289" y="1650212"/>
                </a:moveTo>
                <a:lnTo>
                  <a:pt x="1868129" y="2422532"/>
                </a:lnTo>
                <a:lnTo>
                  <a:pt x="2254289" y="3194851"/>
                </a:lnTo>
                <a:lnTo>
                  <a:pt x="3237027" y="3194851"/>
                </a:lnTo>
                <a:lnTo>
                  <a:pt x="3623188" y="2422532"/>
                </a:lnTo>
                <a:lnTo>
                  <a:pt x="3237027" y="1650212"/>
                </a:lnTo>
                <a:close/>
                <a:moveTo>
                  <a:pt x="806488" y="853002"/>
                </a:moveTo>
                <a:lnTo>
                  <a:pt x="1789225" y="853002"/>
                </a:lnTo>
                <a:lnTo>
                  <a:pt x="1890697" y="1055945"/>
                </a:lnTo>
                <a:lnTo>
                  <a:pt x="705016" y="1055945"/>
                </a:lnTo>
                <a:close/>
                <a:moveTo>
                  <a:pt x="3710691" y="831313"/>
                </a:moveTo>
                <a:lnTo>
                  <a:pt x="4693428" y="831313"/>
                </a:lnTo>
                <a:lnTo>
                  <a:pt x="4805744" y="1055945"/>
                </a:lnTo>
                <a:lnTo>
                  <a:pt x="3598376" y="1055945"/>
                </a:lnTo>
                <a:close/>
                <a:moveTo>
                  <a:pt x="2254290" y="21690"/>
                </a:moveTo>
                <a:lnTo>
                  <a:pt x="3237027" y="21690"/>
                </a:lnTo>
                <a:lnTo>
                  <a:pt x="3623188" y="794010"/>
                </a:lnTo>
                <a:lnTo>
                  <a:pt x="3492220" y="1055945"/>
                </a:lnTo>
                <a:lnTo>
                  <a:pt x="1999097" y="1055945"/>
                </a:lnTo>
                <a:lnTo>
                  <a:pt x="1868129" y="794010"/>
                </a:lnTo>
                <a:close/>
                <a:moveTo>
                  <a:pt x="5106064" y="0"/>
                </a:moveTo>
                <a:lnTo>
                  <a:pt x="6309182" y="0"/>
                </a:lnTo>
                <a:lnTo>
                  <a:pt x="6710513" y="802662"/>
                </a:lnTo>
                <a:lnTo>
                  <a:pt x="6583872" y="1055945"/>
                </a:lnTo>
                <a:lnTo>
                  <a:pt x="12191996" y="1055945"/>
                </a:lnTo>
                <a:lnTo>
                  <a:pt x="12191996" y="7913944"/>
                </a:lnTo>
                <a:lnTo>
                  <a:pt x="6427278" y="7913944"/>
                </a:lnTo>
                <a:lnTo>
                  <a:pt x="6299043" y="8170413"/>
                </a:lnTo>
                <a:lnTo>
                  <a:pt x="5116203" y="8170413"/>
                </a:lnTo>
                <a:lnTo>
                  <a:pt x="4987969" y="7913944"/>
                </a:lnTo>
                <a:lnTo>
                  <a:pt x="4964005" y="7913944"/>
                </a:lnTo>
                <a:lnTo>
                  <a:pt x="4693426" y="7372787"/>
                </a:lnTo>
                <a:lnTo>
                  <a:pt x="3710689" y="7372787"/>
                </a:lnTo>
                <a:lnTo>
                  <a:pt x="3440111" y="7913944"/>
                </a:lnTo>
                <a:lnTo>
                  <a:pt x="3333954" y="7913944"/>
                </a:lnTo>
                <a:lnTo>
                  <a:pt x="3623185" y="7335484"/>
                </a:lnTo>
                <a:lnTo>
                  <a:pt x="3237025" y="6563164"/>
                </a:lnTo>
                <a:lnTo>
                  <a:pt x="2254287" y="6563164"/>
                </a:lnTo>
                <a:lnTo>
                  <a:pt x="1868127" y="7335484"/>
                </a:lnTo>
                <a:lnTo>
                  <a:pt x="2157357" y="7913944"/>
                </a:lnTo>
                <a:lnTo>
                  <a:pt x="2048957" y="7913944"/>
                </a:lnTo>
                <a:lnTo>
                  <a:pt x="1789223" y="7394476"/>
                </a:lnTo>
                <a:lnTo>
                  <a:pt x="806485" y="7394476"/>
                </a:lnTo>
                <a:lnTo>
                  <a:pt x="546751" y="7913944"/>
                </a:lnTo>
                <a:lnTo>
                  <a:pt x="0" y="7913944"/>
                </a:lnTo>
                <a:lnTo>
                  <a:pt x="0" y="1055945"/>
                </a:lnTo>
                <a:lnTo>
                  <a:pt x="705016" y="1055945"/>
                </a:lnTo>
                <a:lnTo>
                  <a:pt x="420328" y="1625322"/>
                </a:lnTo>
                <a:lnTo>
                  <a:pt x="806488" y="2397641"/>
                </a:lnTo>
                <a:lnTo>
                  <a:pt x="1789225" y="2397641"/>
                </a:lnTo>
                <a:lnTo>
                  <a:pt x="2175386" y="1625322"/>
                </a:lnTo>
                <a:lnTo>
                  <a:pt x="1890697" y="1055945"/>
                </a:lnTo>
                <a:lnTo>
                  <a:pt x="1999097" y="1055945"/>
                </a:lnTo>
                <a:lnTo>
                  <a:pt x="2254290" y="1566329"/>
                </a:lnTo>
                <a:lnTo>
                  <a:pt x="3237027" y="1566329"/>
                </a:lnTo>
                <a:lnTo>
                  <a:pt x="3492220" y="1055945"/>
                </a:lnTo>
                <a:lnTo>
                  <a:pt x="3598376" y="1055945"/>
                </a:lnTo>
                <a:lnTo>
                  <a:pt x="3324532" y="1603633"/>
                </a:lnTo>
                <a:lnTo>
                  <a:pt x="3710691" y="2375953"/>
                </a:lnTo>
                <a:lnTo>
                  <a:pt x="4693428" y="2375953"/>
                </a:lnTo>
                <a:lnTo>
                  <a:pt x="5079590" y="1603633"/>
                </a:lnTo>
                <a:lnTo>
                  <a:pt x="4805744" y="1055945"/>
                </a:lnTo>
                <a:lnTo>
                  <a:pt x="4831375" y="1055945"/>
                </a:lnTo>
                <a:lnTo>
                  <a:pt x="4704734" y="802662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dirty="0">
              <a:latin typeface="Arial Rounded MT Bold" panose="020F070403050403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95C2CE3-D0D8-E555-5A4E-FBEBC779F1FF}"/>
              </a:ext>
            </a:extLst>
          </p:cNvPr>
          <p:cNvSpPr txBox="1"/>
          <p:nvPr/>
        </p:nvSpPr>
        <p:spPr>
          <a:xfrm>
            <a:off x="5979886" y="722530"/>
            <a:ext cx="56553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solidFill>
                  <a:srgbClr val="6EC7F9"/>
                </a:solidFill>
                <a:latin typeface="Arial Rounded MT Bold" panose="020F0704030504030204" pitchFamily="34" charset="0"/>
              </a:rPr>
              <a:t>FIRMA DIGITALE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B3E94CC-59A5-409B-2014-F0DCAB4E52FB}"/>
              </a:ext>
            </a:extLst>
          </p:cNvPr>
          <p:cNvSpPr txBox="1"/>
          <p:nvPr/>
        </p:nvSpPr>
        <p:spPr>
          <a:xfrm>
            <a:off x="6096000" y="2500798"/>
            <a:ext cx="479629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b="0" i="0" dirty="0">
                <a:solidFill>
                  <a:srgbClr val="6EC7F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È  un tipo di crittografia a chiave pubblica che assicura le proprietà principali.</a:t>
            </a:r>
          </a:p>
          <a:p>
            <a:pPr algn="just"/>
            <a:r>
              <a:rPr lang="it-IT" sz="2000" b="0" i="0" dirty="0">
                <a:solidFill>
                  <a:srgbClr val="6EC7F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 processo di firma è una crittografia del file tramite una chiave privata, ch</a:t>
            </a:r>
            <a:r>
              <a:rPr lang="it-IT" sz="2000" dirty="0">
                <a:solidFill>
                  <a:srgbClr val="6EC7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i</a:t>
            </a:r>
            <a:r>
              <a:rPr lang="it-IT" sz="2000" b="0" i="0" dirty="0">
                <a:solidFill>
                  <a:srgbClr val="6EC7F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 firmatario utilizza per produrre una "firma" su un documento digitale. </a:t>
            </a:r>
          </a:p>
          <a:p>
            <a:pPr algn="just"/>
            <a:r>
              <a:rPr lang="it-IT" sz="2000" b="0" i="0" dirty="0">
                <a:solidFill>
                  <a:srgbClr val="6EC7F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 firma è unica e può essere allegata al e verificata con la chiave pubblica del firmatario. </a:t>
            </a:r>
            <a:endParaRPr lang="it-IT" sz="2000" dirty="0">
              <a:solidFill>
                <a:srgbClr val="6EC7F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29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dentificazione biometrica e concetto di sicurezza informatica Impronta  digitale al neon luminosa su sfondo scuro Illustrazione dell'IA generativa  | Foto Premium">
            <a:extLst>
              <a:ext uri="{FF2B5EF4-FFF2-40B4-BE49-F238E27FC236}">
                <a16:creationId xmlns:a16="http://schemas.microsoft.com/office/drawing/2014/main" id="{B4FE5198-6347-1820-6110-2F460E152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7783" y="722530"/>
            <a:ext cx="9210562" cy="613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3E718DEF-6B0C-7753-B1DD-6E2C4F0E6992}"/>
              </a:ext>
            </a:extLst>
          </p:cNvPr>
          <p:cNvSpPr/>
          <p:nvPr/>
        </p:nvSpPr>
        <p:spPr>
          <a:xfrm>
            <a:off x="4" y="-1040558"/>
            <a:ext cx="12191996" cy="8939115"/>
          </a:xfrm>
          <a:custGeom>
            <a:avLst/>
            <a:gdLst>
              <a:gd name="connsiteX0" fmla="*/ 3440111 w 12191996"/>
              <a:gd name="connsiteY0" fmla="*/ 7913944 h 8939115"/>
              <a:gd name="connsiteX1" fmla="*/ 4964005 w 12191996"/>
              <a:gd name="connsiteY1" fmla="*/ 7913944 h 8939115"/>
              <a:gd name="connsiteX2" fmla="*/ 5079588 w 12191996"/>
              <a:gd name="connsiteY2" fmla="*/ 8145107 h 8939115"/>
              <a:gd name="connsiteX3" fmla="*/ 4693426 w 12191996"/>
              <a:gd name="connsiteY3" fmla="*/ 8917426 h 8939115"/>
              <a:gd name="connsiteX4" fmla="*/ 3710689 w 12191996"/>
              <a:gd name="connsiteY4" fmla="*/ 8917426 h 8939115"/>
              <a:gd name="connsiteX5" fmla="*/ 3324529 w 12191996"/>
              <a:gd name="connsiteY5" fmla="*/ 8145107 h 8939115"/>
              <a:gd name="connsiteX6" fmla="*/ 2157357 w 12191996"/>
              <a:gd name="connsiteY6" fmla="*/ 7913944 h 8939115"/>
              <a:gd name="connsiteX7" fmla="*/ 3333954 w 12191996"/>
              <a:gd name="connsiteY7" fmla="*/ 7913944 h 8939115"/>
              <a:gd name="connsiteX8" fmla="*/ 3237025 w 12191996"/>
              <a:gd name="connsiteY8" fmla="*/ 8107803 h 8939115"/>
              <a:gd name="connsiteX9" fmla="*/ 2254287 w 12191996"/>
              <a:gd name="connsiteY9" fmla="*/ 8107803 h 8939115"/>
              <a:gd name="connsiteX10" fmla="*/ 546751 w 12191996"/>
              <a:gd name="connsiteY10" fmla="*/ 7913944 h 8939115"/>
              <a:gd name="connsiteX11" fmla="*/ 2048957 w 12191996"/>
              <a:gd name="connsiteY11" fmla="*/ 7913944 h 8939115"/>
              <a:gd name="connsiteX12" fmla="*/ 2175383 w 12191996"/>
              <a:gd name="connsiteY12" fmla="*/ 8166796 h 8939115"/>
              <a:gd name="connsiteX13" fmla="*/ 1789223 w 12191996"/>
              <a:gd name="connsiteY13" fmla="*/ 8939115 h 8939115"/>
              <a:gd name="connsiteX14" fmla="*/ 806485 w 12191996"/>
              <a:gd name="connsiteY14" fmla="*/ 8939115 h 8939115"/>
              <a:gd name="connsiteX15" fmla="*/ 420325 w 12191996"/>
              <a:gd name="connsiteY15" fmla="*/ 8166796 h 8939115"/>
              <a:gd name="connsiteX16" fmla="*/ 806485 w 12191996"/>
              <a:gd name="connsiteY16" fmla="*/ 5763961 h 8939115"/>
              <a:gd name="connsiteX17" fmla="*/ 420325 w 12191996"/>
              <a:gd name="connsiteY17" fmla="*/ 6536281 h 8939115"/>
              <a:gd name="connsiteX18" fmla="*/ 806485 w 12191996"/>
              <a:gd name="connsiteY18" fmla="*/ 7308600 h 8939115"/>
              <a:gd name="connsiteX19" fmla="*/ 1789223 w 12191996"/>
              <a:gd name="connsiteY19" fmla="*/ 7308600 h 8939115"/>
              <a:gd name="connsiteX20" fmla="*/ 2175384 w 12191996"/>
              <a:gd name="connsiteY20" fmla="*/ 6536281 h 8939115"/>
              <a:gd name="connsiteX21" fmla="*/ 1789223 w 12191996"/>
              <a:gd name="connsiteY21" fmla="*/ 5763961 h 8939115"/>
              <a:gd name="connsiteX22" fmla="*/ 3710689 w 12191996"/>
              <a:gd name="connsiteY22" fmla="*/ 5742272 h 8939115"/>
              <a:gd name="connsiteX23" fmla="*/ 3324529 w 12191996"/>
              <a:gd name="connsiteY23" fmla="*/ 6514592 h 8939115"/>
              <a:gd name="connsiteX24" fmla="*/ 3710689 w 12191996"/>
              <a:gd name="connsiteY24" fmla="*/ 7286911 h 8939115"/>
              <a:gd name="connsiteX25" fmla="*/ 4693426 w 12191996"/>
              <a:gd name="connsiteY25" fmla="*/ 7286911 h 8939115"/>
              <a:gd name="connsiteX26" fmla="*/ 5079588 w 12191996"/>
              <a:gd name="connsiteY26" fmla="*/ 6514592 h 8939115"/>
              <a:gd name="connsiteX27" fmla="*/ 4693426 w 12191996"/>
              <a:gd name="connsiteY27" fmla="*/ 5742272 h 8939115"/>
              <a:gd name="connsiteX28" fmla="*/ 2254288 w 12191996"/>
              <a:gd name="connsiteY28" fmla="*/ 4932649 h 8939115"/>
              <a:gd name="connsiteX29" fmla="*/ 1868128 w 12191996"/>
              <a:gd name="connsiteY29" fmla="*/ 5704969 h 8939115"/>
              <a:gd name="connsiteX30" fmla="*/ 2254288 w 12191996"/>
              <a:gd name="connsiteY30" fmla="*/ 6477288 h 8939115"/>
              <a:gd name="connsiteX31" fmla="*/ 3237026 w 12191996"/>
              <a:gd name="connsiteY31" fmla="*/ 6477288 h 8939115"/>
              <a:gd name="connsiteX32" fmla="*/ 3623186 w 12191996"/>
              <a:gd name="connsiteY32" fmla="*/ 5704969 h 8939115"/>
              <a:gd name="connsiteX33" fmla="*/ 3237026 w 12191996"/>
              <a:gd name="connsiteY33" fmla="*/ 4932649 h 8939115"/>
              <a:gd name="connsiteX34" fmla="*/ 799113 w 12191996"/>
              <a:gd name="connsiteY34" fmla="*/ 4121591 h 8939115"/>
              <a:gd name="connsiteX35" fmla="*/ 412953 w 12191996"/>
              <a:gd name="connsiteY35" fmla="*/ 4893910 h 8939115"/>
              <a:gd name="connsiteX36" fmla="*/ 799113 w 12191996"/>
              <a:gd name="connsiteY36" fmla="*/ 5666229 h 8939115"/>
              <a:gd name="connsiteX37" fmla="*/ 1781851 w 12191996"/>
              <a:gd name="connsiteY37" fmla="*/ 5666229 h 8939115"/>
              <a:gd name="connsiteX38" fmla="*/ 2168012 w 12191996"/>
              <a:gd name="connsiteY38" fmla="*/ 4893910 h 8939115"/>
              <a:gd name="connsiteX39" fmla="*/ 1781851 w 12191996"/>
              <a:gd name="connsiteY39" fmla="*/ 4121591 h 8939115"/>
              <a:gd name="connsiteX40" fmla="*/ 3703315 w 12191996"/>
              <a:gd name="connsiteY40" fmla="*/ 4099902 h 8939115"/>
              <a:gd name="connsiteX41" fmla="*/ 3317156 w 12191996"/>
              <a:gd name="connsiteY41" fmla="*/ 4872221 h 8939115"/>
              <a:gd name="connsiteX42" fmla="*/ 3703315 w 12191996"/>
              <a:gd name="connsiteY42" fmla="*/ 5644540 h 8939115"/>
              <a:gd name="connsiteX43" fmla="*/ 4686053 w 12191996"/>
              <a:gd name="connsiteY43" fmla="*/ 5644540 h 8939115"/>
              <a:gd name="connsiteX44" fmla="*/ 5072214 w 12191996"/>
              <a:gd name="connsiteY44" fmla="*/ 4872221 h 8939115"/>
              <a:gd name="connsiteX45" fmla="*/ 4686053 w 12191996"/>
              <a:gd name="connsiteY45" fmla="*/ 4099902 h 8939115"/>
              <a:gd name="connsiteX46" fmla="*/ 2246915 w 12191996"/>
              <a:gd name="connsiteY46" fmla="*/ 3290279 h 8939115"/>
              <a:gd name="connsiteX47" fmla="*/ 1860754 w 12191996"/>
              <a:gd name="connsiteY47" fmla="*/ 4062599 h 8939115"/>
              <a:gd name="connsiteX48" fmla="*/ 2246915 w 12191996"/>
              <a:gd name="connsiteY48" fmla="*/ 4834917 h 8939115"/>
              <a:gd name="connsiteX49" fmla="*/ 3229653 w 12191996"/>
              <a:gd name="connsiteY49" fmla="*/ 4834917 h 8939115"/>
              <a:gd name="connsiteX50" fmla="*/ 3615812 w 12191996"/>
              <a:gd name="connsiteY50" fmla="*/ 4062599 h 8939115"/>
              <a:gd name="connsiteX51" fmla="*/ 3229653 w 12191996"/>
              <a:gd name="connsiteY51" fmla="*/ 3290279 h 8939115"/>
              <a:gd name="connsiteX52" fmla="*/ 806487 w 12191996"/>
              <a:gd name="connsiteY52" fmla="*/ 2481524 h 8939115"/>
              <a:gd name="connsiteX53" fmla="*/ 420327 w 12191996"/>
              <a:gd name="connsiteY53" fmla="*/ 3253843 h 8939115"/>
              <a:gd name="connsiteX54" fmla="*/ 806487 w 12191996"/>
              <a:gd name="connsiteY54" fmla="*/ 4026162 h 8939115"/>
              <a:gd name="connsiteX55" fmla="*/ 1789225 w 12191996"/>
              <a:gd name="connsiteY55" fmla="*/ 4026162 h 8939115"/>
              <a:gd name="connsiteX56" fmla="*/ 2175386 w 12191996"/>
              <a:gd name="connsiteY56" fmla="*/ 3253843 h 8939115"/>
              <a:gd name="connsiteX57" fmla="*/ 1789225 w 12191996"/>
              <a:gd name="connsiteY57" fmla="*/ 2481524 h 8939115"/>
              <a:gd name="connsiteX58" fmla="*/ 3710689 w 12191996"/>
              <a:gd name="connsiteY58" fmla="*/ 2459834 h 8939115"/>
              <a:gd name="connsiteX59" fmla="*/ 3324530 w 12191996"/>
              <a:gd name="connsiteY59" fmla="*/ 3232155 h 8939115"/>
              <a:gd name="connsiteX60" fmla="*/ 3710689 w 12191996"/>
              <a:gd name="connsiteY60" fmla="*/ 4004473 h 8939115"/>
              <a:gd name="connsiteX61" fmla="*/ 4693427 w 12191996"/>
              <a:gd name="connsiteY61" fmla="*/ 4004473 h 8939115"/>
              <a:gd name="connsiteX62" fmla="*/ 5079588 w 12191996"/>
              <a:gd name="connsiteY62" fmla="*/ 3232155 h 8939115"/>
              <a:gd name="connsiteX63" fmla="*/ 4693427 w 12191996"/>
              <a:gd name="connsiteY63" fmla="*/ 2459834 h 8939115"/>
              <a:gd name="connsiteX64" fmla="*/ 2254289 w 12191996"/>
              <a:gd name="connsiteY64" fmla="*/ 1650212 h 8939115"/>
              <a:gd name="connsiteX65" fmla="*/ 1868129 w 12191996"/>
              <a:gd name="connsiteY65" fmla="*/ 2422532 h 8939115"/>
              <a:gd name="connsiteX66" fmla="*/ 2254289 w 12191996"/>
              <a:gd name="connsiteY66" fmla="*/ 3194851 h 8939115"/>
              <a:gd name="connsiteX67" fmla="*/ 3237027 w 12191996"/>
              <a:gd name="connsiteY67" fmla="*/ 3194851 h 8939115"/>
              <a:gd name="connsiteX68" fmla="*/ 3623188 w 12191996"/>
              <a:gd name="connsiteY68" fmla="*/ 2422532 h 8939115"/>
              <a:gd name="connsiteX69" fmla="*/ 3237027 w 12191996"/>
              <a:gd name="connsiteY69" fmla="*/ 1650212 h 8939115"/>
              <a:gd name="connsiteX70" fmla="*/ 806488 w 12191996"/>
              <a:gd name="connsiteY70" fmla="*/ 853002 h 8939115"/>
              <a:gd name="connsiteX71" fmla="*/ 1789225 w 12191996"/>
              <a:gd name="connsiteY71" fmla="*/ 853002 h 8939115"/>
              <a:gd name="connsiteX72" fmla="*/ 1890697 w 12191996"/>
              <a:gd name="connsiteY72" fmla="*/ 1055945 h 8939115"/>
              <a:gd name="connsiteX73" fmla="*/ 705016 w 12191996"/>
              <a:gd name="connsiteY73" fmla="*/ 1055945 h 8939115"/>
              <a:gd name="connsiteX74" fmla="*/ 3710691 w 12191996"/>
              <a:gd name="connsiteY74" fmla="*/ 831313 h 8939115"/>
              <a:gd name="connsiteX75" fmla="*/ 4693428 w 12191996"/>
              <a:gd name="connsiteY75" fmla="*/ 831313 h 8939115"/>
              <a:gd name="connsiteX76" fmla="*/ 4805744 w 12191996"/>
              <a:gd name="connsiteY76" fmla="*/ 1055945 h 8939115"/>
              <a:gd name="connsiteX77" fmla="*/ 3598376 w 12191996"/>
              <a:gd name="connsiteY77" fmla="*/ 1055945 h 8939115"/>
              <a:gd name="connsiteX78" fmla="*/ 2254290 w 12191996"/>
              <a:gd name="connsiteY78" fmla="*/ 21690 h 8939115"/>
              <a:gd name="connsiteX79" fmla="*/ 3237027 w 12191996"/>
              <a:gd name="connsiteY79" fmla="*/ 21690 h 8939115"/>
              <a:gd name="connsiteX80" fmla="*/ 3623188 w 12191996"/>
              <a:gd name="connsiteY80" fmla="*/ 794010 h 8939115"/>
              <a:gd name="connsiteX81" fmla="*/ 3492220 w 12191996"/>
              <a:gd name="connsiteY81" fmla="*/ 1055945 h 8939115"/>
              <a:gd name="connsiteX82" fmla="*/ 1999097 w 12191996"/>
              <a:gd name="connsiteY82" fmla="*/ 1055945 h 8939115"/>
              <a:gd name="connsiteX83" fmla="*/ 1868129 w 12191996"/>
              <a:gd name="connsiteY83" fmla="*/ 794010 h 8939115"/>
              <a:gd name="connsiteX84" fmla="*/ 5106064 w 12191996"/>
              <a:gd name="connsiteY84" fmla="*/ 0 h 8939115"/>
              <a:gd name="connsiteX85" fmla="*/ 6309182 w 12191996"/>
              <a:gd name="connsiteY85" fmla="*/ 0 h 8939115"/>
              <a:gd name="connsiteX86" fmla="*/ 6710513 w 12191996"/>
              <a:gd name="connsiteY86" fmla="*/ 802662 h 8939115"/>
              <a:gd name="connsiteX87" fmla="*/ 6583872 w 12191996"/>
              <a:gd name="connsiteY87" fmla="*/ 1055945 h 8939115"/>
              <a:gd name="connsiteX88" fmla="*/ 12191996 w 12191996"/>
              <a:gd name="connsiteY88" fmla="*/ 1055945 h 8939115"/>
              <a:gd name="connsiteX89" fmla="*/ 12191996 w 12191996"/>
              <a:gd name="connsiteY89" fmla="*/ 7913944 h 8939115"/>
              <a:gd name="connsiteX90" fmla="*/ 6427278 w 12191996"/>
              <a:gd name="connsiteY90" fmla="*/ 7913944 h 8939115"/>
              <a:gd name="connsiteX91" fmla="*/ 6299043 w 12191996"/>
              <a:gd name="connsiteY91" fmla="*/ 8170413 h 8939115"/>
              <a:gd name="connsiteX92" fmla="*/ 5116203 w 12191996"/>
              <a:gd name="connsiteY92" fmla="*/ 8170413 h 8939115"/>
              <a:gd name="connsiteX93" fmla="*/ 4987969 w 12191996"/>
              <a:gd name="connsiteY93" fmla="*/ 7913944 h 8939115"/>
              <a:gd name="connsiteX94" fmla="*/ 4964005 w 12191996"/>
              <a:gd name="connsiteY94" fmla="*/ 7913944 h 8939115"/>
              <a:gd name="connsiteX95" fmla="*/ 4693426 w 12191996"/>
              <a:gd name="connsiteY95" fmla="*/ 7372787 h 8939115"/>
              <a:gd name="connsiteX96" fmla="*/ 3710689 w 12191996"/>
              <a:gd name="connsiteY96" fmla="*/ 7372787 h 8939115"/>
              <a:gd name="connsiteX97" fmla="*/ 3440111 w 12191996"/>
              <a:gd name="connsiteY97" fmla="*/ 7913944 h 8939115"/>
              <a:gd name="connsiteX98" fmla="*/ 3333954 w 12191996"/>
              <a:gd name="connsiteY98" fmla="*/ 7913944 h 8939115"/>
              <a:gd name="connsiteX99" fmla="*/ 3623185 w 12191996"/>
              <a:gd name="connsiteY99" fmla="*/ 7335484 h 8939115"/>
              <a:gd name="connsiteX100" fmla="*/ 3237025 w 12191996"/>
              <a:gd name="connsiteY100" fmla="*/ 6563164 h 8939115"/>
              <a:gd name="connsiteX101" fmla="*/ 2254287 w 12191996"/>
              <a:gd name="connsiteY101" fmla="*/ 6563164 h 8939115"/>
              <a:gd name="connsiteX102" fmla="*/ 1868127 w 12191996"/>
              <a:gd name="connsiteY102" fmla="*/ 7335484 h 8939115"/>
              <a:gd name="connsiteX103" fmla="*/ 2157357 w 12191996"/>
              <a:gd name="connsiteY103" fmla="*/ 7913944 h 8939115"/>
              <a:gd name="connsiteX104" fmla="*/ 2048957 w 12191996"/>
              <a:gd name="connsiteY104" fmla="*/ 7913944 h 8939115"/>
              <a:gd name="connsiteX105" fmla="*/ 1789223 w 12191996"/>
              <a:gd name="connsiteY105" fmla="*/ 7394476 h 8939115"/>
              <a:gd name="connsiteX106" fmla="*/ 806485 w 12191996"/>
              <a:gd name="connsiteY106" fmla="*/ 7394476 h 8939115"/>
              <a:gd name="connsiteX107" fmla="*/ 546751 w 12191996"/>
              <a:gd name="connsiteY107" fmla="*/ 7913944 h 8939115"/>
              <a:gd name="connsiteX108" fmla="*/ 0 w 12191996"/>
              <a:gd name="connsiteY108" fmla="*/ 7913944 h 8939115"/>
              <a:gd name="connsiteX109" fmla="*/ 0 w 12191996"/>
              <a:gd name="connsiteY109" fmla="*/ 1055945 h 8939115"/>
              <a:gd name="connsiteX110" fmla="*/ 705016 w 12191996"/>
              <a:gd name="connsiteY110" fmla="*/ 1055945 h 8939115"/>
              <a:gd name="connsiteX111" fmla="*/ 420328 w 12191996"/>
              <a:gd name="connsiteY111" fmla="*/ 1625322 h 8939115"/>
              <a:gd name="connsiteX112" fmla="*/ 806488 w 12191996"/>
              <a:gd name="connsiteY112" fmla="*/ 2397641 h 8939115"/>
              <a:gd name="connsiteX113" fmla="*/ 1789225 w 12191996"/>
              <a:gd name="connsiteY113" fmla="*/ 2397641 h 8939115"/>
              <a:gd name="connsiteX114" fmla="*/ 2175386 w 12191996"/>
              <a:gd name="connsiteY114" fmla="*/ 1625322 h 8939115"/>
              <a:gd name="connsiteX115" fmla="*/ 1890697 w 12191996"/>
              <a:gd name="connsiteY115" fmla="*/ 1055945 h 8939115"/>
              <a:gd name="connsiteX116" fmla="*/ 1999097 w 12191996"/>
              <a:gd name="connsiteY116" fmla="*/ 1055945 h 8939115"/>
              <a:gd name="connsiteX117" fmla="*/ 2254290 w 12191996"/>
              <a:gd name="connsiteY117" fmla="*/ 1566329 h 8939115"/>
              <a:gd name="connsiteX118" fmla="*/ 3237027 w 12191996"/>
              <a:gd name="connsiteY118" fmla="*/ 1566329 h 8939115"/>
              <a:gd name="connsiteX119" fmla="*/ 3492220 w 12191996"/>
              <a:gd name="connsiteY119" fmla="*/ 1055945 h 8939115"/>
              <a:gd name="connsiteX120" fmla="*/ 3598376 w 12191996"/>
              <a:gd name="connsiteY120" fmla="*/ 1055945 h 8939115"/>
              <a:gd name="connsiteX121" fmla="*/ 3324532 w 12191996"/>
              <a:gd name="connsiteY121" fmla="*/ 1603633 h 8939115"/>
              <a:gd name="connsiteX122" fmla="*/ 3710691 w 12191996"/>
              <a:gd name="connsiteY122" fmla="*/ 2375953 h 8939115"/>
              <a:gd name="connsiteX123" fmla="*/ 4693428 w 12191996"/>
              <a:gd name="connsiteY123" fmla="*/ 2375953 h 8939115"/>
              <a:gd name="connsiteX124" fmla="*/ 5079590 w 12191996"/>
              <a:gd name="connsiteY124" fmla="*/ 1603633 h 8939115"/>
              <a:gd name="connsiteX125" fmla="*/ 4805744 w 12191996"/>
              <a:gd name="connsiteY125" fmla="*/ 1055945 h 8939115"/>
              <a:gd name="connsiteX126" fmla="*/ 4831375 w 12191996"/>
              <a:gd name="connsiteY126" fmla="*/ 1055945 h 8939115"/>
              <a:gd name="connsiteX127" fmla="*/ 4704734 w 12191996"/>
              <a:gd name="connsiteY127" fmla="*/ 802662 h 8939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12191996" h="8939115">
                <a:moveTo>
                  <a:pt x="3440111" y="7913944"/>
                </a:moveTo>
                <a:lnTo>
                  <a:pt x="4964005" y="7913944"/>
                </a:lnTo>
                <a:lnTo>
                  <a:pt x="5079588" y="8145107"/>
                </a:lnTo>
                <a:lnTo>
                  <a:pt x="4693426" y="8917426"/>
                </a:lnTo>
                <a:lnTo>
                  <a:pt x="3710689" y="8917426"/>
                </a:lnTo>
                <a:lnTo>
                  <a:pt x="3324529" y="8145107"/>
                </a:lnTo>
                <a:close/>
                <a:moveTo>
                  <a:pt x="2157357" y="7913944"/>
                </a:moveTo>
                <a:lnTo>
                  <a:pt x="3333954" y="7913944"/>
                </a:lnTo>
                <a:lnTo>
                  <a:pt x="3237025" y="8107803"/>
                </a:lnTo>
                <a:lnTo>
                  <a:pt x="2254287" y="8107803"/>
                </a:lnTo>
                <a:close/>
                <a:moveTo>
                  <a:pt x="546751" y="7913944"/>
                </a:moveTo>
                <a:lnTo>
                  <a:pt x="2048957" y="7913944"/>
                </a:lnTo>
                <a:lnTo>
                  <a:pt x="2175383" y="8166796"/>
                </a:lnTo>
                <a:lnTo>
                  <a:pt x="1789223" y="8939115"/>
                </a:lnTo>
                <a:lnTo>
                  <a:pt x="806485" y="8939115"/>
                </a:lnTo>
                <a:lnTo>
                  <a:pt x="420325" y="8166796"/>
                </a:lnTo>
                <a:close/>
                <a:moveTo>
                  <a:pt x="806485" y="5763961"/>
                </a:moveTo>
                <a:lnTo>
                  <a:pt x="420325" y="6536281"/>
                </a:lnTo>
                <a:lnTo>
                  <a:pt x="806485" y="7308600"/>
                </a:lnTo>
                <a:lnTo>
                  <a:pt x="1789223" y="7308600"/>
                </a:lnTo>
                <a:lnTo>
                  <a:pt x="2175384" y="6536281"/>
                </a:lnTo>
                <a:lnTo>
                  <a:pt x="1789223" y="5763961"/>
                </a:lnTo>
                <a:close/>
                <a:moveTo>
                  <a:pt x="3710689" y="5742272"/>
                </a:moveTo>
                <a:lnTo>
                  <a:pt x="3324529" y="6514592"/>
                </a:lnTo>
                <a:lnTo>
                  <a:pt x="3710689" y="7286911"/>
                </a:lnTo>
                <a:lnTo>
                  <a:pt x="4693426" y="7286911"/>
                </a:lnTo>
                <a:lnTo>
                  <a:pt x="5079588" y="6514592"/>
                </a:lnTo>
                <a:lnTo>
                  <a:pt x="4693426" y="5742272"/>
                </a:lnTo>
                <a:close/>
                <a:moveTo>
                  <a:pt x="2254288" y="4932649"/>
                </a:moveTo>
                <a:lnTo>
                  <a:pt x="1868128" y="5704969"/>
                </a:lnTo>
                <a:lnTo>
                  <a:pt x="2254288" y="6477288"/>
                </a:lnTo>
                <a:lnTo>
                  <a:pt x="3237026" y="6477288"/>
                </a:lnTo>
                <a:lnTo>
                  <a:pt x="3623186" y="5704969"/>
                </a:lnTo>
                <a:lnTo>
                  <a:pt x="3237026" y="4932649"/>
                </a:lnTo>
                <a:close/>
                <a:moveTo>
                  <a:pt x="799113" y="4121591"/>
                </a:moveTo>
                <a:lnTo>
                  <a:pt x="412953" y="4893910"/>
                </a:lnTo>
                <a:lnTo>
                  <a:pt x="799113" y="5666229"/>
                </a:lnTo>
                <a:lnTo>
                  <a:pt x="1781851" y="5666229"/>
                </a:lnTo>
                <a:lnTo>
                  <a:pt x="2168012" y="4893910"/>
                </a:lnTo>
                <a:lnTo>
                  <a:pt x="1781851" y="4121591"/>
                </a:lnTo>
                <a:close/>
                <a:moveTo>
                  <a:pt x="3703315" y="4099902"/>
                </a:moveTo>
                <a:lnTo>
                  <a:pt x="3317156" y="4872221"/>
                </a:lnTo>
                <a:lnTo>
                  <a:pt x="3703315" y="5644540"/>
                </a:lnTo>
                <a:lnTo>
                  <a:pt x="4686053" y="5644540"/>
                </a:lnTo>
                <a:lnTo>
                  <a:pt x="5072214" y="4872221"/>
                </a:lnTo>
                <a:lnTo>
                  <a:pt x="4686053" y="4099902"/>
                </a:lnTo>
                <a:close/>
                <a:moveTo>
                  <a:pt x="2246915" y="3290279"/>
                </a:moveTo>
                <a:lnTo>
                  <a:pt x="1860754" y="4062599"/>
                </a:lnTo>
                <a:lnTo>
                  <a:pt x="2246915" y="4834917"/>
                </a:lnTo>
                <a:lnTo>
                  <a:pt x="3229653" y="4834917"/>
                </a:lnTo>
                <a:lnTo>
                  <a:pt x="3615812" y="4062599"/>
                </a:lnTo>
                <a:lnTo>
                  <a:pt x="3229653" y="3290279"/>
                </a:lnTo>
                <a:close/>
                <a:moveTo>
                  <a:pt x="806487" y="2481524"/>
                </a:moveTo>
                <a:lnTo>
                  <a:pt x="420327" y="3253843"/>
                </a:lnTo>
                <a:lnTo>
                  <a:pt x="806487" y="4026162"/>
                </a:lnTo>
                <a:lnTo>
                  <a:pt x="1789225" y="4026162"/>
                </a:lnTo>
                <a:lnTo>
                  <a:pt x="2175386" y="3253843"/>
                </a:lnTo>
                <a:lnTo>
                  <a:pt x="1789225" y="2481524"/>
                </a:lnTo>
                <a:close/>
                <a:moveTo>
                  <a:pt x="3710689" y="2459834"/>
                </a:moveTo>
                <a:lnTo>
                  <a:pt x="3324530" y="3232155"/>
                </a:lnTo>
                <a:lnTo>
                  <a:pt x="3710689" y="4004473"/>
                </a:lnTo>
                <a:lnTo>
                  <a:pt x="4693427" y="4004473"/>
                </a:lnTo>
                <a:lnTo>
                  <a:pt x="5079588" y="3232155"/>
                </a:lnTo>
                <a:lnTo>
                  <a:pt x="4693427" y="2459834"/>
                </a:lnTo>
                <a:close/>
                <a:moveTo>
                  <a:pt x="2254289" y="1650212"/>
                </a:moveTo>
                <a:lnTo>
                  <a:pt x="1868129" y="2422532"/>
                </a:lnTo>
                <a:lnTo>
                  <a:pt x="2254289" y="3194851"/>
                </a:lnTo>
                <a:lnTo>
                  <a:pt x="3237027" y="3194851"/>
                </a:lnTo>
                <a:lnTo>
                  <a:pt x="3623188" y="2422532"/>
                </a:lnTo>
                <a:lnTo>
                  <a:pt x="3237027" y="1650212"/>
                </a:lnTo>
                <a:close/>
                <a:moveTo>
                  <a:pt x="806488" y="853002"/>
                </a:moveTo>
                <a:lnTo>
                  <a:pt x="1789225" y="853002"/>
                </a:lnTo>
                <a:lnTo>
                  <a:pt x="1890697" y="1055945"/>
                </a:lnTo>
                <a:lnTo>
                  <a:pt x="705016" y="1055945"/>
                </a:lnTo>
                <a:close/>
                <a:moveTo>
                  <a:pt x="3710691" y="831313"/>
                </a:moveTo>
                <a:lnTo>
                  <a:pt x="4693428" y="831313"/>
                </a:lnTo>
                <a:lnTo>
                  <a:pt x="4805744" y="1055945"/>
                </a:lnTo>
                <a:lnTo>
                  <a:pt x="3598376" y="1055945"/>
                </a:lnTo>
                <a:close/>
                <a:moveTo>
                  <a:pt x="2254290" y="21690"/>
                </a:moveTo>
                <a:lnTo>
                  <a:pt x="3237027" y="21690"/>
                </a:lnTo>
                <a:lnTo>
                  <a:pt x="3623188" y="794010"/>
                </a:lnTo>
                <a:lnTo>
                  <a:pt x="3492220" y="1055945"/>
                </a:lnTo>
                <a:lnTo>
                  <a:pt x="1999097" y="1055945"/>
                </a:lnTo>
                <a:lnTo>
                  <a:pt x="1868129" y="794010"/>
                </a:lnTo>
                <a:close/>
                <a:moveTo>
                  <a:pt x="5106064" y="0"/>
                </a:moveTo>
                <a:lnTo>
                  <a:pt x="6309182" y="0"/>
                </a:lnTo>
                <a:lnTo>
                  <a:pt x="6710513" y="802662"/>
                </a:lnTo>
                <a:lnTo>
                  <a:pt x="6583872" y="1055945"/>
                </a:lnTo>
                <a:lnTo>
                  <a:pt x="12191996" y="1055945"/>
                </a:lnTo>
                <a:lnTo>
                  <a:pt x="12191996" y="7913944"/>
                </a:lnTo>
                <a:lnTo>
                  <a:pt x="6427278" y="7913944"/>
                </a:lnTo>
                <a:lnTo>
                  <a:pt x="6299043" y="8170413"/>
                </a:lnTo>
                <a:lnTo>
                  <a:pt x="5116203" y="8170413"/>
                </a:lnTo>
                <a:lnTo>
                  <a:pt x="4987969" y="7913944"/>
                </a:lnTo>
                <a:lnTo>
                  <a:pt x="4964005" y="7913944"/>
                </a:lnTo>
                <a:lnTo>
                  <a:pt x="4693426" y="7372787"/>
                </a:lnTo>
                <a:lnTo>
                  <a:pt x="3710689" y="7372787"/>
                </a:lnTo>
                <a:lnTo>
                  <a:pt x="3440111" y="7913944"/>
                </a:lnTo>
                <a:lnTo>
                  <a:pt x="3333954" y="7913944"/>
                </a:lnTo>
                <a:lnTo>
                  <a:pt x="3623185" y="7335484"/>
                </a:lnTo>
                <a:lnTo>
                  <a:pt x="3237025" y="6563164"/>
                </a:lnTo>
                <a:lnTo>
                  <a:pt x="2254287" y="6563164"/>
                </a:lnTo>
                <a:lnTo>
                  <a:pt x="1868127" y="7335484"/>
                </a:lnTo>
                <a:lnTo>
                  <a:pt x="2157357" y="7913944"/>
                </a:lnTo>
                <a:lnTo>
                  <a:pt x="2048957" y="7913944"/>
                </a:lnTo>
                <a:lnTo>
                  <a:pt x="1789223" y="7394476"/>
                </a:lnTo>
                <a:lnTo>
                  <a:pt x="806485" y="7394476"/>
                </a:lnTo>
                <a:lnTo>
                  <a:pt x="546751" y="7913944"/>
                </a:lnTo>
                <a:lnTo>
                  <a:pt x="0" y="7913944"/>
                </a:lnTo>
                <a:lnTo>
                  <a:pt x="0" y="1055945"/>
                </a:lnTo>
                <a:lnTo>
                  <a:pt x="705016" y="1055945"/>
                </a:lnTo>
                <a:lnTo>
                  <a:pt x="420328" y="1625322"/>
                </a:lnTo>
                <a:lnTo>
                  <a:pt x="806488" y="2397641"/>
                </a:lnTo>
                <a:lnTo>
                  <a:pt x="1789225" y="2397641"/>
                </a:lnTo>
                <a:lnTo>
                  <a:pt x="2175386" y="1625322"/>
                </a:lnTo>
                <a:lnTo>
                  <a:pt x="1890697" y="1055945"/>
                </a:lnTo>
                <a:lnTo>
                  <a:pt x="1999097" y="1055945"/>
                </a:lnTo>
                <a:lnTo>
                  <a:pt x="2254290" y="1566329"/>
                </a:lnTo>
                <a:lnTo>
                  <a:pt x="3237027" y="1566329"/>
                </a:lnTo>
                <a:lnTo>
                  <a:pt x="3492220" y="1055945"/>
                </a:lnTo>
                <a:lnTo>
                  <a:pt x="3598376" y="1055945"/>
                </a:lnTo>
                <a:lnTo>
                  <a:pt x="3324532" y="1603633"/>
                </a:lnTo>
                <a:lnTo>
                  <a:pt x="3710691" y="2375953"/>
                </a:lnTo>
                <a:lnTo>
                  <a:pt x="4693428" y="2375953"/>
                </a:lnTo>
                <a:lnTo>
                  <a:pt x="5079590" y="1603633"/>
                </a:lnTo>
                <a:lnTo>
                  <a:pt x="4805744" y="1055945"/>
                </a:lnTo>
                <a:lnTo>
                  <a:pt x="4831375" y="1055945"/>
                </a:lnTo>
                <a:lnTo>
                  <a:pt x="4704734" y="802662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dirty="0">
              <a:latin typeface="Arial Rounded MT Bold" panose="020F070403050403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95C2CE3-D0D8-E555-5A4E-FBEBC779F1FF}"/>
              </a:ext>
            </a:extLst>
          </p:cNvPr>
          <p:cNvSpPr txBox="1"/>
          <p:nvPr/>
        </p:nvSpPr>
        <p:spPr>
          <a:xfrm>
            <a:off x="5979886" y="722530"/>
            <a:ext cx="5655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solidFill>
                  <a:srgbClr val="6EC7F9"/>
                </a:solidFill>
                <a:latin typeface="Arial Rounded MT Bold" panose="020F0704030504030204" pitchFamily="34" charset="0"/>
              </a:rPr>
              <a:t>HASHING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B3E94CC-59A5-409B-2014-F0DCAB4E52FB}"/>
              </a:ext>
            </a:extLst>
          </p:cNvPr>
          <p:cNvSpPr txBox="1"/>
          <p:nvPr/>
        </p:nvSpPr>
        <p:spPr>
          <a:xfrm>
            <a:off x="6096000" y="1862170"/>
            <a:ext cx="47962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b="0" i="0" dirty="0">
                <a:solidFill>
                  <a:srgbClr val="6EC7F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È uno strumento che trasforma i dati arbitrari in un'impronta a lunghezza fissa. </a:t>
            </a:r>
          </a:p>
          <a:p>
            <a:pPr algn="just"/>
            <a:r>
              <a:rPr lang="it-IT" sz="2000" b="0" i="0" dirty="0">
                <a:solidFill>
                  <a:srgbClr val="6EC7F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È creato in modo che sia difficile trovare due input diversi con la stessa impronta. Le funzioni </a:t>
            </a:r>
            <a:r>
              <a:rPr lang="it-IT" sz="2000" b="0" i="0" dirty="0" err="1">
                <a:solidFill>
                  <a:srgbClr val="6EC7F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lang="it-IT" sz="2000" b="0" i="0" dirty="0">
                <a:solidFill>
                  <a:srgbClr val="6EC7F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non hanno una chiave, pertanto chiunque può calcolare l'</a:t>
            </a:r>
            <a:r>
              <a:rPr lang="it-IT" sz="2000" b="0" i="0" dirty="0" err="1">
                <a:solidFill>
                  <a:srgbClr val="6EC7F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lang="it-IT" sz="2000" b="0" i="0" dirty="0">
                <a:solidFill>
                  <a:srgbClr val="6EC7F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un input.</a:t>
            </a:r>
            <a:endParaRPr lang="it-IT" sz="2000" dirty="0">
              <a:solidFill>
                <a:srgbClr val="6EC7F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3096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379</Words>
  <Application>Microsoft Office PowerPoint</Application>
  <PresentationFormat>Widescreen</PresentationFormat>
  <Paragraphs>43</Paragraphs>
  <Slides>10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Sabrina Traino</dc:creator>
  <cp:lastModifiedBy>Sabrina Traino</cp:lastModifiedBy>
  <cp:revision>1</cp:revision>
  <dcterms:created xsi:type="dcterms:W3CDTF">2024-09-20T08:02:42Z</dcterms:created>
  <dcterms:modified xsi:type="dcterms:W3CDTF">2024-09-20T09:02:38Z</dcterms:modified>
</cp:coreProperties>
</file>