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B1D4"/>
    <a:srgbClr val="010066"/>
    <a:srgbClr val="041F3D"/>
    <a:srgbClr val="25486E"/>
    <a:srgbClr val="4180B6"/>
    <a:srgbClr val="346FA7"/>
    <a:srgbClr val="98A2C1"/>
    <a:srgbClr val="2E5783"/>
    <a:srgbClr val="07192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477FB4-06A9-F0E8-DB3C-D7EC0B9A5F69}" v="2" dt="2024-09-13T13:48:51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3554" autoAdjust="0"/>
  </p:normalViewPr>
  <p:slideViewPr>
    <p:cSldViewPr snapToGrid="0">
      <p:cViewPr varScale="1">
        <p:scale>
          <a:sx n="77" d="100"/>
          <a:sy n="77" d="100"/>
        </p:scale>
        <p:origin x="14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72CA15-9E50-0E13-4ED4-81C5246CB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FE91CA0-797F-98ED-2BD4-31CEEE784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942564-5E6F-8E8B-634E-5DE3D64F7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9B5D-63B5-48B8-92A7-39BF45860065}" type="datetimeFigureOut">
              <a:rPr lang="it-IT" smtClean="0"/>
              <a:t>30/09/2024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2B603B-3561-31E7-8711-BFD07C7C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AB3929-B843-BFAF-9BB1-79A16FBBF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3360-B89E-44EE-A277-C2C87544BF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6509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84B157-3311-4725-C628-623665A91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27B79F2-5909-3934-54F9-00B0EDDD3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8DC84D-9C44-721B-FA7A-1091F1A5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9B5D-63B5-48B8-92A7-39BF45860065}" type="datetimeFigureOut">
              <a:rPr lang="it-IT" smtClean="0"/>
              <a:t>30/09/2024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9DE20B-8DC7-9DA3-D8F2-560618A2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9A3547-827B-B9DD-44E0-4A943D4F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3360-B89E-44EE-A277-C2C87544BF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6746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5C6CDA0-90BC-F515-ADB9-43E9C7A31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0AF77C1-258F-F962-42EC-72FB4AB13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4E2C25-6029-1443-F247-D8373DAE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9B5D-63B5-48B8-92A7-39BF45860065}" type="datetimeFigureOut">
              <a:rPr lang="it-IT" smtClean="0"/>
              <a:t>30/09/2024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F1D483-C661-5D02-D27E-89D9C58E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76F72B-EA32-CD86-A2DC-5A6E34B2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3360-B89E-44EE-A277-C2C87544BF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1972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611626-44C8-9791-5BF4-3F27FD51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1DB453-F818-306C-1796-64F29C2E8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CBD50A-3370-D57E-56C1-7FEB3EA8B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9B5D-63B5-48B8-92A7-39BF45860065}" type="datetimeFigureOut">
              <a:rPr lang="it-IT" smtClean="0"/>
              <a:t>30/09/2024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DEB56C-D1BF-2EC7-B256-47FE4D03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C81E34-1A68-081F-2346-70C99296A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3360-B89E-44EE-A277-C2C87544BF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012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9AC389-4BDA-CF23-F5FF-395BBFC66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2F3AC2-B746-8DE4-623C-DC0950067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69746F-2721-AFB0-F856-73BABB2A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9B5D-63B5-48B8-92A7-39BF45860065}" type="datetimeFigureOut">
              <a:rPr lang="it-IT" smtClean="0"/>
              <a:t>30/09/2024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AFFEB3-BCC0-B617-3CD7-CB11B892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08792E-3DA1-D969-27DA-3004BC8B1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3360-B89E-44EE-A277-C2C87544BF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5315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42EFE4-60EA-57A9-5386-976C32E82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B5AFEF-183F-91C2-23C6-1A8978C64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391D31A-D92D-A21D-64B7-C9173BB89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0BB06C-598E-5159-1ABF-6F12F156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9B5D-63B5-48B8-92A7-39BF45860065}" type="datetimeFigureOut">
              <a:rPr lang="it-IT" smtClean="0"/>
              <a:t>30/09/2024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9ED337-4CB1-40CC-D3E1-F31A7577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38149A2-B4D7-2BB7-9CC3-BC7C536E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3360-B89E-44EE-A277-C2C87544BF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4808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30D1C5-8F65-11D8-26C0-B1BF1FAAF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0A2494-C3E8-50E6-2CA0-65722281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F5BF9E-F0CE-0A1E-D0A2-EC53A1BCC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9F4BEAB-CD9A-7ABA-DDFE-8F764C3B6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E398948-C9C0-831B-63F1-E1C198D74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982CC31-8252-7DCA-0DA9-4FCA3A36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9B5D-63B5-48B8-92A7-39BF45860065}" type="datetimeFigureOut">
              <a:rPr lang="it-IT" smtClean="0"/>
              <a:t>30/09/2024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1380EBF-665E-AE8C-8205-59FD0B64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76306BE-FD15-1035-1B5F-7CC69655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3360-B89E-44EE-A277-C2C87544BF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7343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8A6611-13F2-5589-E3CB-C70ECDB5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CC4208D-5B9D-CD58-65BF-CCFF2AE1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9B5D-63B5-48B8-92A7-39BF45860065}" type="datetimeFigureOut">
              <a:rPr lang="it-IT" smtClean="0"/>
              <a:t>30/09/2024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F687925-E673-91F4-CA8E-88C4259C8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18C6B1D-746E-DF16-9F6A-DB04CEEB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3360-B89E-44EE-A277-C2C87544BF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0928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8D1EB49-63E8-6770-F206-9CDA3906E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9B5D-63B5-48B8-92A7-39BF45860065}" type="datetimeFigureOut">
              <a:rPr lang="it-IT" smtClean="0"/>
              <a:t>30/09/2024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C4B8506-10FE-7F15-DDA7-6DF7024C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50F17AE-3947-8277-BBE3-61A8B0B5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3360-B89E-44EE-A277-C2C87544BF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7696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886B1E-31FB-D453-9861-78E3C218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EBBFD-CD85-AAD7-DB52-689C0308B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B7CBC81-09C9-6D8E-A1E1-B2FA31261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7619BF-0689-8552-E330-21F9A03D0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9B5D-63B5-48B8-92A7-39BF45860065}" type="datetimeFigureOut">
              <a:rPr lang="it-IT" smtClean="0"/>
              <a:t>30/09/2024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98E08DB-BE66-B390-1847-A7D3B694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21CC51-5DCD-18E6-B2E7-D3F35B46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3360-B89E-44EE-A277-C2C87544BF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041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F68556-322A-C1B0-1E8C-3E476B2F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F4E1C20-D1DD-03CF-BE9F-1E2ADC579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3BA3CC7-C5BB-91DA-B102-47392F1AD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C5DA057-B50F-EA8E-9AE7-9C073B998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9B5D-63B5-48B8-92A7-39BF45860065}" type="datetimeFigureOut">
              <a:rPr lang="it-IT" smtClean="0"/>
              <a:t>30/09/2024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6B8285A-E7EB-D923-AADF-359D9D77F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1686DD1-7754-0041-5BA2-3A106D73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3360-B89E-44EE-A277-C2C87544BF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0255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4AC92CD-2E35-57E0-CCAB-E4FCC4806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F39545E-49CE-621C-B15A-BAC55634C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DBAB38-04DB-45D8-D6D3-182154BB2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A9B5D-63B5-48B8-92A7-39BF45860065}" type="datetimeFigureOut">
              <a:rPr lang="it-IT" smtClean="0"/>
              <a:t>30/09/2024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C31F50-3ED4-7DE9-7DE5-110588BA9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FC9B77-7210-6AD8-9FF1-37D2EBCD0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83360-B89E-44EE-A277-C2C87544BF4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600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6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8.xml"/><Relationship Id="rId4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4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anotecnologia na medicina: usos, benefícios e tendências">
            <a:extLst>
              <a:ext uri="{FF2B5EF4-FFF2-40B4-BE49-F238E27FC236}">
                <a16:creationId xmlns:a16="http://schemas.microsoft.com/office/drawing/2014/main" id="{CDA7D730-FA68-41EB-C5F7-C5604FEE7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6792" y="-12700"/>
            <a:ext cx="10301020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CCE5873C-5EEE-5CBE-28E1-964A802EBCC9}"/>
              </a:ext>
            </a:extLst>
          </p:cNvPr>
          <p:cNvSpPr/>
          <p:nvPr/>
        </p:nvSpPr>
        <p:spPr>
          <a:xfrm>
            <a:off x="5" y="-1177409"/>
            <a:ext cx="12191997" cy="9370140"/>
          </a:xfrm>
          <a:custGeom>
            <a:avLst/>
            <a:gdLst>
              <a:gd name="connsiteX0" fmla="*/ 5436008 w 12191997"/>
              <a:gd name="connsiteY0" fmla="*/ 8035409 h 9370140"/>
              <a:gd name="connsiteX1" fmla="*/ 6962463 w 12191997"/>
              <a:gd name="connsiteY1" fmla="*/ 8035409 h 9370140"/>
              <a:gd name="connsiteX2" fmla="*/ 7194751 w 12191997"/>
              <a:gd name="connsiteY2" fmla="*/ 8499985 h 9370140"/>
              <a:gd name="connsiteX3" fmla="*/ 6759674 w 12191997"/>
              <a:gd name="connsiteY3" fmla="*/ 9370140 h 9370140"/>
              <a:gd name="connsiteX4" fmla="*/ 5638797 w 12191997"/>
              <a:gd name="connsiteY4" fmla="*/ 9370140 h 9370140"/>
              <a:gd name="connsiteX5" fmla="*/ 5203719 w 12191997"/>
              <a:gd name="connsiteY5" fmla="*/ 8499985 h 9370140"/>
              <a:gd name="connsiteX6" fmla="*/ 3789104 w 12191997"/>
              <a:gd name="connsiteY6" fmla="*/ 8035409 h 9370140"/>
              <a:gd name="connsiteX7" fmla="*/ 5295897 w 12191997"/>
              <a:gd name="connsiteY7" fmla="*/ 8035409 h 9370140"/>
              <a:gd name="connsiteX8" fmla="*/ 5102940 w 12191997"/>
              <a:gd name="connsiteY8" fmla="*/ 8421325 h 9370140"/>
              <a:gd name="connsiteX9" fmla="*/ 3982062 w 12191997"/>
              <a:gd name="connsiteY9" fmla="*/ 8421325 h 9370140"/>
              <a:gd name="connsiteX10" fmla="*/ 2095500 w 12191997"/>
              <a:gd name="connsiteY10" fmla="*/ 8035409 h 9370140"/>
              <a:gd name="connsiteX11" fmla="*/ 3621957 w 12191997"/>
              <a:gd name="connsiteY11" fmla="*/ 8035409 h 9370140"/>
              <a:gd name="connsiteX12" fmla="*/ 3854244 w 12191997"/>
              <a:gd name="connsiteY12" fmla="*/ 8499985 h 9370140"/>
              <a:gd name="connsiteX13" fmla="*/ 3419167 w 12191997"/>
              <a:gd name="connsiteY13" fmla="*/ 9370140 h 9370140"/>
              <a:gd name="connsiteX14" fmla="*/ 2298290 w 12191997"/>
              <a:gd name="connsiteY14" fmla="*/ 9370140 h 9370140"/>
              <a:gd name="connsiteX15" fmla="*/ 1863211 w 12191997"/>
              <a:gd name="connsiteY15" fmla="*/ 8499985 h 9370140"/>
              <a:gd name="connsiteX16" fmla="*/ 448596 w 12191997"/>
              <a:gd name="connsiteY16" fmla="*/ 8035409 h 9370140"/>
              <a:gd name="connsiteX17" fmla="*/ 1955389 w 12191997"/>
              <a:gd name="connsiteY17" fmla="*/ 8035409 h 9370140"/>
              <a:gd name="connsiteX18" fmla="*/ 1762431 w 12191997"/>
              <a:gd name="connsiteY18" fmla="*/ 8421325 h 9370140"/>
              <a:gd name="connsiteX19" fmla="*/ 641554 w 12191997"/>
              <a:gd name="connsiteY19" fmla="*/ 8421325 h 9370140"/>
              <a:gd name="connsiteX20" fmla="*/ 5638797 w 12191997"/>
              <a:gd name="connsiteY20" fmla="*/ 5722372 h 9370140"/>
              <a:gd name="connsiteX21" fmla="*/ 5203719 w 12191997"/>
              <a:gd name="connsiteY21" fmla="*/ 6592527 h 9370140"/>
              <a:gd name="connsiteX22" fmla="*/ 5638797 w 12191997"/>
              <a:gd name="connsiteY22" fmla="*/ 7462682 h 9370140"/>
              <a:gd name="connsiteX23" fmla="*/ 6759674 w 12191997"/>
              <a:gd name="connsiteY23" fmla="*/ 7462682 h 9370140"/>
              <a:gd name="connsiteX24" fmla="*/ 7194751 w 12191997"/>
              <a:gd name="connsiteY24" fmla="*/ 6592527 h 9370140"/>
              <a:gd name="connsiteX25" fmla="*/ 6759674 w 12191997"/>
              <a:gd name="connsiteY25" fmla="*/ 5722372 h 9370140"/>
              <a:gd name="connsiteX26" fmla="*/ 2298290 w 12191997"/>
              <a:gd name="connsiteY26" fmla="*/ 5722372 h 9370140"/>
              <a:gd name="connsiteX27" fmla="*/ 1863212 w 12191997"/>
              <a:gd name="connsiteY27" fmla="*/ 6592527 h 9370140"/>
              <a:gd name="connsiteX28" fmla="*/ 2298290 w 12191997"/>
              <a:gd name="connsiteY28" fmla="*/ 7462682 h 9370140"/>
              <a:gd name="connsiteX29" fmla="*/ 3419168 w 12191997"/>
              <a:gd name="connsiteY29" fmla="*/ 7462682 h 9370140"/>
              <a:gd name="connsiteX30" fmla="*/ 3854244 w 12191997"/>
              <a:gd name="connsiteY30" fmla="*/ 6592527 h 9370140"/>
              <a:gd name="connsiteX31" fmla="*/ 3419168 w 12191997"/>
              <a:gd name="connsiteY31" fmla="*/ 5722372 h 9370140"/>
              <a:gd name="connsiteX32" fmla="*/ 3982062 w 12191997"/>
              <a:gd name="connsiteY32" fmla="*/ 4773557 h 9370140"/>
              <a:gd name="connsiteX33" fmla="*/ 3546984 w 12191997"/>
              <a:gd name="connsiteY33" fmla="*/ 5643712 h 9370140"/>
              <a:gd name="connsiteX34" fmla="*/ 3982062 w 12191997"/>
              <a:gd name="connsiteY34" fmla="*/ 6513867 h 9370140"/>
              <a:gd name="connsiteX35" fmla="*/ 5102938 w 12191997"/>
              <a:gd name="connsiteY35" fmla="*/ 6513867 h 9370140"/>
              <a:gd name="connsiteX36" fmla="*/ 5538016 w 12191997"/>
              <a:gd name="connsiteY36" fmla="*/ 5643712 h 9370140"/>
              <a:gd name="connsiteX37" fmla="*/ 5102938 w 12191997"/>
              <a:gd name="connsiteY37" fmla="*/ 4773557 h 9370140"/>
              <a:gd name="connsiteX38" fmla="*/ 641554 w 12191997"/>
              <a:gd name="connsiteY38" fmla="*/ 4773557 h 9370140"/>
              <a:gd name="connsiteX39" fmla="*/ 206476 w 12191997"/>
              <a:gd name="connsiteY39" fmla="*/ 5643712 h 9370140"/>
              <a:gd name="connsiteX40" fmla="*/ 641554 w 12191997"/>
              <a:gd name="connsiteY40" fmla="*/ 6513867 h 9370140"/>
              <a:gd name="connsiteX41" fmla="*/ 1762431 w 12191997"/>
              <a:gd name="connsiteY41" fmla="*/ 6513867 h 9370140"/>
              <a:gd name="connsiteX42" fmla="*/ 2197509 w 12191997"/>
              <a:gd name="connsiteY42" fmla="*/ 5643712 h 9370140"/>
              <a:gd name="connsiteX43" fmla="*/ 1762431 w 12191997"/>
              <a:gd name="connsiteY43" fmla="*/ 4773557 h 9370140"/>
              <a:gd name="connsiteX44" fmla="*/ 2298289 w 12191997"/>
              <a:gd name="connsiteY44" fmla="*/ 3814915 h 9370140"/>
              <a:gd name="connsiteX45" fmla="*/ 1863211 w 12191997"/>
              <a:gd name="connsiteY45" fmla="*/ 4685070 h 9370140"/>
              <a:gd name="connsiteX46" fmla="*/ 2298289 w 12191997"/>
              <a:gd name="connsiteY46" fmla="*/ 5555224 h 9370140"/>
              <a:gd name="connsiteX47" fmla="*/ 3419166 w 12191997"/>
              <a:gd name="connsiteY47" fmla="*/ 5555224 h 9370140"/>
              <a:gd name="connsiteX48" fmla="*/ 3854243 w 12191997"/>
              <a:gd name="connsiteY48" fmla="*/ 4685070 h 9370140"/>
              <a:gd name="connsiteX49" fmla="*/ 3419166 w 12191997"/>
              <a:gd name="connsiteY49" fmla="*/ 3814915 h 9370140"/>
              <a:gd name="connsiteX50" fmla="*/ 5638797 w 12191997"/>
              <a:gd name="connsiteY50" fmla="*/ 3814914 h 9370140"/>
              <a:gd name="connsiteX51" fmla="*/ 5203719 w 12191997"/>
              <a:gd name="connsiteY51" fmla="*/ 4685070 h 9370140"/>
              <a:gd name="connsiteX52" fmla="*/ 5638797 w 12191997"/>
              <a:gd name="connsiteY52" fmla="*/ 5555224 h 9370140"/>
              <a:gd name="connsiteX53" fmla="*/ 6759674 w 12191997"/>
              <a:gd name="connsiteY53" fmla="*/ 5555224 h 9370140"/>
              <a:gd name="connsiteX54" fmla="*/ 7194751 w 12191997"/>
              <a:gd name="connsiteY54" fmla="*/ 4685070 h 9370140"/>
              <a:gd name="connsiteX55" fmla="*/ 6759674 w 12191997"/>
              <a:gd name="connsiteY55" fmla="*/ 3814914 h 9370140"/>
              <a:gd name="connsiteX56" fmla="*/ 641554 w 12191997"/>
              <a:gd name="connsiteY56" fmla="*/ 2866101 h 9370140"/>
              <a:gd name="connsiteX57" fmla="*/ 206476 w 12191997"/>
              <a:gd name="connsiteY57" fmla="*/ 3736256 h 9370140"/>
              <a:gd name="connsiteX58" fmla="*/ 641554 w 12191997"/>
              <a:gd name="connsiteY58" fmla="*/ 4606411 h 9370140"/>
              <a:gd name="connsiteX59" fmla="*/ 1762431 w 12191997"/>
              <a:gd name="connsiteY59" fmla="*/ 4606411 h 9370140"/>
              <a:gd name="connsiteX60" fmla="*/ 2197509 w 12191997"/>
              <a:gd name="connsiteY60" fmla="*/ 3736256 h 9370140"/>
              <a:gd name="connsiteX61" fmla="*/ 1762431 w 12191997"/>
              <a:gd name="connsiteY61" fmla="*/ 2866101 h 9370140"/>
              <a:gd name="connsiteX62" fmla="*/ 3982062 w 12191997"/>
              <a:gd name="connsiteY62" fmla="*/ 2866100 h 9370140"/>
              <a:gd name="connsiteX63" fmla="*/ 3546984 w 12191997"/>
              <a:gd name="connsiteY63" fmla="*/ 3736255 h 9370140"/>
              <a:gd name="connsiteX64" fmla="*/ 3982062 w 12191997"/>
              <a:gd name="connsiteY64" fmla="*/ 4606410 h 9370140"/>
              <a:gd name="connsiteX65" fmla="*/ 5102938 w 12191997"/>
              <a:gd name="connsiteY65" fmla="*/ 4606410 h 9370140"/>
              <a:gd name="connsiteX66" fmla="*/ 5538016 w 12191997"/>
              <a:gd name="connsiteY66" fmla="*/ 3736255 h 9370140"/>
              <a:gd name="connsiteX67" fmla="*/ 5102938 w 12191997"/>
              <a:gd name="connsiteY67" fmla="*/ 2866100 h 9370140"/>
              <a:gd name="connsiteX68" fmla="*/ 2298291 w 12191997"/>
              <a:gd name="connsiteY68" fmla="*/ 1907458 h 9370140"/>
              <a:gd name="connsiteX69" fmla="*/ 1863212 w 12191997"/>
              <a:gd name="connsiteY69" fmla="*/ 2777613 h 9370140"/>
              <a:gd name="connsiteX70" fmla="*/ 2298291 w 12191997"/>
              <a:gd name="connsiteY70" fmla="*/ 3647769 h 9370140"/>
              <a:gd name="connsiteX71" fmla="*/ 3419168 w 12191997"/>
              <a:gd name="connsiteY71" fmla="*/ 3647769 h 9370140"/>
              <a:gd name="connsiteX72" fmla="*/ 3854244 w 12191997"/>
              <a:gd name="connsiteY72" fmla="*/ 2777613 h 9370140"/>
              <a:gd name="connsiteX73" fmla="*/ 3419168 w 12191997"/>
              <a:gd name="connsiteY73" fmla="*/ 1907458 h 9370140"/>
              <a:gd name="connsiteX74" fmla="*/ 5638797 w 12191997"/>
              <a:gd name="connsiteY74" fmla="*/ 1907457 h 9370140"/>
              <a:gd name="connsiteX75" fmla="*/ 5203719 w 12191997"/>
              <a:gd name="connsiteY75" fmla="*/ 2777612 h 9370140"/>
              <a:gd name="connsiteX76" fmla="*/ 5638797 w 12191997"/>
              <a:gd name="connsiteY76" fmla="*/ 3647767 h 9370140"/>
              <a:gd name="connsiteX77" fmla="*/ 6759674 w 12191997"/>
              <a:gd name="connsiteY77" fmla="*/ 3647767 h 9370140"/>
              <a:gd name="connsiteX78" fmla="*/ 7194751 w 12191997"/>
              <a:gd name="connsiteY78" fmla="*/ 2777612 h 9370140"/>
              <a:gd name="connsiteX79" fmla="*/ 6759674 w 12191997"/>
              <a:gd name="connsiteY79" fmla="*/ 1907457 h 9370140"/>
              <a:gd name="connsiteX80" fmla="*/ 0 w 12191997"/>
              <a:gd name="connsiteY80" fmla="*/ 1177411 h 9370140"/>
              <a:gd name="connsiteX81" fmla="*/ 532170 w 12191997"/>
              <a:gd name="connsiteY81" fmla="*/ 1177411 h 9370140"/>
              <a:gd name="connsiteX82" fmla="*/ 206476 w 12191997"/>
              <a:gd name="connsiteY82" fmla="*/ 1828798 h 9370140"/>
              <a:gd name="connsiteX83" fmla="*/ 641554 w 12191997"/>
              <a:gd name="connsiteY83" fmla="*/ 2698954 h 9370140"/>
              <a:gd name="connsiteX84" fmla="*/ 1762431 w 12191997"/>
              <a:gd name="connsiteY84" fmla="*/ 2698954 h 9370140"/>
              <a:gd name="connsiteX85" fmla="*/ 2197509 w 12191997"/>
              <a:gd name="connsiteY85" fmla="*/ 1828798 h 9370140"/>
              <a:gd name="connsiteX86" fmla="*/ 1871815 w 12191997"/>
              <a:gd name="connsiteY86" fmla="*/ 1177411 h 9370140"/>
              <a:gd name="connsiteX87" fmla="*/ 2016841 w 12191997"/>
              <a:gd name="connsiteY87" fmla="*/ 1177411 h 9370140"/>
              <a:gd name="connsiteX88" fmla="*/ 2298291 w 12191997"/>
              <a:gd name="connsiteY88" fmla="*/ 1740310 h 9370140"/>
              <a:gd name="connsiteX89" fmla="*/ 3419168 w 12191997"/>
              <a:gd name="connsiteY89" fmla="*/ 1740310 h 9370140"/>
              <a:gd name="connsiteX90" fmla="*/ 3700618 w 12191997"/>
              <a:gd name="connsiteY90" fmla="*/ 1177411 h 9370140"/>
              <a:gd name="connsiteX91" fmla="*/ 3872680 w 12191997"/>
              <a:gd name="connsiteY91" fmla="*/ 1177411 h 9370140"/>
              <a:gd name="connsiteX92" fmla="*/ 3546987 w 12191997"/>
              <a:gd name="connsiteY92" fmla="*/ 1828798 h 9370140"/>
              <a:gd name="connsiteX93" fmla="*/ 3982064 w 12191997"/>
              <a:gd name="connsiteY93" fmla="*/ 2698954 h 9370140"/>
              <a:gd name="connsiteX94" fmla="*/ 5102940 w 12191997"/>
              <a:gd name="connsiteY94" fmla="*/ 2698954 h 9370140"/>
              <a:gd name="connsiteX95" fmla="*/ 5538017 w 12191997"/>
              <a:gd name="connsiteY95" fmla="*/ 1828798 h 9370140"/>
              <a:gd name="connsiteX96" fmla="*/ 5212323 w 12191997"/>
              <a:gd name="connsiteY96" fmla="*/ 1177411 h 9370140"/>
              <a:gd name="connsiteX97" fmla="*/ 5357350 w 12191997"/>
              <a:gd name="connsiteY97" fmla="*/ 1177411 h 9370140"/>
              <a:gd name="connsiteX98" fmla="*/ 5638798 w 12191997"/>
              <a:gd name="connsiteY98" fmla="*/ 1740310 h 9370140"/>
              <a:gd name="connsiteX99" fmla="*/ 6759674 w 12191997"/>
              <a:gd name="connsiteY99" fmla="*/ 1740310 h 9370140"/>
              <a:gd name="connsiteX100" fmla="*/ 7041123 w 12191997"/>
              <a:gd name="connsiteY100" fmla="*/ 1177411 h 9370140"/>
              <a:gd name="connsiteX101" fmla="*/ 12191997 w 12191997"/>
              <a:gd name="connsiteY101" fmla="*/ 1177411 h 9370140"/>
              <a:gd name="connsiteX102" fmla="*/ 12191997 w 12191997"/>
              <a:gd name="connsiteY102" fmla="*/ 8035409 h 9370140"/>
              <a:gd name="connsiteX103" fmla="*/ 6962463 w 12191997"/>
              <a:gd name="connsiteY103" fmla="*/ 8035409 h 9370140"/>
              <a:gd name="connsiteX104" fmla="*/ 6759674 w 12191997"/>
              <a:gd name="connsiteY104" fmla="*/ 7629830 h 9370140"/>
              <a:gd name="connsiteX105" fmla="*/ 5638797 w 12191997"/>
              <a:gd name="connsiteY105" fmla="*/ 7629830 h 9370140"/>
              <a:gd name="connsiteX106" fmla="*/ 5436008 w 12191997"/>
              <a:gd name="connsiteY106" fmla="*/ 8035409 h 9370140"/>
              <a:gd name="connsiteX107" fmla="*/ 5295897 w 12191997"/>
              <a:gd name="connsiteY107" fmla="*/ 8035409 h 9370140"/>
              <a:gd name="connsiteX108" fmla="*/ 5538016 w 12191997"/>
              <a:gd name="connsiteY108" fmla="*/ 7551170 h 9370140"/>
              <a:gd name="connsiteX109" fmla="*/ 5102940 w 12191997"/>
              <a:gd name="connsiteY109" fmla="*/ 6681015 h 9370140"/>
              <a:gd name="connsiteX110" fmla="*/ 3982062 w 12191997"/>
              <a:gd name="connsiteY110" fmla="*/ 6681015 h 9370140"/>
              <a:gd name="connsiteX111" fmla="*/ 3546984 w 12191997"/>
              <a:gd name="connsiteY111" fmla="*/ 7551170 h 9370140"/>
              <a:gd name="connsiteX112" fmla="*/ 3789104 w 12191997"/>
              <a:gd name="connsiteY112" fmla="*/ 8035409 h 9370140"/>
              <a:gd name="connsiteX113" fmla="*/ 3621957 w 12191997"/>
              <a:gd name="connsiteY113" fmla="*/ 8035409 h 9370140"/>
              <a:gd name="connsiteX114" fmla="*/ 3419167 w 12191997"/>
              <a:gd name="connsiteY114" fmla="*/ 7629830 h 9370140"/>
              <a:gd name="connsiteX115" fmla="*/ 2298290 w 12191997"/>
              <a:gd name="connsiteY115" fmla="*/ 7629830 h 9370140"/>
              <a:gd name="connsiteX116" fmla="*/ 2095500 w 12191997"/>
              <a:gd name="connsiteY116" fmla="*/ 8035409 h 9370140"/>
              <a:gd name="connsiteX117" fmla="*/ 1955389 w 12191997"/>
              <a:gd name="connsiteY117" fmla="*/ 8035409 h 9370140"/>
              <a:gd name="connsiteX118" fmla="*/ 2197509 w 12191997"/>
              <a:gd name="connsiteY118" fmla="*/ 7551170 h 9370140"/>
              <a:gd name="connsiteX119" fmla="*/ 1762431 w 12191997"/>
              <a:gd name="connsiteY119" fmla="*/ 6681015 h 9370140"/>
              <a:gd name="connsiteX120" fmla="*/ 641554 w 12191997"/>
              <a:gd name="connsiteY120" fmla="*/ 6681015 h 9370140"/>
              <a:gd name="connsiteX121" fmla="*/ 206476 w 12191997"/>
              <a:gd name="connsiteY121" fmla="*/ 7551170 h 9370140"/>
              <a:gd name="connsiteX122" fmla="*/ 448596 w 12191997"/>
              <a:gd name="connsiteY122" fmla="*/ 8035409 h 9370140"/>
              <a:gd name="connsiteX123" fmla="*/ 0 w 12191997"/>
              <a:gd name="connsiteY123" fmla="*/ 8035409 h 9370140"/>
              <a:gd name="connsiteX124" fmla="*/ 3982064 w 12191997"/>
              <a:gd name="connsiteY124" fmla="*/ 958643 h 9370140"/>
              <a:gd name="connsiteX125" fmla="*/ 5102940 w 12191997"/>
              <a:gd name="connsiteY125" fmla="*/ 958643 h 9370140"/>
              <a:gd name="connsiteX126" fmla="*/ 5212323 w 12191997"/>
              <a:gd name="connsiteY126" fmla="*/ 1177411 h 9370140"/>
              <a:gd name="connsiteX127" fmla="*/ 3872680 w 12191997"/>
              <a:gd name="connsiteY127" fmla="*/ 1177411 h 9370140"/>
              <a:gd name="connsiteX128" fmla="*/ 641554 w 12191997"/>
              <a:gd name="connsiteY128" fmla="*/ 958643 h 9370140"/>
              <a:gd name="connsiteX129" fmla="*/ 1762431 w 12191997"/>
              <a:gd name="connsiteY129" fmla="*/ 958643 h 9370140"/>
              <a:gd name="connsiteX130" fmla="*/ 1871815 w 12191997"/>
              <a:gd name="connsiteY130" fmla="*/ 1177411 h 9370140"/>
              <a:gd name="connsiteX131" fmla="*/ 532170 w 12191997"/>
              <a:gd name="connsiteY131" fmla="*/ 1177411 h 9370140"/>
              <a:gd name="connsiteX132" fmla="*/ 5638798 w 12191997"/>
              <a:gd name="connsiteY132" fmla="*/ 0 h 9370140"/>
              <a:gd name="connsiteX133" fmla="*/ 6759674 w 12191997"/>
              <a:gd name="connsiteY133" fmla="*/ 0 h 9370140"/>
              <a:gd name="connsiteX134" fmla="*/ 7194751 w 12191997"/>
              <a:gd name="connsiteY134" fmla="*/ 870155 h 9370140"/>
              <a:gd name="connsiteX135" fmla="*/ 7041123 w 12191997"/>
              <a:gd name="connsiteY135" fmla="*/ 1177411 h 9370140"/>
              <a:gd name="connsiteX136" fmla="*/ 5357350 w 12191997"/>
              <a:gd name="connsiteY136" fmla="*/ 1177411 h 9370140"/>
              <a:gd name="connsiteX137" fmla="*/ 5203721 w 12191997"/>
              <a:gd name="connsiteY137" fmla="*/ 870155 h 9370140"/>
              <a:gd name="connsiteX138" fmla="*/ 2298291 w 12191997"/>
              <a:gd name="connsiteY138" fmla="*/ 0 h 9370140"/>
              <a:gd name="connsiteX139" fmla="*/ 3419168 w 12191997"/>
              <a:gd name="connsiteY139" fmla="*/ 0 h 9370140"/>
              <a:gd name="connsiteX140" fmla="*/ 3854244 w 12191997"/>
              <a:gd name="connsiteY140" fmla="*/ 870155 h 9370140"/>
              <a:gd name="connsiteX141" fmla="*/ 3700618 w 12191997"/>
              <a:gd name="connsiteY141" fmla="*/ 1177411 h 9370140"/>
              <a:gd name="connsiteX142" fmla="*/ 2016841 w 12191997"/>
              <a:gd name="connsiteY142" fmla="*/ 1177411 h 9370140"/>
              <a:gd name="connsiteX143" fmla="*/ 1863213 w 12191997"/>
              <a:gd name="connsiteY143" fmla="*/ 870155 h 937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12191997" h="9370140">
                <a:moveTo>
                  <a:pt x="5436008" y="8035409"/>
                </a:moveTo>
                <a:lnTo>
                  <a:pt x="6962463" y="8035409"/>
                </a:lnTo>
                <a:lnTo>
                  <a:pt x="7194751" y="8499985"/>
                </a:lnTo>
                <a:lnTo>
                  <a:pt x="6759674" y="9370140"/>
                </a:lnTo>
                <a:lnTo>
                  <a:pt x="5638797" y="9370140"/>
                </a:lnTo>
                <a:lnTo>
                  <a:pt x="5203719" y="8499985"/>
                </a:lnTo>
                <a:close/>
                <a:moveTo>
                  <a:pt x="3789104" y="8035409"/>
                </a:moveTo>
                <a:lnTo>
                  <a:pt x="5295897" y="8035409"/>
                </a:lnTo>
                <a:lnTo>
                  <a:pt x="5102940" y="8421325"/>
                </a:lnTo>
                <a:lnTo>
                  <a:pt x="3982062" y="8421325"/>
                </a:lnTo>
                <a:close/>
                <a:moveTo>
                  <a:pt x="2095500" y="8035409"/>
                </a:moveTo>
                <a:lnTo>
                  <a:pt x="3621957" y="8035409"/>
                </a:lnTo>
                <a:lnTo>
                  <a:pt x="3854244" y="8499985"/>
                </a:lnTo>
                <a:lnTo>
                  <a:pt x="3419167" y="9370140"/>
                </a:lnTo>
                <a:lnTo>
                  <a:pt x="2298290" y="9370140"/>
                </a:lnTo>
                <a:lnTo>
                  <a:pt x="1863211" y="8499985"/>
                </a:lnTo>
                <a:close/>
                <a:moveTo>
                  <a:pt x="448596" y="8035409"/>
                </a:moveTo>
                <a:lnTo>
                  <a:pt x="1955389" y="8035409"/>
                </a:lnTo>
                <a:lnTo>
                  <a:pt x="1762431" y="8421325"/>
                </a:lnTo>
                <a:lnTo>
                  <a:pt x="641554" y="8421325"/>
                </a:lnTo>
                <a:close/>
                <a:moveTo>
                  <a:pt x="5638797" y="5722372"/>
                </a:moveTo>
                <a:lnTo>
                  <a:pt x="5203719" y="6592527"/>
                </a:lnTo>
                <a:lnTo>
                  <a:pt x="5638797" y="7462682"/>
                </a:lnTo>
                <a:lnTo>
                  <a:pt x="6759674" y="7462682"/>
                </a:lnTo>
                <a:lnTo>
                  <a:pt x="7194751" y="6592527"/>
                </a:lnTo>
                <a:lnTo>
                  <a:pt x="6759674" y="5722372"/>
                </a:lnTo>
                <a:close/>
                <a:moveTo>
                  <a:pt x="2298290" y="5722372"/>
                </a:moveTo>
                <a:lnTo>
                  <a:pt x="1863212" y="6592527"/>
                </a:lnTo>
                <a:lnTo>
                  <a:pt x="2298290" y="7462682"/>
                </a:lnTo>
                <a:lnTo>
                  <a:pt x="3419168" y="7462682"/>
                </a:lnTo>
                <a:lnTo>
                  <a:pt x="3854244" y="6592527"/>
                </a:lnTo>
                <a:lnTo>
                  <a:pt x="3419168" y="5722372"/>
                </a:lnTo>
                <a:close/>
                <a:moveTo>
                  <a:pt x="3982062" y="4773557"/>
                </a:moveTo>
                <a:lnTo>
                  <a:pt x="3546984" y="5643712"/>
                </a:lnTo>
                <a:lnTo>
                  <a:pt x="3982062" y="6513867"/>
                </a:lnTo>
                <a:lnTo>
                  <a:pt x="5102938" y="6513867"/>
                </a:lnTo>
                <a:lnTo>
                  <a:pt x="5538016" y="5643712"/>
                </a:lnTo>
                <a:lnTo>
                  <a:pt x="5102938" y="4773557"/>
                </a:lnTo>
                <a:close/>
                <a:moveTo>
                  <a:pt x="641554" y="4773557"/>
                </a:moveTo>
                <a:lnTo>
                  <a:pt x="206476" y="5643712"/>
                </a:lnTo>
                <a:lnTo>
                  <a:pt x="641554" y="6513867"/>
                </a:lnTo>
                <a:lnTo>
                  <a:pt x="1762431" y="6513867"/>
                </a:lnTo>
                <a:lnTo>
                  <a:pt x="2197509" y="5643712"/>
                </a:lnTo>
                <a:lnTo>
                  <a:pt x="1762431" y="4773557"/>
                </a:lnTo>
                <a:close/>
                <a:moveTo>
                  <a:pt x="2298289" y="3814915"/>
                </a:moveTo>
                <a:lnTo>
                  <a:pt x="1863211" y="4685070"/>
                </a:lnTo>
                <a:lnTo>
                  <a:pt x="2298289" y="5555224"/>
                </a:lnTo>
                <a:lnTo>
                  <a:pt x="3419166" y="5555224"/>
                </a:lnTo>
                <a:lnTo>
                  <a:pt x="3854243" y="4685070"/>
                </a:lnTo>
                <a:lnTo>
                  <a:pt x="3419166" y="3814915"/>
                </a:lnTo>
                <a:close/>
                <a:moveTo>
                  <a:pt x="5638797" y="3814914"/>
                </a:moveTo>
                <a:lnTo>
                  <a:pt x="5203719" y="4685070"/>
                </a:lnTo>
                <a:lnTo>
                  <a:pt x="5638797" y="5555224"/>
                </a:lnTo>
                <a:lnTo>
                  <a:pt x="6759674" y="5555224"/>
                </a:lnTo>
                <a:lnTo>
                  <a:pt x="7194751" y="4685070"/>
                </a:lnTo>
                <a:lnTo>
                  <a:pt x="6759674" y="3814914"/>
                </a:lnTo>
                <a:close/>
                <a:moveTo>
                  <a:pt x="641554" y="2866101"/>
                </a:moveTo>
                <a:lnTo>
                  <a:pt x="206476" y="3736256"/>
                </a:lnTo>
                <a:lnTo>
                  <a:pt x="641554" y="4606411"/>
                </a:lnTo>
                <a:lnTo>
                  <a:pt x="1762431" y="4606411"/>
                </a:lnTo>
                <a:lnTo>
                  <a:pt x="2197509" y="3736256"/>
                </a:lnTo>
                <a:lnTo>
                  <a:pt x="1762431" y="2866101"/>
                </a:lnTo>
                <a:close/>
                <a:moveTo>
                  <a:pt x="3982062" y="2866100"/>
                </a:moveTo>
                <a:lnTo>
                  <a:pt x="3546984" y="3736255"/>
                </a:lnTo>
                <a:lnTo>
                  <a:pt x="3982062" y="4606410"/>
                </a:lnTo>
                <a:lnTo>
                  <a:pt x="5102938" y="4606410"/>
                </a:lnTo>
                <a:lnTo>
                  <a:pt x="5538016" y="3736255"/>
                </a:lnTo>
                <a:lnTo>
                  <a:pt x="5102938" y="2866100"/>
                </a:lnTo>
                <a:close/>
                <a:moveTo>
                  <a:pt x="2298291" y="1907458"/>
                </a:moveTo>
                <a:lnTo>
                  <a:pt x="1863212" y="2777613"/>
                </a:lnTo>
                <a:lnTo>
                  <a:pt x="2298291" y="3647769"/>
                </a:lnTo>
                <a:lnTo>
                  <a:pt x="3419168" y="3647769"/>
                </a:lnTo>
                <a:lnTo>
                  <a:pt x="3854244" y="2777613"/>
                </a:lnTo>
                <a:lnTo>
                  <a:pt x="3419168" y="1907458"/>
                </a:lnTo>
                <a:close/>
                <a:moveTo>
                  <a:pt x="5638797" y="1907457"/>
                </a:moveTo>
                <a:lnTo>
                  <a:pt x="5203719" y="2777612"/>
                </a:lnTo>
                <a:lnTo>
                  <a:pt x="5638797" y="3647767"/>
                </a:lnTo>
                <a:lnTo>
                  <a:pt x="6759674" y="3647767"/>
                </a:lnTo>
                <a:lnTo>
                  <a:pt x="7194751" y="2777612"/>
                </a:lnTo>
                <a:lnTo>
                  <a:pt x="6759674" y="1907457"/>
                </a:lnTo>
                <a:close/>
                <a:moveTo>
                  <a:pt x="0" y="1177411"/>
                </a:moveTo>
                <a:lnTo>
                  <a:pt x="532170" y="1177411"/>
                </a:lnTo>
                <a:lnTo>
                  <a:pt x="206476" y="1828798"/>
                </a:lnTo>
                <a:lnTo>
                  <a:pt x="641554" y="2698954"/>
                </a:lnTo>
                <a:lnTo>
                  <a:pt x="1762431" y="2698954"/>
                </a:lnTo>
                <a:lnTo>
                  <a:pt x="2197509" y="1828798"/>
                </a:lnTo>
                <a:lnTo>
                  <a:pt x="1871815" y="1177411"/>
                </a:lnTo>
                <a:lnTo>
                  <a:pt x="2016841" y="1177411"/>
                </a:lnTo>
                <a:lnTo>
                  <a:pt x="2298291" y="1740310"/>
                </a:lnTo>
                <a:lnTo>
                  <a:pt x="3419168" y="1740310"/>
                </a:lnTo>
                <a:lnTo>
                  <a:pt x="3700618" y="1177411"/>
                </a:lnTo>
                <a:lnTo>
                  <a:pt x="3872680" y="1177411"/>
                </a:lnTo>
                <a:lnTo>
                  <a:pt x="3546987" y="1828798"/>
                </a:lnTo>
                <a:lnTo>
                  <a:pt x="3982064" y="2698954"/>
                </a:lnTo>
                <a:lnTo>
                  <a:pt x="5102940" y="2698954"/>
                </a:lnTo>
                <a:lnTo>
                  <a:pt x="5538017" y="1828798"/>
                </a:lnTo>
                <a:lnTo>
                  <a:pt x="5212323" y="1177411"/>
                </a:lnTo>
                <a:lnTo>
                  <a:pt x="5357350" y="1177411"/>
                </a:lnTo>
                <a:lnTo>
                  <a:pt x="5638798" y="1740310"/>
                </a:lnTo>
                <a:lnTo>
                  <a:pt x="6759674" y="1740310"/>
                </a:lnTo>
                <a:lnTo>
                  <a:pt x="7041123" y="1177411"/>
                </a:lnTo>
                <a:lnTo>
                  <a:pt x="12191997" y="1177411"/>
                </a:lnTo>
                <a:lnTo>
                  <a:pt x="12191997" y="8035409"/>
                </a:lnTo>
                <a:lnTo>
                  <a:pt x="6962463" y="8035409"/>
                </a:lnTo>
                <a:lnTo>
                  <a:pt x="6759674" y="7629830"/>
                </a:lnTo>
                <a:lnTo>
                  <a:pt x="5638797" y="7629830"/>
                </a:lnTo>
                <a:lnTo>
                  <a:pt x="5436008" y="8035409"/>
                </a:lnTo>
                <a:lnTo>
                  <a:pt x="5295897" y="8035409"/>
                </a:lnTo>
                <a:lnTo>
                  <a:pt x="5538016" y="7551170"/>
                </a:lnTo>
                <a:lnTo>
                  <a:pt x="5102940" y="6681015"/>
                </a:lnTo>
                <a:lnTo>
                  <a:pt x="3982062" y="6681015"/>
                </a:lnTo>
                <a:lnTo>
                  <a:pt x="3546984" y="7551170"/>
                </a:lnTo>
                <a:lnTo>
                  <a:pt x="3789104" y="8035409"/>
                </a:lnTo>
                <a:lnTo>
                  <a:pt x="3621957" y="8035409"/>
                </a:lnTo>
                <a:lnTo>
                  <a:pt x="3419167" y="7629830"/>
                </a:lnTo>
                <a:lnTo>
                  <a:pt x="2298290" y="7629830"/>
                </a:lnTo>
                <a:lnTo>
                  <a:pt x="2095500" y="8035409"/>
                </a:lnTo>
                <a:lnTo>
                  <a:pt x="1955389" y="8035409"/>
                </a:lnTo>
                <a:lnTo>
                  <a:pt x="2197509" y="7551170"/>
                </a:lnTo>
                <a:lnTo>
                  <a:pt x="1762431" y="6681015"/>
                </a:lnTo>
                <a:lnTo>
                  <a:pt x="641554" y="6681015"/>
                </a:lnTo>
                <a:lnTo>
                  <a:pt x="206476" y="7551170"/>
                </a:lnTo>
                <a:lnTo>
                  <a:pt x="448596" y="8035409"/>
                </a:lnTo>
                <a:lnTo>
                  <a:pt x="0" y="8035409"/>
                </a:lnTo>
                <a:close/>
                <a:moveTo>
                  <a:pt x="3982064" y="958643"/>
                </a:moveTo>
                <a:lnTo>
                  <a:pt x="5102940" y="958643"/>
                </a:lnTo>
                <a:lnTo>
                  <a:pt x="5212323" y="1177411"/>
                </a:lnTo>
                <a:lnTo>
                  <a:pt x="3872680" y="1177411"/>
                </a:lnTo>
                <a:close/>
                <a:moveTo>
                  <a:pt x="641554" y="958643"/>
                </a:moveTo>
                <a:lnTo>
                  <a:pt x="1762431" y="958643"/>
                </a:lnTo>
                <a:lnTo>
                  <a:pt x="1871815" y="1177411"/>
                </a:lnTo>
                <a:lnTo>
                  <a:pt x="532170" y="1177411"/>
                </a:lnTo>
                <a:close/>
                <a:moveTo>
                  <a:pt x="5638798" y="0"/>
                </a:moveTo>
                <a:lnTo>
                  <a:pt x="6759674" y="0"/>
                </a:lnTo>
                <a:lnTo>
                  <a:pt x="7194751" y="870155"/>
                </a:lnTo>
                <a:lnTo>
                  <a:pt x="7041123" y="1177411"/>
                </a:lnTo>
                <a:lnTo>
                  <a:pt x="5357350" y="1177411"/>
                </a:lnTo>
                <a:lnTo>
                  <a:pt x="5203721" y="870155"/>
                </a:lnTo>
                <a:close/>
                <a:moveTo>
                  <a:pt x="2298291" y="0"/>
                </a:moveTo>
                <a:lnTo>
                  <a:pt x="3419168" y="0"/>
                </a:lnTo>
                <a:lnTo>
                  <a:pt x="3854244" y="870155"/>
                </a:lnTo>
                <a:lnTo>
                  <a:pt x="3700618" y="1177411"/>
                </a:lnTo>
                <a:lnTo>
                  <a:pt x="2016841" y="1177411"/>
                </a:lnTo>
                <a:lnTo>
                  <a:pt x="1863213" y="870155"/>
                </a:lnTo>
                <a:close/>
              </a:path>
            </a:pathLst>
          </a:custGeom>
          <a:solidFill>
            <a:srgbClr val="86B1D4"/>
          </a:solidFill>
          <a:ln>
            <a:solidFill>
              <a:srgbClr val="86B1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D0368696-1529-213A-35E1-8846BE5AF672}"/>
              </a:ext>
            </a:extLst>
          </p:cNvPr>
          <p:cNvGrpSpPr/>
          <p:nvPr/>
        </p:nvGrpSpPr>
        <p:grpSpPr>
          <a:xfrm>
            <a:off x="7226389" y="1973942"/>
            <a:ext cx="4659084" cy="1046441"/>
            <a:chOff x="7284446" y="1698171"/>
            <a:chExt cx="4659084" cy="1046441"/>
          </a:xfrm>
        </p:grpSpPr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E8B4CF81-D8AC-DF87-74FF-ADB1E9FEA42E}"/>
                </a:ext>
              </a:extLst>
            </p:cNvPr>
            <p:cNvSpPr txBox="1"/>
            <p:nvPr/>
          </p:nvSpPr>
          <p:spPr>
            <a:xfrm>
              <a:off x="7284446" y="1698171"/>
              <a:ext cx="46590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600" dirty="0">
                  <a:solidFill>
                    <a:srgbClr val="010066"/>
                  </a:solidFill>
                  <a:latin typeface="Arial Rounded MT Bold" panose="020F0704030504030204" pitchFamily="34" charset="0"/>
                </a:rPr>
                <a:t>NANOTECNOLOGIA</a:t>
              </a: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98C03E0B-34F9-C970-18C1-95D4B6DEB31E}"/>
                </a:ext>
              </a:extLst>
            </p:cNvPr>
            <p:cNvSpPr txBox="1"/>
            <p:nvPr/>
          </p:nvSpPr>
          <p:spPr>
            <a:xfrm>
              <a:off x="7284446" y="2344502"/>
              <a:ext cx="38317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>
                  <a:solidFill>
                    <a:srgbClr val="010066"/>
                  </a:solidFill>
                  <a:latin typeface="Arial Rounded MT Bold" panose="020F0704030504030204" pitchFamily="34" charset="0"/>
                </a:rPr>
                <a:t>Applicata in diversi settori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2256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anotecnologie per costruzioni più performanti e green - INFOBUILD">
            <a:extLst>
              <a:ext uri="{FF2B5EF4-FFF2-40B4-BE49-F238E27FC236}">
                <a16:creationId xmlns:a16="http://schemas.microsoft.com/office/drawing/2014/main" id="{4293DD00-FD3B-00A8-2E71-487087A099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44" b="14844"/>
          <a:stretch/>
        </p:blipFill>
        <p:spPr bwMode="auto">
          <a:xfrm>
            <a:off x="0" y="-588"/>
            <a:ext cx="12193044" cy="685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90115C11-ADBC-B0E0-2D4B-CBAAFE7BE4D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AD83BBA-35BF-80F1-6E4D-D77B63AE5A65}"/>
              </a:ext>
            </a:extLst>
          </p:cNvPr>
          <p:cNvSpPr txBox="1"/>
          <p:nvPr/>
        </p:nvSpPr>
        <p:spPr>
          <a:xfrm>
            <a:off x="6339876" y="1118529"/>
            <a:ext cx="4309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86B1D4"/>
                </a:solidFill>
                <a:latin typeface="Arial Rounded MT Bold" panose="020F0704030504030204" pitchFamily="34" charset="0"/>
              </a:rPr>
              <a:t>Edilizia e costruzioni</a:t>
            </a:r>
          </a:p>
        </p:txBody>
      </p:sp>
      <p:sp>
        <p:nvSpPr>
          <p:cNvPr id="2" name="AutoShape 4" descr="Microelettronica e nanoelettronica">
            <a:extLst>
              <a:ext uri="{FF2B5EF4-FFF2-40B4-BE49-F238E27FC236}">
                <a16:creationId xmlns:a16="http://schemas.microsoft.com/office/drawing/2014/main" id="{F01FE720-2567-68C0-F90F-A441C794CF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034" name="Picture 10" descr="Nanotecnologie, una nuova frontiera per l'agricoltura sostenibile - Difesa  e diserbo - AgroNotizie">
            <a:extLst>
              <a:ext uri="{FF2B5EF4-FFF2-40B4-BE49-F238E27FC236}">
                <a16:creationId xmlns:a16="http://schemas.microsoft.com/office/drawing/2014/main" id="{68D2A870-76C1-9DA9-23D1-623D523039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8" t="1979" r="20742" b="1343"/>
          <a:stretch/>
        </p:blipFill>
        <p:spPr bwMode="auto">
          <a:xfrm>
            <a:off x="1595256" y="-8563009"/>
            <a:ext cx="2458974" cy="2143751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anotecnologie e medicina: la nuova frontiera per la cura delle malattie">
            <a:extLst>
              <a:ext uri="{FF2B5EF4-FFF2-40B4-BE49-F238E27FC236}">
                <a16:creationId xmlns:a16="http://schemas.microsoft.com/office/drawing/2014/main" id="{5FAA8384-8031-6A7F-7552-D0CF1CF27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5" r="18541" b="1980"/>
          <a:stretch/>
        </p:blipFill>
        <p:spPr bwMode="auto">
          <a:xfrm>
            <a:off x="1488126" y="-5904803"/>
            <a:ext cx="2516793" cy="2143752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Nanotecnologie, a Modena si studia il 'cuore' ultraveloce delle celle solari">
            <a:extLst>
              <a:ext uri="{FF2B5EF4-FFF2-40B4-BE49-F238E27FC236}">
                <a16:creationId xmlns:a16="http://schemas.microsoft.com/office/drawing/2014/main" id="{40CD0895-465E-6753-2A9B-BFA6435426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6889" r="46211" b="1242"/>
          <a:stretch/>
        </p:blipFill>
        <p:spPr bwMode="auto">
          <a:xfrm>
            <a:off x="1488126" y="-3246596"/>
            <a:ext cx="2458974" cy="2118841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rodotto nanotecnologico protettivo per tessuti naturali e sintetici">
            <a:extLst>
              <a:ext uri="{FF2B5EF4-FFF2-40B4-BE49-F238E27FC236}">
                <a16:creationId xmlns:a16="http://schemas.microsoft.com/office/drawing/2014/main" id="{01ACC553-9F7D-4E4A-89D8-69D7A442AE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43"/>
          <a:stretch/>
        </p:blipFill>
        <p:spPr bwMode="auto">
          <a:xfrm>
            <a:off x="1468724" y="-613300"/>
            <a:ext cx="2478376" cy="2118841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Nanotecnologie per costruzioni più performanti e green - INFOBUILD">
            <a:extLst>
              <a:ext uri="{FF2B5EF4-FFF2-40B4-BE49-F238E27FC236}">
                <a16:creationId xmlns:a16="http://schemas.microsoft.com/office/drawing/2014/main" id="{035E05D6-8E1D-4EC1-FB17-FE309B6DE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15" y="2083845"/>
            <a:ext cx="3464014" cy="2995107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BD7F516-F762-089E-976C-5B15C37785F6}"/>
              </a:ext>
            </a:extLst>
          </p:cNvPr>
          <p:cNvSpPr txBox="1"/>
          <p:nvPr/>
        </p:nvSpPr>
        <p:spPr>
          <a:xfrm>
            <a:off x="6248400" y="2427236"/>
            <a:ext cx="457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Vengono utilizzate nelle strutture importanti con nanotubi, siliconi termicamente conduttivi, calcestruzzo ad alta resistenza e materiali anticorrosione.</a:t>
            </a:r>
          </a:p>
        </p:txBody>
      </p:sp>
      <p:pic>
        <p:nvPicPr>
          <p:cNvPr id="1032" name="Picture 8" descr="What is Nanoelectronics?">
            <a:extLst>
              <a:ext uri="{FF2B5EF4-FFF2-40B4-BE49-F238E27FC236}">
                <a16:creationId xmlns:a16="http://schemas.microsoft.com/office/drawing/2014/main" id="{4AA64F9E-05A4-207E-2B61-814BB19DE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3" t="7445" r="21810" b="5101"/>
          <a:stretch/>
        </p:blipFill>
        <p:spPr bwMode="auto">
          <a:xfrm>
            <a:off x="1612906" y="-11168291"/>
            <a:ext cx="2423674" cy="2143751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241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Cos'è e cosa fa l'Autorità Europea per la Sicurezza Alimentare (EFSA)">
            <a:extLst>
              <a:ext uri="{FF2B5EF4-FFF2-40B4-BE49-F238E27FC236}">
                <a16:creationId xmlns:a16="http://schemas.microsoft.com/office/drawing/2014/main" id="{7E7C0B42-BC67-0634-6FCF-ECC471CCFF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33" t="51514" b="16550"/>
          <a:stretch/>
        </p:blipFill>
        <p:spPr bwMode="auto">
          <a:xfrm>
            <a:off x="484680" y="4668169"/>
            <a:ext cx="4102818" cy="358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os'è e cosa fa l'Autorità Europea per la Sicurezza Alimentare (EFSA)">
            <a:extLst>
              <a:ext uri="{FF2B5EF4-FFF2-40B4-BE49-F238E27FC236}">
                <a16:creationId xmlns:a16="http://schemas.microsoft.com/office/drawing/2014/main" id="{BF0CE0A6-AFA9-C600-C7CC-D6D7471E0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7152" y="-386665"/>
            <a:ext cx="10600888" cy="500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igura a mano libera: forma 16">
            <a:extLst>
              <a:ext uri="{FF2B5EF4-FFF2-40B4-BE49-F238E27FC236}">
                <a16:creationId xmlns:a16="http://schemas.microsoft.com/office/drawing/2014/main" id="{D36D3129-DB04-CDFA-B6AC-B7A4A5B9EA06}"/>
              </a:ext>
            </a:extLst>
          </p:cNvPr>
          <p:cNvSpPr/>
          <p:nvPr/>
        </p:nvSpPr>
        <p:spPr>
          <a:xfrm>
            <a:off x="0" y="-1193272"/>
            <a:ext cx="12192000" cy="9430487"/>
          </a:xfrm>
          <a:custGeom>
            <a:avLst/>
            <a:gdLst>
              <a:gd name="connsiteX0" fmla="*/ 3714750 w 12192000"/>
              <a:gd name="connsiteY0" fmla="*/ 8048168 h 9365336"/>
              <a:gd name="connsiteX1" fmla="*/ 5191577 w 12192000"/>
              <a:gd name="connsiteY1" fmla="*/ 8048168 h 9365336"/>
              <a:gd name="connsiteX2" fmla="*/ 5008335 w 12192000"/>
              <a:gd name="connsiteY2" fmla="*/ 8414652 h 9365336"/>
              <a:gd name="connsiteX3" fmla="*/ 3897992 w 12192000"/>
              <a:gd name="connsiteY3" fmla="*/ 8414652 h 9365336"/>
              <a:gd name="connsiteX4" fmla="*/ 2057399 w 12192000"/>
              <a:gd name="connsiteY4" fmla="*/ 8048168 h 9365336"/>
              <a:gd name="connsiteX5" fmla="*/ 3577774 w 12192000"/>
              <a:gd name="connsiteY5" fmla="*/ 8048168 h 9365336"/>
              <a:gd name="connsiteX6" fmla="*/ 3804558 w 12192000"/>
              <a:gd name="connsiteY6" fmla="*/ 8501736 h 9365336"/>
              <a:gd name="connsiteX7" fmla="*/ 3372758 w 12192000"/>
              <a:gd name="connsiteY7" fmla="*/ 9365336 h 9365336"/>
              <a:gd name="connsiteX8" fmla="*/ 2262415 w 12192000"/>
              <a:gd name="connsiteY8" fmla="*/ 9365336 h 9365336"/>
              <a:gd name="connsiteX9" fmla="*/ 1830615 w 12192000"/>
              <a:gd name="connsiteY9" fmla="*/ 8501736 h 9365336"/>
              <a:gd name="connsiteX10" fmla="*/ 437245 w 12192000"/>
              <a:gd name="connsiteY10" fmla="*/ 8048168 h 9365336"/>
              <a:gd name="connsiteX11" fmla="*/ 1914072 w 12192000"/>
              <a:gd name="connsiteY11" fmla="*/ 8048168 h 9365336"/>
              <a:gd name="connsiteX12" fmla="*/ 1730830 w 12192000"/>
              <a:gd name="connsiteY12" fmla="*/ 8414652 h 9365336"/>
              <a:gd name="connsiteX13" fmla="*/ 620487 w 12192000"/>
              <a:gd name="connsiteY13" fmla="*/ 8414652 h 9365336"/>
              <a:gd name="connsiteX14" fmla="*/ 2262415 w 12192000"/>
              <a:gd name="connsiteY14" fmla="*/ 5733137 h 9365336"/>
              <a:gd name="connsiteX15" fmla="*/ 1830616 w 12192000"/>
              <a:gd name="connsiteY15" fmla="*/ 6596737 h 9365336"/>
              <a:gd name="connsiteX16" fmla="*/ 2262415 w 12192000"/>
              <a:gd name="connsiteY16" fmla="*/ 7460337 h 9365336"/>
              <a:gd name="connsiteX17" fmla="*/ 3372758 w 12192000"/>
              <a:gd name="connsiteY17" fmla="*/ 7460337 h 9365336"/>
              <a:gd name="connsiteX18" fmla="*/ 3804558 w 12192000"/>
              <a:gd name="connsiteY18" fmla="*/ 6596737 h 9365336"/>
              <a:gd name="connsiteX19" fmla="*/ 3372758 w 12192000"/>
              <a:gd name="connsiteY19" fmla="*/ 5733137 h 9365336"/>
              <a:gd name="connsiteX20" fmla="*/ 3897992 w 12192000"/>
              <a:gd name="connsiteY20" fmla="*/ 4782453 h 9365336"/>
              <a:gd name="connsiteX21" fmla="*/ 3466192 w 12192000"/>
              <a:gd name="connsiteY21" fmla="*/ 5646053 h 9365336"/>
              <a:gd name="connsiteX22" fmla="*/ 3897992 w 12192000"/>
              <a:gd name="connsiteY22" fmla="*/ 6509653 h 9365336"/>
              <a:gd name="connsiteX23" fmla="*/ 5008335 w 12192000"/>
              <a:gd name="connsiteY23" fmla="*/ 6509653 h 9365336"/>
              <a:gd name="connsiteX24" fmla="*/ 5440135 w 12192000"/>
              <a:gd name="connsiteY24" fmla="*/ 5646053 h 9365336"/>
              <a:gd name="connsiteX25" fmla="*/ 5008335 w 12192000"/>
              <a:gd name="connsiteY25" fmla="*/ 4782453 h 9365336"/>
              <a:gd name="connsiteX26" fmla="*/ 620487 w 12192000"/>
              <a:gd name="connsiteY26" fmla="*/ 4782453 h 9365336"/>
              <a:gd name="connsiteX27" fmla="*/ 188687 w 12192000"/>
              <a:gd name="connsiteY27" fmla="*/ 5646053 h 9365336"/>
              <a:gd name="connsiteX28" fmla="*/ 620487 w 12192000"/>
              <a:gd name="connsiteY28" fmla="*/ 6509653 h 9365336"/>
              <a:gd name="connsiteX29" fmla="*/ 1730830 w 12192000"/>
              <a:gd name="connsiteY29" fmla="*/ 6509653 h 9365336"/>
              <a:gd name="connsiteX30" fmla="*/ 2162629 w 12192000"/>
              <a:gd name="connsiteY30" fmla="*/ 5646053 h 9365336"/>
              <a:gd name="connsiteX31" fmla="*/ 1730830 w 12192000"/>
              <a:gd name="connsiteY31" fmla="*/ 4782453 h 9365336"/>
              <a:gd name="connsiteX32" fmla="*/ 2262415 w 12192000"/>
              <a:gd name="connsiteY32" fmla="*/ 3828139 h 9365336"/>
              <a:gd name="connsiteX33" fmla="*/ 1830616 w 12192000"/>
              <a:gd name="connsiteY33" fmla="*/ 4691738 h 9365336"/>
              <a:gd name="connsiteX34" fmla="*/ 2262415 w 12192000"/>
              <a:gd name="connsiteY34" fmla="*/ 5555338 h 9365336"/>
              <a:gd name="connsiteX35" fmla="*/ 3372758 w 12192000"/>
              <a:gd name="connsiteY35" fmla="*/ 5555338 h 9365336"/>
              <a:gd name="connsiteX36" fmla="*/ 3804558 w 12192000"/>
              <a:gd name="connsiteY36" fmla="*/ 4691738 h 9365336"/>
              <a:gd name="connsiteX37" fmla="*/ 3372758 w 12192000"/>
              <a:gd name="connsiteY37" fmla="*/ 3828139 h 9365336"/>
              <a:gd name="connsiteX38" fmla="*/ 620487 w 12192000"/>
              <a:gd name="connsiteY38" fmla="*/ 2877455 h 9365336"/>
              <a:gd name="connsiteX39" fmla="*/ 188687 w 12192000"/>
              <a:gd name="connsiteY39" fmla="*/ 3741055 h 9365336"/>
              <a:gd name="connsiteX40" fmla="*/ 620487 w 12192000"/>
              <a:gd name="connsiteY40" fmla="*/ 4604655 h 9365336"/>
              <a:gd name="connsiteX41" fmla="*/ 1730830 w 12192000"/>
              <a:gd name="connsiteY41" fmla="*/ 4604655 h 9365336"/>
              <a:gd name="connsiteX42" fmla="*/ 2162629 w 12192000"/>
              <a:gd name="connsiteY42" fmla="*/ 3741055 h 9365336"/>
              <a:gd name="connsiteX43" fmla="*/ 1730830 w 12192000"/>
              <a:gd name="connsiteY43" fmla="*/ 2877455 h 9365336"/>
              <a:gd name="connsiteX44" fmla="*/ 3897992 w 12192000"/>
              <a:gd name="connsiteY44" fmla="*/ 2877455 h 9365336"/>
              <a:gd name="connsiteX45" fmla="*/ 3466192 w 12192000"/>
              <a:gd name="connsiteY45" fmla="*/ 3741055 h 9365336"/>
              <a:gd name="connsiteX46" fmla="*/ 3897992 w 12192000"/>
              <a:gd name="connsiteY46" fmla="*/ 4604655 h 9365336"/>
              <a:gd name="connsiteX47" fmla="*/ 5008335 w 12192000"/>
              <a:gd name="connsiteY47" fmla="*/ 4604655 h 9365336"/>
              <a:gd name="connsiteX48" fmla="*/ 5440135 w 12192000"/>
              <a:gd name="connsiteY48" fmla="*/ 3741055 h 9365336"/>
              <a:gd name="connsiteX49" fmla="*/ 5008335 w 12192000"/>
              <a:gd name="connsiteY49" fmla="*/ 2877455 h 9365336"/>
              <a:gd name="connsiteX50" fmla="*/ 2262415 w 12192000"/>
              <a:gd name="connsiteY50" fmla="*/ 1923140 h 9365336"/>
              <a:gd name="connsiteX51" fmla="*/ 1830616 w 12192000"/>
              <a:gd name="connsiteY51" fmla="*/ 2786740 h 9365336"/>
              <a:gd name="connsiteX52" fmla="*/ 2262415 w 12192000"/>
              <a:gd name="connsiteY52" fmla="*/ 3650341 h 9365336"/>
              <a:gd name="connsiteX53" fmla="*/ 3372758 w 12192000"/>
              <a:gd name="connsiteY53" fmla="*/ 3650341 h 9365336"/>
              <a:gd name="connsiteX54" fmla="*/ 3804558 w 12192000"/>
              <a:gd name="connsiteY54" fmla="*/ 2786740 h 9365336"/>
              <a:gd name="connsiteX55" fmla="*/ 3372758 w 12192000"/>
              <a:gd name="connsiteY55" fmla="*/ 1923140 h 9365336"/>
              <a:gd name="connsiteX56" fmla="*/ 0 w 12192000"/>
              <a:gd name="connsiteY56" fmla="*/ 1190168 h 9365336"/>
              <a:gd name="connsiteX57" fmla="*/ 511631 w 12192000"/>
              <a:gd name="connsiteY57" fmla="*/ 1190168 h 9365336"/>
              <a:gd name="connsiteX58" fmla="*/ 188687 w 12192000"/>
              <a:gd name="connsiteY58" fmla="*/ 1836056 h 9365336"/>
              <a:gd name="connsiteX59" fmla="*/ 620487 w 12192000"/>
              <a:gd name="connsiteY59" fmla="*/ 2699656 h 9365336"/>
              <a:gd name="connsiteX60" fmla="*/ 1730830 w 12192000"/>
              <a:gd name="connsiteY60" fmla="*/ 2699656 h 9365336"/>
              <a:gd name="connsiteX61" fmla="*/ 2162629 w 12192000"/>
              <a:gd name="connsiteY61" fmla="*/ 1836056 h 9365336"/>
              <a:gd name="connsiteX62" fmla="*/ 1839686 w 12192000"/>
              <a:gd name="connsiteY62" fmla="*/ 1190168 h 9365336"/>
              <a:gd name="connsiteX63" fmla="*/ 1993900 w 12192000"/>
              <a:gd name="connsiteY63" fmla="*/ 1190168 h 9365336"/>
              <a:gd name="connsiteX64" fmla="*/ 2262415 w 12192000"/>
              <a:gd name="connsiteY64" fmla="*/ 1727200 h 9365336"/>
              <a:gd name="connsiteX65" fmla="*/ 3372758 w 12192000"/>
              <a:gd name="connsiteY65" fmla="*/ 1727200 h 9365336"/>
              <a:gd name="connsiteX66" fmla="*/ 3641274 w 12192000"/>
              <a:gd name="connsiteY66" fmla="*/ 1190168 h 9365336"/>
              <a:gd name="connsiteX67" fmla="*/ 3789136 w 12192000"/>
              <a:gd name="connsiteY67" fmla="*/ 1190168 h 9365336"/>
              <a:gd name="connsiteX68" fmla="*/ 3466192 w 12192000"/>
              <a:gd name="connsiteY68" fmla="*/ 1836056 h 9365336"/>
              <a:gd name="connsiteX69" fmla="*/ 3897992 w 12192000"/>
              <a:gd name="connsiteY69" fmla="*/ 2699656 h 9365336"/>
              <a:gd name="connsiteX70" fmla="*/ 5008335 w 12192000"/>
              <a:gd name="connsiteY70" fmla="*/ 2699656 h 9365336"/>
              <a:gd name="connsiteX71" fmla="*/ 5440135 w 12192000"/>
              <a:gd name="connsiteY71" fmla="*/ 1836056 h 9365336"/>
              <a:gd name="connsiteX72" fmla="*/ 5117192 w 12192000"/>
              <a:gd name="connsiteY72" fmla="*/ 1190168 h 9365336"/>
              <a:gd name="connsiteX73" fmla="*/ 12192000 w 12192000"/>
              <a:gd name="connsiteY73" fmla="*/ 1190168 h 9365336"/>
              <a:gd name="connsiteX74" fmla="*/ 12192000 w 12192000"/>
              <a:gd name="connsiteY74" fmla="*/ 8048168 h 9365336"/>
              <a:gd name="connsiteX75" fmla="*/ 5191577 w 12192000"/>
              <a:gd name="connsiteY75" fmla="*/ 8048168 h 9365336"/>
              <a:gd name="connsiteX76" fmla="*/ 5440135 w 12192000"/>
              <a:gd name="connsiteY76" fmla="*/ 7551052 h 9365336"/>
              <a:gd name="connsiteX77" fmla="*/ 5008335 w 12192000"/>
              <a:gd name="connsiteY77" fmla="*/ 6687452 h 9365336"/>
              <a:gd name="connsiteX78" fmla="*/ 3897992 w 12192000"/>
              <a:gd name="connsiteY78" fmla="*/ 6687452 h 9365336"/>
              <a:gd name="connsiteX79" fmla="*/ 3466192 w 12192000"/>
              <a:gd name="connsiteY79" fmla="*/ 7551052 h 9365336"/>
              <a:gd name="connsiteX80" fmla="*/ 3714750 w 12192000"/>
              <a:gd name="connsiteY80" fmla="*/ 8048168 h 9365336"/>
              <a:gd name="connsiteX81" fmla="*/ 3577774 w 12192000"/>
              <a:gd name="connsiteY81" fmla="*/ 8048168 h 9365336"/>
              <a:gd name="connsiteX82" fmla="*/ 3372758 w 12192000"/>
              <a:gd name="connsiteY82" fmla="*/ 7638136 h 9365336"/>
              <a:gd name="connsiteX83" fmla="*/ 2262415 w 12192000"/>
              <a:gd name="connsiteY83" fmla="*/ 7638136 h 9365336"/>
              <a:gd name="connsiteX84" fmla="*/ 2057399 w 12192000"/>
              <a:gd name="connsiteY84" fmla="*/ 8048168 h 9365336"/>
              <a:gd name="connsiteX85" fmla="*/ 1914072 w 12192000"/>
              <a:gd name="connsiteY85" fmla="*/ 8048168 h 9365336"/>
              <a:gd name="connsiteX86" fmla="*/ 2162629 w 12192000"/>
              <a:gd name="connsiteY86" fmla="*/ 7551052 h 9365336"/>
              <a:gd name="connsiteX87" fmla="*/ 1730830 w 12192000"/>
              <a:gd name="connsiteY87" fmla="*/ 6687452 h 9365336"/>
              <a:gd name="connsiteX88" fmla="*/ 620487 w 12192000"/>
              <a:gd name="connsiteY88" fmla="*/ 6687452 h 9365336"/>
              <a:gd name="connsiteX89" fmla="*/ 188687 w 12192000"/>
              <a:gd name="connsiteY89" fmla="*/ 7551052 h 9365336"/>
              <a:gd name="connsiteX90" fmla="*/ 437245 w 12192000"/>
              <a:gd name="connsiteY90" fmla="*/ 8048168 h 9365336"/>
              <a:gd name="connsiteX91" fmla="*/ 0 w 12192000"/>
              <a:gd name="connsiteY91" fmla="*/ 8048168 h 9365336"/>
              <a:gd name="connsiteX92" fmla="*/ 620487 w 12192000"/>
              <a:gd name="connsiteY92" fmla="*/ 972456 h 9365336"/>
              <a:gd name="connsiteX93" fmla="*/ 1730830 w 12192000"/>
              <a:gd name="connsiteY93" fmla="*/ 972456 h 9365336"/>
              <a:gd name="connsiteX94" fmla="*/ 1839686 w 12192000"/>
              <a:gd name="connsiteY94" fmla="*/ 1190168 h 9365336"/>
              <a:gd name="connsiteX95" fmla="*/ 511631 w 12192000"/>
              <a:gd name="connsiteY95" fmla="*/ 1190168 h 9365336"/>
              <a:gd name="connsiteX96" fmla="*/ 3897992 w 12192000"/>
              <a:gd name="connsiteY96" fmla="*/ 972456 h 9365336"/>
              <a:gd name="connsiteX97" fmla="*/ 5008335 w 12192000"/>
              <a:gd name="connsiteY97" fmla="*/ 972456 h 9365336"/>
              <a:gd name="connsiteX98" fmla="*/ 5117192 w 12192000"/>
              <a:gd name="connsiteY98" fmla="*/ 1190168 h 9365336"/>
              <a:gd name="connsiteX99" fmla="*/ 3789136 w 12192000"/>
              <a:gd name="connsiteY99" fmla="*/ 1190168 h 9365336"/>
              <a:gd name="connsiteX100" fmla="*/ 2262415 w 12192000"/>
              <a:gd name="connsiteY100" fmla="*/ 0 h 9365336"/>
              <a:gd name="connsiteX101" fmla="*/ 3372758 w 12192000"/>
              <a:gd name="connsiteY101" fmla="*/ 0 h 9365336"/>
              <a:gd name="connsiteX102" fmla="*/ 3804558 w 12192000"/>
              <a:gd name="connsiteY102" fmla="*/ 863600 h 9365336"/>
              <a:gd name="connsiteX103" fmla="*/ 3641274 w 12192000"/>
              <a:gd name="connsiteY103" fmla="*/ 1190168 h 9365336"/>
              <a:gd name="connsiteX104" fmla="*/ 1993900 w 12192000"/>
              <a:gd name="connsiteY104" fmla="*/ 1190168 h 9365336"/>
              <a:gd name="connsiteX105" fmla="*/ 1830616 w 12192000"/>
              <a:gd name="connsiteY105" fmla="*/ 863600 h 93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2192000" h="9365336">
                <a:moveTo>
                  <a:pt x="3714750" y="8048168"/>
                </a:moveTo>
                <a:lnTo>
                  <a:pt x="5191577" y="8048168"/>
                </a:lnTo>
                <a:lnTo>
                  <a:pt x="5008335" y="8414652"/>
                </a:lnTo>
                <a:lnTo>
                  <a:pt x="3897992" y="8414652"/>
                </a:lnTo>
                <a:close/>
                <a:moveTo>
                  <a:pt x="2057399" y="8048168"/>
                </a:moveTo>
                <a:lnTo>
                  <a:pt x="3577774" y="8048168"/>
                </a:lnTo>
                <a:lnTo>
                  <a:pt x="3804558" y="8501736"/>
                </a:lnTo>
                <a:lnTo>
                  <a:pt x="3372758" y="9365336"/>
                </a:lnTo>
                <a:lnTo>
                  <a:pt x="2262415" y="9365336"/>
                </a:lnTo>
                <a:lnTo>
                  <a:pt x="1830615" y="8501736"/>
                </a:lnTo>
                <a:close/>
                <a:moveTo>
                  <a:pt x="437245" y="8048168"/>
                </a:moveTo>
                <a:lnTo>
                  <a:pt x="1914072" y="8048168"/>
                </a:lnTo>
                <a:lnTo>
                  <a:pt x="1730830" y="8414652"/>
                </a:lnTo>
                <a:lnTo>
                  <a:pt x="620487" y="8414652"/>
                </a:lnTo>
                <a:close/>
                <a:moveTo>
                  <a:pt x="2262415" y="5733137"/>
                </a:moveTo>
                <a:lnTo>
                  <a:pt x="1830616" y="6596737"/>
                </a:lnTo>
                <a:lnTo>
                  <a:pt x="2262415" y="7460337"/>
                </a:lnTo>
                <a:lnTo>
                  <a:pt x="3372758" y="7460337"/>
                </a:lnTo>
                <a:lnTo>
                  <a:pt x="3804558" y="6596737"/>
                </a:lnTo>
                <a:lnTo>
                  <a:pt x="3372758" y="5733137"/>
                </a:lnTo>
                <a:close/>
                <a:moveTo>
                  <a:pt x="3897992" y="4782453"/>
                </a:moveTo>
                <a:lnTo>
                  <a:pt x="3466192" y="5646053"/>
                </a:lnTo>
                <a:lnTo>
                  <a:pt x="3897992" y="6509653"/>
                </a:lnTo>
                <a:lnTo>
                  <a:pt x="5008335" y="6509653"/>
                </a:lnTo>
                <a:lnTo>
                  <a:pt x="5440135" y="5646053"/>
                </a:lnTo>
                <a:lnTo>
                  <a:pt x="5008335" y="4782453"/>
                </a:lnTo>
                <a:close/>
                <a:moveTo>
                  <a:pt x="620487" y="4782453"/>
                </a:moveTo>
                <a:lnTo>
                  <a:pt x="188687" y="5646053"/>
                </a:lnTo>
                <a:lnTo>
                  <a:pt x="620487" y="6509653"/>
                </a:lnTo>
                <a:lnTo>
                  <a:pt x="1730830" y="6509653"/>
                </a:lnTo>
                <a:lnTo>
                  <a:pt x="2162629" y="5646053"/>
                </a:lnTo>
                <a:lnTo>
                  <a:pt x="1730830" y="4782453"/>
                </a:lnTo>
                <a:close/>
                <a:moveTo>
                  <a:pt x="2262415" y="3828139"/>
                </a:moveTo>
                <a:lnTo>
                  <a:pt x="1830616" y="4691738"/>
                </a:lnTo>
                <a:lnTo>
                  <a:pt x="2262415" y="5555338"/>
                </a:lnTo>
                <a:lnTo>
                  <a:pt x="3372758" y="5555338"/>
                </a:lnTo>
                <a:lnTo>
                  <a:pt x="3804558" y="4691738"/>
                </a:lnTo>
                <a:lnTo>
                  <a:pt x="3372758" y="3828139"/>
                </a:lnTo>
                <a:close/>
                <a:moveTo>
                  <a:pt x="620487" y="2877455"/>
                </a:moveTo>
                <a:lnTo>
                  <a:pt x="188687" y="3741055"/>
                </a:lnTo>
                <a:lnTo>
                  <a:pt x="620487" y="4604655"/>
                </a:lnTo>
                <a:lnTo>
                  <a:pt x="1730830" y="4604655"/>
                </a:lnTo>
                <a:lnTo>
                  <a:pt x="2162629" y="3741055"/>
                </a:lnTo>
                <a:lnTo>
                  <a:pt x="1730830" y="2877455"/>
                </a:lnTo>
                <a:close/>
                <a:moveTo>
                  <a:pt x="3897992" y="2877455"/>
                </a:moveTo>
                <a:lnTo>
                  <a:pt x="3466192" y="3741055"/>
                </a:lnTo>
                <a:lnTo>
                  <a:pt x="3897992" y="4604655"/>
                </a:lnTo>
                <a:lnTo>
                  <a:pt x="5008335" y="4604655"/>
                </a:lnTo>
                <a:lnTo>
                  <a:pt x="5440135" y="3741055"/>
                </a:lnTo>
                <a:lnTo>
                  <a:pt x="5008335" y="2877455"/>
                </a:lnTo>
                <a:close/>
                <a:moveTo>
                  <a:pt x="2262415" y="1923140"/>
                </a:moveTo>
                <a:lnTo>
                  <a:pt x="1830616" y="2786740"/>
                </a:lnTo>
                <a:lnTo>
                  <a:pt x="2262415" y="3650341"/>
                </a:lnTo>
                <a:lnTo>
                  <a:pt x="3372758" y="3650341"/>
                </a:lnTo>
                <a:lnTo>
                  <a:pt x="3804558" y="2786740"/>
                </a:lnTo>
                <a:lnTo>
                  <a:pt x="3372758" y="1923140"/>
                </a:lnTo>
                <a:close/>
                <a:moveTo>
                  <a:pt x="0" y="1190168"/>
                </a:moveTo>
                <a:lnTo>
                  <a:pt x="511631" y="1190168"/>
                </a:lnTo>
                <a:lnTo>
                  <a:pt x="188687" y="1836056"/>
                </a:lnTo>
                <a:lnTo>
                  <a:pt x="620487" y="2699656"/>
                </a:lnTo>
                <a:lnTo>
                  <a:pt x="1730830" y="2699656"/>
                </a:lnTo>
                <a:lnTo>
                  <a:pt x="2162629" y="1836056"/>
                </a:lnTo>
                <a:lnTo>
                  <a:pt x="1839686" y="1190168"/>
                </a:lnTo>
                <a:lnTo>
                  <a:pt x="1993900" y="1190168"/>
                </a:lnTo>
                <a:lnTo>
                  <a:pt x="2262415" y="1727200"/>
                </a:lnTo>
                <a:lnTo>
                  <a:pt x="3372758" y="1727200"/>
                </a:lnTo>
                <a:lnTo>
                  <a:pt x="3641274" y="1190168"/>
                </a:lnTo>
                <a:lnTo>
                  <a:pt x="3789136" y="1190168"/>
                </a:lnTo>
                <a:lnTo>
                  <a:pt x="3466192" y="1836056"/>
                </a:lnTo>
                <a:lnTo>
                  <a:pt x="3897992" y="2699656"/>
                </a:lnTo>
                <a:lnTo>
                  <a:pt x="5008335" y="2699656"/>
                </a:lnTo>
                <a:lnTo>
                  <a:pt x="5440135" y="1836056"/>
                </a:lnTo>
                <a:lnTo>
                  <a:pt x="5117192" y="1190168"/>
                </a:lnTo>
                <a:lnTo>
                  <a:pt x="12192000" y="1190168"/>
                </a:lnTo>
                <a:lnTo>
                  <a:pt x="12192000" y="8048168"/>
                </a:lnTo>
                <a:lnTo>
                  <a:pt x="5191577" y="8048168"/>
                </a:lnTo>
                <a:lnTo>
                  <a:pt x="5440135" y="7551052"/>
                </a:lnTo>
                <a:lnTo>
                  <a:pt x="5008335" y="6687452"/>
                </a:lnTo>
                <a:lnTo>
                  <a:pt x="3897992" y="6687452"/>
                </a:lnTo>
                <a:lnTo>
                  <a:pt x="3466192" y="7551052"/>
                </a:lnTo>
                <a:lnTo>
                  <a:pt x="3714750" y="8048168"/>
                </a:lnTo>
                <a:lnTo>
                  <a:pt x="3577774" y="8048168"/>
                </a:lnTo>
                <a:lnTo>
                  <a:pt x="3372758" y="7638136"/>
                </a:lnTo>
                <a:lnTo>
                  <a:pt x="2262415" y="7638136"/>
                </a:lnTo>
                <a:lnTo>
                  <a:pt x="2057399" y="8048168"/>
                </a:lnTo>
                <a:lnTo>
                  <a:pt x="1914072" y="8048168"/>
                </a:lnTo>
                <a:lnTo>
                  <a:pt x="2162629" y="7551052"/>
                </a:lnTo>
                <a:lnTo>
                  <a:pt x="1730830" y="6687452"/>
                </a:lnTo>
                <a:lnTo>
                  <a:pt x="620487" y="6687452"/>
                </a:lnTo>
                <a:lnTo>
                  <a:pt x="188687" y="7551052"/>
                </a:lnTo>
                <a:lnTo>
                  <a:pt x="437245" y="8048168"/>
                </a:lnTo>
                <a:lnTo>
                  <a:pt x="0" y="8048168"/>
                </a:lnTo>
                <a:close/>
                <a:moveTo>
                  <a:pt x="620487" y="972456"/>
                </a:moveTo>
                <a:lnTo>
                  <a:pt x="1730830" y="972456"/>
                </a:lnTo>
                <a:lnTo>
                  <a:pt x="1839686" y="1190168"/>
                </a:lnTo>
                <a:lnTo>
                  <a:pt x="511631" y="1190168"/>
                </a:lnTo>
                <a:close/>
                <a:moveTo>
                  <a:pt x="3897992" y="972456"/>
                </a:moveTo>
                <a:lnTo>
                  <a:pt x="5008335" y="972456"/>
                </a:lnTo>
                <a:lnTo>
                  <a:pt x="5117192" y="1190168"/>
                </a:lnTo>
                <a:lnTo>
                  <a:pt x="3789136" y="1190168"/>
                </a:lnTo>
                <a:close/>
                <a:moveTo>
                  <a:pt x="2262415" y="0"/>
                </a:moveTo>
                <a:lnTo>
                  <a:pt x="3372758" y="0"/>
                </a:lnTo>
                <a:lnTo>
                  <a:pt x="3804558" y="863600"/>
                </a:lnTo>
                <a:lnTo>
                  <a:pt x="3641274" y="1190168"/>
                </a:lnTo>
                <a:lnTo>
                  <a:pt x="1993900" y="1190168"/>
                </a:lnTo>
                <a:lnTo>
                  <a:pt x="1830616" y="863600"/>
                </a:lnTo>
                <a:close/>
              </a:path>
            </a:pathLst>
          </a:custGeom>
          <a:solidFill>
            <a:srgbClr val="86B1D4"/>
          </a:solidFill>
          <a:ln>
            <a:solidFill>
              <a:srgbClr val="86B1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>
              <a:solidFill>
                <a:srgbClr val="86B1D4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65DA42E-A409-DCB8-4962-9EB7CA865039}"/>
              </a:ext>
            </a:extLst>
          </p:cNvPr>
          <p:cNvSpPr txBox="1"/>
          <p:nvPr/>
        </p:nvSpPr>
        <p:spPr>
          <a:xfrm>
            <a:off x="6598738" y="472922"/>
            <a:ext cx="421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010066"/>
                </a:solidFill>
                <a:latin typeface="Arial Rounded MT Bold" panose="020F0704030504030204" pitchFamily="34" charset="0"/>
              </a:rPr>
              <a:t>EUROPEAN FOOD SAFETY AUTHORITY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D8147D7-879C-DE4A-D499-07CF2997B09A}"/>
              </a:ext>
            </a:extLst>
          </p:cNvPr>
          <p:cNvSpPr txBox="1"/>
          <p:nvPr/>
        </p:nvSpPr>
        <p:spPr>
          <a:xfrm>
            <a:off x="6598737" y="2227248"/>
            <a:ext cx="42190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Autorità</a:t>
            </a:r>
            <a:r>
              <a:rPr lang="it-IT" sz="2400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europea</a:t>
            </a:r>
            <a:r>
              <a:rPr lang="it-IT" sz="2400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che segue gli sviluppi del settore fornendo </a:t>
            </a:r>
            <a:r>
              <a:rPr lang="it-IT" sz="2400" b="1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suggerimenti</a:t>
            </a:r>
            <a:r>
              <a:rPr lang="it-IT" sz="2400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pratici</a:t>
            </a:r>
            <a:r>
              <a:rPr lang="it-IT" sz="2400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sulle </a:t>
            </a:r>
            <a:r>
              <a:rPr lang="it-IT" sz="2400" b="1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modalità</a:t>
            </a:r>
            <a:r>
              <a:rPr lang="it-IT" sz="2400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it-IT" sz="2400" b="1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impiego</a:t>
            </a:r>
            <a:r>
              <a:rPr lang="it-IT" sz="2400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dei nanomateriali ingegnerizzati.</a:t>
            </a:r>
          </a:p>
          <a:p>
            <a:pPr algn="just"/>
            <a:r>
              <a:rPr lang="it-IT" sz="2400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it-IT" sz="2400" b="1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quadro</a:t>
            </a:r>
            <a:r>
              <a:rPr lang="it-IT" sz="2400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normativo</a:t>
            </a:r>
            <a:r>
              <a:rPr lang="it-IT" sz="2400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dell’UE</a:t>
            </a:r>
            <a:r>
              <a:rPr lang="it-IT" sz="2400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regola</a:t>
            </a:r>
            <a:r>
              <a:rPr lang="it-IT" sz="2400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l’applicazione</a:t>
            </a:r>
            <a:r>
              <a:rPr lang="it-IT" sz="2400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it-IT" sz="2400" b="1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prevede</a:t>
            </a:r>
            <a:r>
              <a:rPr lang="it-IT" sz="2400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l’adozione</a:t>
            </a:r>
            <a:r>
              <a:rPr lang="it-IT" sz="2400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un </a:t>
            </a:r>
            <a:r>
              <a:rPr lang="it-IT" sz="2400" b="1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approccio</a:t>
            </a:r>
            <a:r>
              <a:rPr lang="it-IT" sz="2400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integrato </a:t>
            </a:r>
            <a:r>
              <a:rPr lang="it-IT" sz="2400" b="1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sicuro</a:t>
            </a:r>
            <a:r>
              <a:rPr lang="it-IT" sz="2400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it-IT" sz="2400" b="1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responsabile</a:t>
            </a:r>
          </a:p>
        </p:txBody>
      </p:sp>
    </p:spTree>
    <p:extLst>
      <p:ext uri="{BB962C8B-B14F-4D97-AF65-F5344CB8AC3E}">
        <p14:creationId xmlns:p14="http://schemas.microsoft.com/office/powerpoint/2010/main" val="269515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È vero che gli atomi sono eterni? - Focus.it">
            <a:extLst>
              <a:ext uri="{FF2B5EF4-FFF2-40B4-BE49-F238E27FC236}">
                <a16:creationId xmlns:a16="http://schemas.microsoft.com/office/drawing/2014/main" id="{A63C0519-3105-AE25-EA14-11FA166DDC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41"/>
          <a:stretch/>
        </p:blipFill>
        <p:spPr bwMode="auto">
          <a:xfrm>
            <a:off x="-2330683" y="142700"/>
            <a:ext cx="7966219" cy="689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igura a mano libera: forma 16">
            <a:extLst>
              <a:ext uri="{FF2B5EF4-FFF2-40B4-BE49-F238E27FC236}">
                <a16:creationId xmlns:a16="http://schemas.microsoft.com/office/drawing/2014/main" id="{D36D3129-DB04-CDFA-B6AC-B7A4A5B9EA06}"/>
              </a:ext>
            </a:extLst>
          </p:cNvPr>
          <p:cNvSpPr/>
          <p:nvPr/>
        </p:nvSpPr>
        <p:spPr>
          <a:xfrm>
            <a:off x="0" y="-1193272"/>
            <a:ext cx="12192000" cy="9430487"/>
          </a:xfrm>
          <a:custGeom>
            <a:avLst/>
            <a:gdLst>
              <a:gd name="connsiteX0" fmla="*/ 3714750 w 12192000"/>
              <a:gd name="connsiteY0" fmla="*/ 8048168 h 9365336"/>
              <a:gd name="connsiteX1" fmla="*/ 5191577 w 12192000"/>
              <a:gd name="connsiteY1" fmla="*/ 8048168 h 9365336"/>
              <a:gd name="connsiteX2" fmla="*/ 5008335 w 12192000"/>
              <a:gd name="connsiteY2" fmla="*/ 8414652 h 9365336"/>
              <a:gd name="connsiteX3" fmla="*/ 3897992 w 12192000"/>
              <a:gd name="connsiteY3" fmla="*/ 8414652 h 9365336"/>
              <a:gd name="connsiteX4" fmla="*/ 2057399 w 12192000"/>
              <a:gd name="connsiteY4" fmla="*/ 8048168 h 9365336"/>
              <a:gd name="connsiteX5" fmla="*/ 3577774 w 12192000"/>
              <a:gd name="connsiteY5" fmla="*/ 8048168 h 9365336"/>
              <a:gd name="connsiteX6" fmla="*/ 3804558 w 12192000"/>
              <a:gd name="connsiteY6" fmla="*/ 8501736 h 9365336"/>
              <a:gd name="connsiteX7" fmla="*/ 3372758 w 12192000"/>
              <a:gd name="connsiteY7" fmla="*/ 9365336 h 9365336"/>
              <a:gd name="connsiteX8" fmla="*/ 2262415 w 12192000"/>
              <a:gd name="connsiteY8" fmla="*/ 9365336 h 9365336"/>
              <a:gd name="connsiteX9" fmla="*/ 1830615 w 12192000"/>
              <a:gd name="connsiteY9" fmla="*/ 8501736 h 9365336"/>
              <a:gd name="connsiteX10" fmla="*/ 437245 w 12192000"/>
              <a:gd name="connsiteY10" fmla="*/ 8048168 h 9365336"/>
              <a:gd name="connsiteX11" fmla="*/ 1914072 w 12192000"/>
              <a:gd name="connsiteY11" fmla="*/ 8048168 h 9365336"/>
              <a:gd name="connsiteX12" fmla="*/ 1730830 w 12192000"/>
              <a:gd name="connsiteY12" fmla="*/ 8414652 h 9365336"/>
              <a:gd name="connsiteX13" fmla="*/ 620487 w 12192000"/>
              <a:gd name="connsiteY13" fmla="*/ 8414652 h 9365336"/>
              <a:gd name="connsiteX14" fmla="*/ 2262415 w 12192000"/>
              <a:gd name="connsiteY14" fmla="*/ 5733137 h 9365336"/>
              <a:gd name="connsiteX15" fmla="*/ 1830616 w 12192000"/>
              <a:gd name="connsiteY15" fmla="*/ 6596737 h 9365336"/>
              <a:gd name="connsiteX16" fmla="*/ 2262415 w 12192000"/>
              <a:gd name="connsiteY16" fmla="*/ 7460337 h 9365336"/>
              <a:gd name="connsiteX17" fmla="*/ 3372758 w 12192000"/>
              <a:gd name="connsiteY17" fmla="*/ 7460337 h 9365336"/>
              <a:gd name="connsiteX18" fmla="*/ 3804558 w 12192000"/>
              <a:gd name="connsiteY18" fmla="*/ 6596737 h 9365336"/>
              <a:gd name="connsiteX19" fmla="*/ 3372758 w 12192000"/>
              <a:gd name="connsiteY19" fmla="*/ 5733137 h 9365336"/>
              <a:gd name="connsiteX20" fmla="*/ 3897992 w 12192000"/>
              <a:gd name="connsiteY20" fmla="*/ 4782453 h 9365336"/>
              <a:gd name="connsiteX21" fmla="*/ 3466192 w 12192000"/>
              <a:gd name="connsiteY21" fmla="*/ 5646053 h 9365336"/>
              <a:gd name="connsiteX22" fmla="*/ 3897992 w 12192000"/>
              <a:gd name="connsiteY22" fmla="*/ 6509653 h 9365336"/>
              <a:gd name="connsiteX23" fmla="*/ 5008335 w 12192000"/>
              <a:gd name="connsiteY23" fmla="*/ 6509653 h 9365336"/>
              <a:gd name="connsiteX24" fmla="*/ 5440135 w 12192000"/>
              <a:gd name="connsiteY24" fmla="*/ 5646053 h 9365336"/>
              <a:gd name="connsiteX25" fmla="*/ 5008335 w 12192000"/>
              <a:gd name="connsiteY25" fmla="*/ 4782453 h 9365336"/>
              <a:gd name="connsiteX26" fmla="*/ 620487 w 12192000"/>
              <a:gd name="connsiteY26" fmla="*/ 4782453 h 9365336"/>
              <a:gd name="connsiteX27" fmla="*/ 188687 w 12192000"/>
              <a:gd name="connsiteY27" fmla="*/ 5646053 h 9365336"/>
              <a:gd name="connsiteX28" fmla="*/ 620487 w 12192000"/>
              <a:gd name="connsiteY28" fmla="*/ 6509653 h 9365336"/>
              <a:gd name="connsiteX29" fmla="*/ 1730830 w 12192000"/>
              <a:gd name="connsiteY29" fmla="*/ 6509653 h 9365336"/>
              <a:gd name="connsiteX30" fmla="*/ 2162629 w 12192000"/>
              <a:gd name="connsiteY30" fmla="*/ 5646053 h 9365336"/>
              <a:gd name="connsiteX31" fmla="*/ 1730830 w 12192000"/>
              <a:gd name="connsiteY31" fmla="*/ 4782453 h 9365336"/>
              <a:gd name="connsiteX32" fmla="*/ 2262415 w 12192000"/>
              <a:gd name="connsiteY32" fmla="*/ 3828139 h 9365336"/>
              <a:gd name="connsiteX33" fmla="*/ 1830616 w 12192000"/>
              <a:gd name="connsiteY33" fmla="*/ 4691738 h 9365336"/>
              <a:gd name="connsiteX34" fmla="*/ 2262415 w 12192000"/>
              <a:gd name="connsiteY34" fmla="*/ 5555338 h 9365336"/>
              <a:gd name="connsiteX35" fmla="*/ 3372758 w 12192000"/>
              <a:gd name="connsiteY35" fmla="*/ 5555338 h 9365336"/>
              <a:gd name="connsiteX36" fmla="*/ 3804558 w 12192000"/>
              <a:gd name="connsiteY36" fmla="*/ 4691738 h 9365336"/>
              <a:gd name="connsiteX37" fmla="*/ 3372758 w 12192000"/>
              <a:gd name="connsiteY37" fmla="*/ 3828139 h 9365336"/>
              <a:gd name="connsiteX38" fmla="*/ 620487 w 12192000"/>
              <a:gd name="connsiteY38" fmla="*/ 2877455 h 9365336"/>
              <a:gd name="connsiteX39" fmla="*/ 188687 w 12192000"/>
              <a:gd name="connsiteY39" fmla="*/ 3741055 h 9365336"/>
              <a:gd name="connsiteX40" fmla="*/ 620487 w 12192000"/>
              <a:gd name="connsiteY40" fmla="*/ 4604655 h 9365336"/>
              <a:gd name="connsiteX41" fmla="*/ 1730830 w 12192000"/>
              <a:gd name="connsiteY41" fmla="*/ 4604655 h 9365336"/>
              <a:gd name="connsiteX42" fmla="*/ 2162629 w 12192000"/>
              <a:gd name="connsiteY42" fmla="*/ 3741055 h 9365336"/>
              <a:gd name="connsiteX43" fmla="*/ 1730830 w 12192000"/>
              <a:gd name="connsiteY43" fmla="*/ 2877455 h 9365336"/>
              <a:gd name="connsiteX44" fmla="*/ 3897992 w 12192000"/>
              <a:gd name="connsiteY44" fmla="*/ 2877455 h 9365336"/>
              <a:gd name="connsiteX45" fmla="*/ 3466192 w 12192000"/>
              <a:gd name="connsiteY45" fmla="*/ 3741055 h 9365336"/>
              <a:gd name="connsiteX46" fmla="*/ 3897992 w 12192000"/>
              <a:gd name="connsiteY46" fmla="*/ 4604655 h 9365336"/>
              <a:gd name="connsiteX47" fmla="*/ 5008335 w 12192000"/>
              <a:gd name="connsiteY47" fmla="*/ 4604655 h 9365336"/>
              <a:gd name="connsiteX48" fmla="*/ 5440135 w 12192000"/>
              <a:gd name="connsiteY48" fmla="*/ 3741055 h 9365336"/>
              <a:gd name="connsiteX49" fmla="*/ 5008335 w 12192000"/>
              <a:gd name="connsiteY49" fmla="*/ 2877455 h 9365336"/>
              <a:gd name="connsiteX50" fmla="*/ 2262415 w 12192000"/>
              <a:gd name="connsiteY50" fmla="*/ 1923140 h 9365336"/>
              <a:gd name="connsiteX51" fmla="*/ 1830616 w 12192000"/>
              <a:gd name="connsiteY51" fmla="*/ 2786740 h 9365336"/>
              <a:gd name="connsiteX52" fmla="*/ 2262415 w 12192000"/>
              <a:gd name="connsiteY52" fmla="*/ 3650341 h 9365336"/>
              <a:gd name="connsiteX53" fmla="*/ 3372758 w 12192000"/>
              <a:gd name="connsiteY53" fmla="*/ 3650341 h 9365336"/>
              <a:gd name="connsiteX54" fmla="*/ 3804558 w 12192000"/>
              <a:gd name="connsiteY54" fmla="*/ 2786740 h 9365336"/>
              <a:gd name="connsiteX55" fmla="*/ 3372758 w 12192000"/>
              <a:gd name="connsiteY55" fmla="*/ 1923140 h 9365336"/>
              <a:gd name="connsiteX56" fmla="*/ 0 w 12192000"/>
              <a:gd name="connsiteY56" fmla="*/ 1190168 h 9365336"/>
              <a:gd name="connsiteX57" fmla="*/ 511631 w 12192000"/>
              <a:gd name="connsiteY57" fmla="*/ 1190168 h 9365336"/>
              <a:gd name="connsiteX58" fmla="*/ 188687 w 12192000"/>
              <a:gd name="connsiteY58" fmla="*/ 1836056 h 9365336"/>
              <a:gd name="connsiteX59" fmla="*/ 620487 w 12192000"/>
              <a:gd name="connsiteY59" fmla="*/ 2699656 h 9365336"/>
              <a:gd name="connsiteX60" fmla="*/ 1730830 w 12192000"/>
              <a:gd name="connsiteY60" fmla="*/ 2699656 h 9365336"/>
              <a:gd name="connsiteX61" fmla="*/ 2162629 w 12192000"/>
              <a:gd name="connsiteY61" fmla="*/ 1836056 h 9365336"/>
              <a:gd name="connsiteX62" fmla="*/ 1839686 w 12192000"/>
              <a:gd name="connsiteY62" fmla="*/ 1190168 h 9365336"/>
              <a:gd name="connsiteX63" fmla="*/ 1993900 w 12192000"/>
              <a:gd name="connsiteY63" fmla="*/ 1190168 h 9365336"/>
              <a:gd name="connsiteX64" fmla="*/ 2262415 w 12192000"/>
              <a:gd name="connsiteY64" fmla="*/ 1727200 h 9365336"/>
              <a:gd name="connsiteX65" fmla="*/ 3372758 w 12192000"/>
              <a:gd name="connsiteY65" fmla="*/ 1727200 h 9365336"/>
              <a:gd name="connsiteX66" fmla="*/ 3641274 w 12192000"/>
              <a:gd name="connsiteY66" fmla="*/ 1190168 h 9365336"/>
              <a:gd name="connsiteX67" fmla="*/ 3789136 w 12192000"/>
              <a:gd name="connsiteY67" fmla="*/ 1190168 h 9365336"/>
              <a:gd name="connsiteX68" fmla="*/ 3466192 w 12192000"/>
              <a:gd name="connsiteY68" fmla="*/ 1836056 h 9365336"/>
              <a:gd name="connsiteX69" fmla="*/ 3897992 w 12192000"/>
              <a:gd name="connsiteY69" fmla="*/ 2699656 h 9365336"/>
              <a:gd name="connsiteX70" fmla="*/ 5008335 w 12192000"/>
              <a:gd name="connsiteY70" fmla="*/ 2699656 h 9365336"/>
              <a:gd name="connsiteX71" fmla="*/ 5440135 w 12192000"/>
              <a:gd name="connsiteY71" fmla="*/ 1836056 h 9365336"/>
              <a:gd name="connsiteX72" fmla="*/ 5117192 w 12192000"/>
              <a:gd name="connsiteY72" fmla="*/ 1190168 h 9365336"/>
              <a:gd name="connsiteX73" fmla="*/ 12192000 w 12192000"/>
              <a:gd name="connsiteY73" fmla="*/ 1190168 h 9365336"/>
              <a:gd name="connsiteX74" fmla="*/ 12192000 w 12192000"/>
              <a:gd name="connsiteY74" fmla="*/ 8048168 h 9365336"/>
              <a:gd name="connsiteX75" fmla="*/ 5191577 w 12192000"/>
              <a:gd name="connsiteY75" fmla="*/ 8048168 h 9365336"/>
              <a:gd name="connsiteX76" fmla="*/ 5440135 w 12192000"/>
              <a:gd name="connsiteY76" fmla="*/ 7551052 h 9365336"/>
              <a:gd name="connsiteX77" fmla="*/ 5008335 w 12192000"/>
              <a:gd name="connsiteY77" fmla="*/ 6687452 h 9365336"/>
              <a:gd name="connsiteX78" fmla="*/ 3897992 w 12192000"/>
              <a:gd name="connsiteY78" fmla="*/ 6687452 h 9365336"/>
              <a:gd name="connsiteX79" fmla="*/ 3466192 w 12192000"/>
              <a:gd name="connsiteY79" fmla="*/ 7551052 h 9365336"/>
              <a:gd name="connsiteX80" fmla="*/ 3714750 w 12192000"/>
              <a:gd name="connsiteY80" fmla="*/ 8048168 h 9365336"/>
              <a:gd name="connsiteX81" fmla="*/ 3577774 w 12192000"/>
              <a:gd name="connsiteY81" fmla="*/ 8048168 h 9365336"/>
              <a:gd name="connsiteX82" fmla="*/ 3372758 w 12192000"/>
              <a:gd name="connsiteY82" fmla="*/ 7638136 h 9365336"/>
              <a:gd name="connsiteX83" fmla="*/ 2262415 w 12192000"/>
              <a:gd name="connsiteY83" fmla="*/ 7638136 h 9365336"/>
              <a:gd name="connsiteX84" fmla="*/ 2057399 w 12192000"/>
              <a:gd name="connsiteY84" fmla="*/ 8048168 h 9365336"/>
              <a:gd name="connsiteX85" fmla="*/ 1914072 w 12192000"/>
              <a:gd name="connsiteY85" fmla="*/ 8048168 h 9365336"/>
              <a:gd name="connsiteX86" fmla="*/ 2162629 w 12192000"/>
              <a:gd name="connsiteY86" fmla="*/ 7551052 h 9365336"/>
              <a:gd name="connsiteX87" fmla="*/ 1730830 w 12192000"/>
              <a:gd name="connsiteY87" fmla="*/ 6687452 h 9365336"/>
              <a:gd name="connsiteX88" fmla="*/ 620487 w 12192000"/>
              <a:gd name="connsiteY88" fmla="*/ 6687452 h 9365336"/>
              <a:gd name="connsiteX89" fmla="*/ 188687 w 12192000"/>
              <a:gd name="connsiteY89" fmla="*/ 7551052 h 9365336"/>
              <a:gd name="connsiteX90" fmla="*/ 437245 w 12192000"/>
              <a:gd name="connsiteY90" fmla="*/ 8048168 h 9365336"/>
              <a:gd name="connsiteX91" fmla="*/ 0 w 12192000"/>
              <a:gd name="connsiteY91" fmla="*/ 8048168 h 9365336"/>
              <a:gd name="connsiteX92" fmla="*/ 620487 w 12192000"/>
              <a:gd name="connsiteY92" fmla="*/ 972456 h 9365336"/>
              <a:gd name="connsiteX93" fmla="*/ 1730830 w 12192000"/>
              <a:gd name="connsiteY93" fmla="*/ 972456 h 9365336"/>
              <a:gd name="connsiteX94" fmla="*/ 1839686 w 12192000"/>
              <a:gd name="connsiteY94" fmla="*/ 1190168 h 9365336"/>
              <a:gd name="connsiteX95" fmla="*/ 511631 w 12192000"/>
              <a:gd name="connsiteY95" fmla="*/ 1190168 h 9365336"/>
              <a:gd name="connsiteX96" fmla="*/ 3897992 w 12192000"/>
              <a:gd name="connsiteY96" fmla="*/ 972456 h 9365336"/>
              <a:gd name="connsiteX97" fmla="*/ 5008335 w 12192000"/>
              <a:gd name="connsiteY97" fmla="*/ 972456 h 9365336"/>
              <a:gd name="connsiteX98" fmla="*/ 5117192 w 12192000"/>
              <a:gd name="connsiteY98" fmla="*/ 1190168 h 9365336"/>
              <a:gd name="connsiteX99" fmla="*/ 3789136 w 12192000"/>
              <a:gd name="connsiteY99" fmla="*/ 1190168 h 9365336"/>
              <a:gd name="connsiteX100" fmla="*/ 2262415 w 12192000"/>
              <a:gd name="connsiteY100" fmla="*/ 0 h 9365336"/>
              <a:gd name="connsiteX101" fmla="*/ 3372758 w 12192000"/>
              <a:gd name="connsiteY101" fmla="*/ 0 h 9365336"/>
              <a:gd name="connsiteX102" fmla="*/ 3804558 w 12192000"/>
              <a:gd name="connsiteY102" fmla="*/ 863600 h 9365336"/>
              <a:gd name="connsiteX103" fmla="*/ 3641274 w 12192000"/>
              <a:gd name="connsiteY103" fmla="*/ 1190168 h 9365336"/>
              <a:gd name="connsiteX104" fmla="*/ 1993900 w 12192000"/>
              <a:gd name="connsiteY104" fmla="*/ 1190168 h 9365336"/>
              <a:gd name="connsiteX105" fmla="*/ 1830616 w 12192000"/>
              <a:gd name="connsiteY105" fmla="*/ 863600 h 93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2192000" h="9365336">
                <a:moveTo>
                  <a:pt x="3714750" y="8048168"/>
                </a:moveTo>
                <a:lnTo>
                  <a:pt x="5191577" y="8048168"/>
                </a:lnTo>
                <a:lnTo>
                  <a:pt x="5008335" y="8414652"/>
                </a:lnTo>
                <a:lnTo>
                  <a:pt x="3897992" y="8414652"/>
                </a:lnTo>
                <a:close/>
                <a:moveTo>
                  <a:pt x="2057399" y="8048168"/>
                </a:moveTo>
                <a:lnTo>
                  <a:pt x="3577774" y="8048168"/>
                </a:lnTo>
                <a:lnTo>
                  <a:pt x="3804558" y="8501736"/>
                </a:lnTo>
                <a:lnTo>
                  <a:pt x="3372758" y="9365336"/>
                </a:lnTo>
                <a:lnTo>
                  <a:pt x="2262415" y="9365336"/>
                </a:lnTo>
                <a:lnTo>
                  <a:pt x="1830615" y="8501736"/>
                </a:lnTo>
                <a:close/>
                <a:moveTo>
                  <a:pt x="437245" y="8048168"/>
                </a:moveTo>
                <a:lnTo>
                  <a:pt x="1914072" y="8048168"/>
                </a:lnTo>
                <a:lnTo>
                  <a:pt x="1730830" y="8414652"/>
                </a:lnTo>
                <a:lnTo>
                  <a:pt x="620487" y="8414652"/>
                </a:lnTo>
                <a:close/>
                <a:moveTo>
                  <a:pt x="2262415" y="5733137"/>
                </a:moveTo>
                <a:lnTo>
                  <a:pt x="1830616" y="6596737"/>
                </a:lnTo>
                <a:lnTo>
                  <a:pt x="2262415" y="7460337"/>
                </a:lnTo>
                <a:lnTo>
                  <a:pt x="3372758" y="7460337"/>
                </a:lnTo>
                <a:lnTo>
                  <a:pt x="3804558" y="6596737"/>
                </a:lnTo>
                <a:lnTo>
                  <a:pt x="3372758" y="5733137"/>
                </a:lnTo>
                <a:close/>
                <a:moveTo>
                  <a:pt x="3897992" y="4782453"/>
                </a:moveTo>
                <a:lnTo>
                  <a:pt x="3466192" y="5646053"/>
                </a:lnTo>
                <a:lnTo>
                  <a:pt x="3897992" y="6509653"/>
                </a:lnTo>
                <a:lnTo>
                  <a:pt x="5008335" y="6509653"/>
                </a:lnTo>
                <a:lnTo>
                  <a:pt x="5440135" y="5646053"/>
                </a:lnTo>
                <a:lnTo>
                  <a:pt x="5008335" y="4782453"/>
                </a:lnTo>
                <a:close/>
                <a:moveTo>
                  <a:pt x="620487" y="4782453"/>
                </a:moveTo>
                <a:lnTo>
                  <a:pt x="188687" y="5646053"/>
                </a:lnTo>
                <a:lnTo>
                  <a:pt x="620487" y="6509653"/>
                </a:lnTo>
                <a:lnTo>
                  <a:pt x="1730830" y="6509653"/>
                </a:lnTo>
                <a:lnTo>
                  <a:pt x="2162629" y="5646053"/>
                </a:lnTo>
                <a:lnTo>
                  <a:pt x="1730830" y="4782453"/>
                </a:lnTo>
                <a:close/>
                <a:moveTo>
                  <a:pt x="2262415" y="3828139"/>
                </a:moveTo>
                <a:lnTo>
                  <a:pt x="1830616" y="4691738"/>
                </a:lnTo>
                <a:lnTo>
                  <a:pt x="2262415" y="5555338"/>
                </a:lnTo>
                <a:lnTo>
                  <a:pt x="3372758" y="5555338"/>
                </a:lnTo>
                <a:lnTo>
                  <a:pt x="3804558" y="4691738"/>
                </a:lnTo>
                <a:lnTo>
                  <a:pt x="3372758" y="3828139"/>
                </a:lnTo>
                <a:close/>
                <a:moveTo>
                  <a:pt x="620487" y="2877455"/>
                </a:moveTo>
                <a:lnTo>
                  <a:pt x="188687" y="3741055"/>
                </a:lnTo>
                <a:lnTo>
                  <a:pt x="620487" y="4604655"/>
                </a:lnTo>
                <a:lnTo>
                  <a:pt x="1730830" y="4604655"/>
                </a:lnTo>
                <a:lnTo>
                  <a:pt x="2162629" y="3741055"/>
                </a:lnTo>
                <a:lnTo>
                  <a:pt x="1730830" y="2877455"/>
                </a:lnTo>
                <a:close/>
                <a:moveTo>
                  <a:pt x="3897992" y="2877455"/>
                </a:moveTo>
                <a:lnTo>
                  <a:pt x="3466192" y="3741055"/>
                </a:lnTo>
                <a:lnTo>
                  <a:pt x="3897992" y="4604655"/>
                </a:lnTo>
                <a:lnTo>
                  <a:pt x="5008335" y="4604655"/>
                </a:lnTo>
                <a:lnTo>
                  <a:pt x="5440135" y="3741055"/>
                </a:lnTo>
                <a:lnTo>
                  <a:pt x="5008335" y="2877455"/>
                </a:lnTo>
                <a:close/>
                <a:moveTo>
                  <a:pt x="2262415" y="1923140"/>
                </a:moveTo>
                <a:lnTo>
                  <a:pt x="1830616" y="2786740"/>
                </a:lnTo>
                <a:lnTo>
                  <a:pt x="2262415" y="3650341"/>
                </a:lnTo>
                <a:lnTo>
                  <a:pt x="3372758" y="3650341"/>
                </a:lnTo>
                <a:lnTo>
                  <a:pt x="3804558" y="2786740"/>
                </a:lnTo>
                <a:lnTo>
                  <a:pt x="3372758" y="1923140"/>
                </a:lnTo>
                <a:close/>
                <a:moveTo>
                  <a:pt x="0" y="1190168"/>
                </a:moveTo>
                <a:lnTo>
                  <a:pt x="511631" y="1190168"/>
                </a:lnTo>
                <a:lnTo>
                  <a:pt x="188687" y="1836056"/>
                </a:lnTo>
                <a:lnTo>
                  <a:pt x="620487" y="2699656"/>
                </a:lnTo>
                <a:lnTo>
                  <a:pt x="1730830" y="2699656"/>
                </a:lnTo>
                <a:lnTo>
                  <a:pt x="2162629" y="1836056"/>
                </a:lnTo>
                <a:lnTo>
                  <a:pt x="1839686" y="1190168"/>
                </a:lnTo>
                <a:lnTo>
                  <a:pt x="1993900" y="1190168"/>
                </a:lnTo>
                <a:lnTo>
                  <a:pt x="2262415" y="1727200"/>
                </a:lnTo>
                <a:lnTo>
                  <a:pt x="3372758" y="1727200"/>
                </a:lnTo>
                <a:lnTo>
                  <a:pt x="3641274" y="1190168"/>
                </a:lnTo>
                <a:lnTo>
                  <a:pt x="3789136" y="1190168"/>
                </a:lnTo>
                <a:lnTo>
                  <a:pt x="3466192" y="1836056"/>
                </a:lnTo>
                <a:lnTo>
                  <a:pt x="3897992" y="2699656"/>
                </a:lnTo>
                <a:lnTo>
                  <a:pt x="5008335" y="2699656"/>
                </a:lnTo>
                <a:lnTo>
                  <a:pt x="5440135" y="1836056"/>
                </a:lnTo>
                <a:lnTo>
                  <a:pt x="5117192" y="1190168"/>
                </a:lnTo>
                <a:lnTo>
                  <a:pt x="12192000" y="1190168"/>
                </a:lnTo>
                <a:lnTo>
                  <a:pt x="12192000" y="8048168"/>
                </a:lnTo>
                <a:lnTo>
                  <a:pt x="5191577" y="8048168"/>
                </a:lnTo>
                <a:lnTo>
                  <a:pt x="5440135" y="7551052"/>
                </a:lnTo>
                <a:lnTo>
                  <a:pt x="5008335" y="6687452"/>
                </a:lnTo>
                <a:lnTo>
                  <a:pt x="3897992" y="6687452"/>
                </a:lnTo>
                <a:lnTo>
                  <a:pt x="3466192" y="7551052"/>
                </a:lnTo>
                <a:lnTo>
                  <a:pt x="3714750" y="8048168"/>
                </a:lnTo>
                <a:lnTo>
                  <a:pt x="3577774" y="8048168"/>
                </a:lnTo>
                <a:lnTo>
                  <a:pt x="3372758" y="7638136"/>
                </a:lnTo>
                <a:lnTo>
                  <a:pt x="2262415" y="7638136"/>
                </a:lnTo>
                <a:lnTo>
                  <a:pt x="2057399" y="8048168"/>
                </a:lnTo>
                <a:lnTo>
                  <a:pt x="1914072" y="8048168"/>
                </a:lnTo>
                <a:lnTo>
                  <a:pt x="2162629" y="7551052"/>
                </a:lnTo>
                <a:lnTo>
                  <a:pt x="1730830" y="6687452"/>
                </a:lnTo>
                <a:lnTo>
                  <a:pt x="620487" y="6687452"/>
                </a:lnTo>
                <a:lnTo>
                  <a:pt x="188687" y="7551052"/>
                </a:lnTo>
                <a:lnTo>
                  <a:pt x="437245" y="8048168"/>
                </a:lnTo>
                <a:lnTo>
                  <a:pt x="0" y="8048168"/>
                </a:lnTo>
                <a:close/>
                <a:moveTo>
                  <a:pt x="620487" y="972456"/>
                </a:moveTo>
                <a:lnTo>
                  <a:pt x="1730830" y="972456"/>
                </a:lnTo>
                <a:lnTo>
                  <a:pt x="1839686" y="1190168"/>
                </a:lnTo>
                <a:lnTo>
                  <a:pt x="511631" y="1190168"/>
                </a:lnTo>
                <a:close/>
                <a:moveTo>
                  <a:pt x="3897992" y="972456"/>
                </a:moveTo>
                <a:lnTo>
                  <a:pt x="5008335" y="972456"/>
                </a:lnTo>
                <a:lnTo>
                  <a:pt x="5117192" y="1190168"/>
                </a:lnTo>
                <a:lnTo>
                  <a:pt x="3789136" y="1190168"/>
                </a:lnTo>
                <a:close/>
                <a:moveTo>
                  <a:pt x="2262415" y="0"/>
                </a:moveTo>
                <a:lnTo>
                  <a:pt x="3372758" y="0"/>
                </a:lnTo>
                <a:lnTo>
                  <a:pt x="3804558" y="863600"/>
                </a:lnTo>
                <a:lnTo>
                  <a:pt x="3641274" y="1190168"/>
                </a:lnTo>
                <a:lnTo>
                  <a:pt x="1993900" y="1190168"/>
                </a:lnTo>
                <a:lnTo>
                  <a:pt x="1830616" y="863600"/>
                </a:lnTo>
                <a:close/>
              </a:path>
            </a:pathLst>
          </a:custGeom>
          <a:solidFill>
            <a:srgbClr val="86B1D4"/>
          </a:solidFill>
          <a:ln>
            <a:solidFill>
              <a:srgbClr val="86B1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>
              <a:solidFill>
                <a:srgbClr val="86B1D4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65DA42E-A409-DCB8-4962-9EB7CA865039}"/>
              </a:ext>
            </a:extLst>
          </p:cNvPr>
          <p:cNvSpPr txBox="1"/>
          <p:nvPr/>
        </p:nvSpPr>
        <p:spPr>
          <a:xfrm>
            <a:off x="6710225" y="654956"/>
            <a:ext cx="400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010066"/>
                </a:solidFill>
                <a:latin typeface="Arial Rounded MT Bold" panose="020F0704030504030204" pitchFamily="34" charset="0"/>
              </a:rPr>
              <a:t>DEFINIZIONE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D8147D7-879C-DE4A-D499-07CF2997B09A}"/>
              </a:ext>
            </a:extLst>
          </p:cNvPr>
          <p:cNvSpPr txBox="1"/>
          <p:nvPr/>
        </p:nvSpPr>
        <p:spPr>
          <a:xfrm>
            <a:off x="6710225" y="1939916"/>
            <a:ext cx="42190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Serie di </a:t>
            </a:r>
            <a:r>
              <a:rPr lang="it-IT" sz="2400" b="1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tecniche e metodi</a:t>
            </a:r>
            <a:r>
              <a:rPr lang="it-IT" sz="2400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 </a:t>
            </a:r>
            <a:r>
              <a:rPr lang="it-IT" sz="2400" b="1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manipolare</a:t>
            </a:r>
            <a:r>
              <a:rPr lang="it-IT" sz="2400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qualsiasi materiale </a:t>
            </a:r>
            <a:r>
              <a:rPr lang="it-IT" sz="2400" b="1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modificando</a:t>
            </a:r>
            <a:r>
              <a:rPr lang="it-IT" sz="2400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it-IT" sz="2400" b="1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composizione</a:t>
            </a:r>
            <a:r>
              <a:rPr lang="it-IT" sz="2400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disposizione </a:t>
            </a:r>
            <a:r>
              <a:rPr lang="it-IT" sz="2400" b="1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molecolare</a:t>
            </a:r>
            <a:r>
              <a:rPr lang="it-IT" sz="2400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it-IT" sz="2400" b="1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atomica</a:t>
            </a:r>
            <a:r>
              <a:rPr lang="it-IT" sz="2400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it-IT" sz="2400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termine viene coniato per la prima volta da KIM ERIC DREXLER negli anni ‘80</a:t>
            </a:r>
          </a:p>
        </p:txBody>
      </p:sp>
    </p:spTree>
    <p:extLst>
      <p:ext uri="{BB962C8B-B14F-4D97-AF65-F5344CB8AC3E}">
        <p14:creationId xmlns:p14="http://schemas.microsoft.com/office/powerpoint/2010/main" val="4246580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0" name="Picture 10" descr="Ricerca sui nanomateriali | Anton Paar">
            <a:extLst>
              <a:ext uri="{FF2B5EF4-FFF2-40B4-BE49-F238E27FC236}">
                <a16:creationId xmlns:a16="http://schemas.microsoft.com/office/drawing/2014/main" id="{E15A7524-83C4-C238-C319-2DEEA76C8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4130" y="0"/>
            <a:ext cx="93518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igura a mano libera: forma 16">
            <a:extLst>
              <a:ext uri="{FF2B5EF4-FFF2-40B4-BE49-F238E27FC236}">
                <a16:creationId xmlns:a16="http://schemas.microsoft.com/office/drawing/2014/main" id="{D36D3129-DB04-CDFA-B6AC-B7A4A5B9EA06}"/>
              </a:ext>
            </a:extLst>
          </p:cNvPr>
          <p:cNvSpPr/>
          <p:nvPr/>
        </p:nvSpPr>
        <p:spPr>
          <a:xfrm>
            <a:off x="0" y="-1193272"/>
            <a:ext cx="12192000" cy="9430487"/>
          </a:xfrm>
          <a:custGeom>
            <a:avLst/>
            <a:gdLst>
              <a:gd name="connsiteX0" fmla="*/ 3714750 w 12192000"/>
              <a:gd name="connsiteY0" fmla="*/ 8048168 h 9365336"/>
              <a:gd name="connsiteX1" fmla="*/ 5191577 w 12192000"/>
              <a:gd name="connsiteY1" fmla="*/ 8048168 h 9365336"/>
              <a:gd name="connsiteX2" fmla="*/ 5008335 w 12192000"/>
              <a:gd name="connsiteY2" fmla="*/ 8414652 h 9365336"/>
              <a:gd name="connsiteX3" fmla="*/ 3897992 w 12192000"/>
              <a:gd name="connsiteY3" fmla="*/ 8414652 h 9365336"/>
              <a:gd name="connsiteX4" fmla="*/ 2057399 w 12192000"/>
              <a:gd name="connsiteY4" fmla="*/ 8048168 h 9365336"/>
              <a:gd name="connsiteX5" fmla="*/ 3577774 w 12192000"/>
              <a:gd name="connsiteY5" fmla="*/ 8048168 h 9365336"/>
              <a:gd name="connsiteX6" fmla="*/ 3804558 w 12192000"/>
              <a:gd name="connsiteY6" fmla="*/ 8501736 h 9365336"/>
              <a:gd name="connsiteX7" fmla="*/ 3372758 w 12192000"/>
              <a:gd name="connsiteY7" fmla="*/ 9365336 h 9365336"/>
              <a:gd name="connsiteX8" fmla="*/ 2262415 w 12192000"/>
              <a:gd name="connsiteY8" fmla="*/ 9365336 h 9365336"/>
              <a:gd name="connsiteX9" fmla="*/ 1830615 w 12192000"/>
              <a:gd name="connsiteY9" fmla="*/ 8501736 h 9365336"/>
              <a:gd name="connsiteX10" fmla="*/ 437245 w 12192000"/>
              <a:gd name="connsiteY10" fmla="*/ 8048168 h 9365336"/>
              <a:gd name="connsiteX11" fmla="*/ 1914072 w 12192000"/>
              <a:gd name="connsiteY11" fmla="*/ 8048168 h 9365336"/>
              <a:gd name="connsiteX12" fmla="*/ 1730830 w 12192000"/>
              <a:gd name="connsiteY12" fmla="*/ 8414652 h 9365336"/>
              <a:gd name="connsiteX13" fmla="*/ 620487 w 12192000"/>
              <a:gd name="connsiteY13" fmla="*/ 8414652 h 9365336"/>
              <a:gd name="connsiteX14" fmla="*/ 2262415 w 12192000"/>
              <a:gd name="connsiteY14" fmla="*/ 5733137 h 9365336"/>
              <a:gd name="connsiteX15" fmla="*/ 1830616 w 12192000"/>
              <a:gd name="connsiteY15" fmla="*/ 6596737 h 9365336"/>
              <a:gd name="connsiteX16" fmla="*/ 2262415 w 12192000"/>
              <a:gd name="connsiteY16" fmla="*/ 7460337 h 9365336"/>
              <a:gd name="connsiteX17" fmla="*/ 3372758 w 12192000"/>
              <a:gd name="connsiteY17" fmla="*/ 7460337 h 9365336"/>
              <a:gd name="connsiteX18" fmla="*/ 3804558 w 12192000"/>
              <a:gd name="connsiteY18" fmla="*/ 6596737 h 9365336"/>
              <a:gd name="connsiteX19" fmla="*/ 3372758 w 12192000"/>
              <a:gd name="connsiteY19" fmla="*/ 5733137 h 9365336"/>
              <a:gd name="connsiteX20" fmla="*/ 3897992 w 12192000"/>
              <a:gd name="connsiteY20" fmla="*/ 4782453 h 9365336"/>
              <a:gd name="connsiteX21" fmla="*/ 3466192 w 12192000"/>
              <a:gd name="connsiteY21" fmla="*/ 5646053 h 9365336"/>
              <a:gd name="connsiteX22" fmla="*/ 3897992 w 12192000"/>
              <a:gd name="connsiteY22" fmla="*/ 6509653 h 9365336"/>
              <a:gd name="connsiteX23" fmla="*/ 5008335 w 12192000"/>
              <a:gd name="connsiteY23" fmla="*/ 6509653 h 9365336"/>
              <a:gd name="connsiteX24" fmla="*/ 5440135 w 12192000"/>
              <a:gd name="connsiteY24" fmla="*/ 5646053 h 9365336"/>
              <a:gd name="connsiteX25" fmla="*/ 5008335 w 12192000"/>
              <a:gd name="connsiteY25" fmla="*/ 4782453 h 9365336"/>
              <a:gd name="connsiteX26" fmla="*/ 620487 w 12192000"/>
              <a:gd name="connsiteY26" fmla="*/ 4782453 h 9365336"/>
              <a:gd name="connsiteX27" fmla="*/ 188687 w 12192000"/>
              <a:gd name="connsiteY27" fmla="*/ 5646053 h 9365336"/>
              <a:gd name="connsiteX28" fmla="*/ 620487 w 12192000"/>
              <a:gd name="connsiteY28" fmla="*/ 6509653 h 9365336"/>
              <a:gd name="connsiteX29" fmla="*/ 1730830 w 12192000"/>
              <a:gd name="connsiteY29" fmla="*/ 6509653 h 9365336"/>
              <a:gd name="connsiteX30" fmla="*/ 2162629 w 12192000"/>
              <a:gd name="connsiteY30" fmla="*/ 5646053 h 9365336"/>
              <a:gd name="connsiteX31" fmla="*/ 1730830 w 12192000"/>
              <a:gd name="connsiteY31" fmla="*/ 4782453 h 9365336"/>
              <a:gd name="connsiteX32" fmla="*/ 2262415 w 12192000"/>
              <a:gd name="connsiteY32" fmla="*/ 3828139 h 9365336"/>
              <a:gd name="connsiteX33" fmla="*/ 1830616 w 12192000"/>
              <a:gd name="connsiteY33" fmla="*/ 4691738 h 9365336"/>
              <a:gd name="connsiteX34" fmla="*/ 2262415 w 12192000"/>
              <a:gd name="connsiteY34" fmla="*/ 5555338 h 9365336"/>
              <a:gd name="connsiteX35" fmla="*/ 3372758 w 12192000"/>
              <a:gd name="connsiteY35" fmla="*/ 5555338 h 9365336"/>
              <a:gd name="connsiteX36" fmla="*/ 3804558 w 12192000"/>
              <a:gd name="connsiteY36" fmla="*/ 4691738 h 9365336"/>
              <a:gd name="connsiteX37" fmla="*/ 3372758 w 12192000"/>
              <a:gd name="connsiteY37" fmla="*/ 3828139 h 9365336"/>
              <a:gd name="connsiteX38" fmla="*/ 620487 w 12192000"/>
              <a:gd name="connsiteY38" fmla="*/ 2877455 h 9365336"/>
              <a:gd name="connsiteX39" fmla="*/ 188687 w 12192000"/>
              <a:gd name="connsiteY39" fmla="*/ 3741055 h 9365336"/>
              <a:gd name="connsiteX40" fmla="*/ 620487 w 12192000"/>
              <a:gd name="connsiteY40" fmla="*/ 4604655 h 9365336"/>
              <a:gd name="connsiteX41" fmla="*/ 1730830 w 12192000"/>
              <a:gd name="connsiteY41" fmla="*/ 4604655 h 9365336"/>
              <a:gd name="connsiteX42" fmla="*/ 2162629 w 12192000"/>
              <a:gd name="connsiteY42" fmla="*/ 3741055 h 9365336"/>
              <a:gd name="connsiteX43" fmla="*/ 1730830 w 12192000"/>
              <a:gd name="connsiteY43" fmla="*/ 2877455 h 9365336"/>
              <a:gd name="connsiteX44" fmla="*/ 3897992 w 12192000"/>
              <a:gd name="connsiteY44" fmla="*/ 2877455 h 9365336"/>
              <a:gd name="connsiteX45" fmla="*/ 3466192 w 12192000"/>
              <a:gd name="connsiteY45" fmla="*/ 3741055 h 9365336"/>
              <a:gd name="connsiteX46" fmla="*/ 3897992 w 12192000"/>
              <a:gd name="connsiteY46" fmla="*/ 4604655 h 9365336"/>
              <a:gd name="connsiteX47" fmla="*/ 5008335 w 12192000"/>
              <a:gd name="connsiteY47" fmla="*/ 4604655 h 9365336"/>
              <a:gd name="connsiteX48" fmla="*/ 5440135 w 12192000"/>
              <a:gd name="connsiteY48" fmla="*/ 3741055 h 9365336"/>
              <a:gd name="connsiteX49" fmla="*/ 5008335 w 12192000"/>
              <a:gd name="connsiteY49" fmla="*/ 2877455 h 9365336"/>
              <a:gd name="connsiteX50" fmla="*/ 2262415 w 12192000"/>
              <a:gd name="connsiteY50" fmla="*/ 1923140 h 9365336"/>
              <a:gd name="connsiteX51" fmla="*/ 1830616 w 12192000"/>
              <a:gd name="connsiteY51" fmla="*/ 2786740 h 9365336"/>
              <a:gd name="connsiteX52" fmla="*/ 2262415 w 12192000"/>
              <a:gd name="connsiteY52" fmla="*/ 3650341 h 9365336"/>
              <a:gd name="connsiteX53" fmla="*/ 3372758 w 12192000"/>
              <a:gd name="connsiteY53" fmla="*/ 3650341 h 9365336"/>
              <a:gd name="connsiteX54" fmla="*/ 3804558 w 12192000"/>
              <a:gd name="connsiteY54" fmla="*/ 2786740 h 9365336"/>
              <a:gd name="connsiteX55" fmla="*/ 3372758 w 12192000"/>
              <a:gd name="connsiteY55" fmla="*/ 1923140 h 9365336"/>
              <a:gd name="connsiteX56" fmla="*/ 0 w 12192000"/>
              <a:gd name="connsiteY56" fmla="*/ 1190168 h 9365336"/>
              <a:gd name="connsiteX57" fmla="*/ 511631 w 12192000"/>
              <a:gd name="connsiteY57" fmla="*/ 1190168 h 9365336"/>
              <a:gd name="connsiteX58" fmla="*/ 188687 w 12192000"/>
              <a:gd name="connsiteY58" fmla="*/ 1836056 h 9365336"/>
              <a:gd name="connsiteX59" fmla="*/ 620487 w 12192000"/>
              <a:gd name="connsiteY59" fmla="*/ 2699656 h 9365336"/>
              <a:gd name="connsiteX60" fmla="*/ 1730830 w 12192000"/>
              <a:gd name="connsiteY60" fmla="*/ 2699656 h 9365336"/>
              <a:gd name="connsiteX61" fmla="*/ 2162629 w 12192000"/>
              <a:gd name="connsiteY61" fmla="*/ 1836056 h 9365336"/>
              <a:gd name="connsiteX62" fmla="*/ 1839686 w 12192000"/>
              <a:gd name="connsiteY62" fmla="*/ 1190168 h 9365336"/>
              <a:gd name="connsiteX63" fmla="*/ 1993900 w 12192000"/>
              <a:gd name="connsiteY63" fmla="*/ 1190168 h 9365336"/>
              <a:gd name="connsiteX64" fmla="*/ 2262415 w 12192000"/>
              <a:gd name="connsiteY64" fmla="*/ 1727200 h 9365336"/>
              <a:gd name="connsiteX65" fmla="*/ 3372758 w 12192000"/>
              <a:gd name="connsiteY65" fmla="*/ 1727200 h 9365336"/>
              <a:gd name="connsiteX66" fmla="*/ 3641274 w 12192000"/>
              <a:gd name="connsiteY66" fmla="*/ 1190168 h 9365336"/>
              <a:gd name="connsiteX67" fmla="*/ 3789136 w 12192000"/>
              <a:gd name="connsiteY67" fmla="*/ 1190168 h 9365336"/>
              <a:gd name="connsiteX68" fmla="*/ 3466192 w 12192000"/>
              <a:gd name="connsiteY68" fmla="*/ 1836056 h 9365336"/>
              <a:gd name="connsiteX69" fmla="*/ 3897992 w 12192000"/>
              <a:gd name="connsiteY69" fmla="*/ 2699656 h 9365336"/>
              <a:gd name="connsiteX70" fmla="*/ 5008335 w 12192000"/>
              <a:gd name="connsiteY70" fmla="*/ 2699656 h 9365336"/>
              <a:gd name="connsiteX71" fmla="*/ 5440135 w 12192000"/>
              <a:gd name="connsiteY71" fmla="*/ 1836056 h 9365336"/>
              <a:gd name="connsiteX72" fmla="*/ 5117192 w 12192000"/>
              <a:gd name="connsiteY72" fmla="*/ 1190168 h 9365336"/>
              <a:gd name="connsiteX73" fmla="*/ 12192000 w 12192000"/>
              <a:gd name="connsiteY73" fmla="*/ 1190168 h 9365336"/>
              <a:gd name="connsiteX74" fmla="*/ 12192000 w 12192000"/>
              <a:gd name="connsiteY74" fmla="*/ 8048168 h 9365336"/>
              <a:gd name="connsiteX75" fmla="*/ 5191577 w 12192000"/>
              <a:gd name="connsiteY75" fmla="*/ 8048168 h 9365336"/>
              <a:gd name="connsiteX76" fmla="*/ 5440135 w 12192000"/>
              <a:gd name="connsiteY76" fmla="*/ 7551052 h 9365336"/>
              <a:gd name="connsiteX77" fmla="*/ 5008335 w 12192000"/>
              <a:gd name="connsiteY77" fmla="*/ 6687452 h 9365336"/>
              <a:gd name="connsiteX78" fmla="*/ 3897992 w 12192000"/>
              <a:gd name="connsiteY78" fmla="*/ 6687452 h 9365336"/>
              <a:gd name="connsiteX79" fmla="*/ 3466192 w 12192000"/>
              <a:gd name="connsiteY79" fmla="*/ 7551052 h 9365336"/>
              <a:gd name="connsiteX80" fmla="*/ 3714750 w 12192000"/>
              <a:gd name="connsiteY80" fmla="*/ 8048168 h 9365336"/>
              <a:gd name="connsiteX81" fmla="*/ 3577774 w 12192000"/>
              <a:gd name="connsiteY81" fmla="*/ 8048168 h 9365336"/>
              <a:gd name="connsiteX82" fmla="*/ 3372758 w 12192000"/>
              <a:gd name="connsiteY82" fmla="*/ 7638136 h 9365336"/>
              <a:gd name="connsiteX83" fmla="*/ 2262415 w 12192000"/>
              <a:gd name="connsiteY83" fmla="*/ 7638136 h 9365336"/>
              <a:gd name="connsiteX84" fmla="*/ 2057399 w 12192000"/>
              <a:gd name="connsiteY84" fmla="*/ 8048168 h 9365336"/>
              <a:gd name="connsiteX85" fmla="*/ 1914072 w 12192000"/>
              <a:gd name="connsiteY85" fmla="*/ 8048168 h 9365336"/>
              <a:gd name="connsiteX86" fmla="*/ 2162629 w 12192000"/>
              <a:gd name="connsiteY86" fmla="*/ 7551052 h 9365336"/>
              <a:gd name="connsiteX87" fmla="*/ 1730830 w 12192000"/>
              <a:gd name="connsiteY87" fmla="*/ 6687452 h 9365336"/>
              <a:gd name="connsiteX88" fmla="*/ 620487 w 12192000"/>
              <a:gd name="connsiteY88" fmla="*/ 6687452 h 9365336"/>
              <a:gd name="connsiteX89" fmla="*/ 188687 w 12192000"/>
              <a:gd name="connsiteY89" fmla="*/ 7551052 h 9365336"/>
              <a:gd name="connsiteX90" fmla="*/ 437245 w 12192000"/>
              <a:gd name="connsiteY90" fmla="*/ 8048168 h 9365336"/>
              <a:gd name="connsiteX91" fmla="*/ 0 w 12192000"/>
              <a:gd name="connsiteY91" fmla="*/ 8048168 h 9365336"/>
              <a:gd name="connsiteX92" fmla="*/ 620487 w 12192000"/>
              <a:gd name="connsiteY92" fmla="*/ 972456 h 9365336"/>
              <a:gd name="connsiteX93" fmla="*/ 1730830 w 12192000"/>
              <a:gd name="connsiteY93" fmla="*/ 972456 h 9365336"/>
              <a:gd name="connsiteX94" fmla="*/ 1839686 w 12192000"/>
              <a:gd name="connsiteY94" fmla="*/ 1190168 h 9365336"/>
              <a:gd name="connsiteX95" fmla="*/ 511631 w 12192000"/>
              <a:gd name="connsiteY95" fmla="*/ 1190168 h 9365336"/>
              <a:gd name="connsiteX96" fmla="*/ 3897992 w 12192000"/>
              <a:gd name="connsiteY96" fmla="*/ 972456 h 9365336"/>
              <a:gd name="connsiteX97" fmla="*/ 5008335 w 12192000"/>
              <a:gd name="connsiteY97" fmla="*/ 972456 h 9365336"/>
              <a:gd name="connsiteX98" fmla="*/ 5117192 w 12192000"/>
              <a:gd name="connsiteY98" fmla="*/ 1190168 h 9365336"/>
              <a:gd name="connsiteX99" fmla="*/ 3789136 w 12192000"/>
              <a:gd name="connsiteY99" fmla="*/ 1190168 h 9365336"/>
              <a:gd name="connsiteX100" fmla="*/ 2262415 w 12192000"/>
              <a:gd name="connsiteY100" fmla="*/ 0 h 9365336"/>
              <a:gd name="connsiteX101" fmla="*/ 3372758 w 12192000"/>
              <a:gd name="connsiteY101" fmla="*/ 0 h 9365336"/>
              <a:gd name="connsiteX102" fmla="*/ 3804558 w 12192000"/>
              <a:gd name="connsiteY102" fmla="*/ 863600 h 9365336"/>
              <a:gd name="connsiteX103" fmla="*/ 3641274 w 12192000"/>
              <a:gd name="connsiteY103" fmla="*/ 1190168 h 9365336"/>
              <a:gd name="connsiteX104" fmla="*/ 1993900 w 12192000"/>
              <a:gd name="connsiteY104" fmla="*/ 1190168 h 9365336"/>
              <a:gd name="connsiteX105" fmla="*/ 1830616 w 12192000"/>
              <a:gd name="connsiteY105" fmla="*/ 863600 h 936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2192000" h="9365336">
                <a:moveTo>
                  <a:pt x="3714750" y="8048168"/>
                </a:moveTo>
                <a:lnTo>
                  <a:pt x="5191577" y="8048168"/>
                </a:lnTo>
                <a:lnTo>
                  <a:pt x="5008335" y="8414652"/>
                </a:lnTo>
                <a:lnTo>
                  <a:pt x="3897992" y="8414652"/>
                </a:lnTo>
                <a:close/>
                <a:moveTo>
                  <a:pt x="2057399" y="8048168"/>
                </a:moveTo>
                <a:lnTo>
                  <a:pt x="3577774" y="8048168"/>
                </a:lnTo>
                <a:lnTo>
                  <a:pt x="3804558" y="8501736"/>
                </a:lnTo>
                <a:lnTo>
                  <a:pt x="3372758" y="9365336"/>
                </a:lnTo>
                <a:lnTo>
                  <a:pt x="2262415" y="9365336"/>
                </a:lnTo>
                <a:lnTo>
                  <a:pt x="1830615" y="8501736"/>
                </a:lnTo>
                <a:close/>
                <a:moveTo>
                  <a:pt x="437245" y="8048168"/>
                </a:moveTo>
                <a:lnTo>
                  <a:pt x="1914072" y="8048168"/>
                </a:lnTo>
                <a:lnTo>
                  <a:pt x="1730830" y="8414652"/>
                </a:lnTo>
                <a:lnTo>
                  <a:pt x="620487" y="8414652"/>
                </a:lnTo>
                <a:close/>
                <a:moveTo>
                  <a:pt x="2262415" y="5733137"/>
                </a:moveTo>
                <a:lnTo>
                  <a:pt x="1830616" y="6596737"/>
                </a:lnTo>
                <a:lnTo>
                  <a:pt x="2262415" y="7460337"/>
                </a:lnTo>
                <a:lnTo>
                  <a:pt x="3372758" y="7460337"/>
                </a:lnTo>
                <a:lnTo>
                  <a:pt x="3804558" y="6596737"/>
                </a:lnTo>
                <a:lnTo>
                  <a:pt x="3372758" y="5733137"/>
                </a:lnTo>
                <a:close/>
                <a:moveTo>
                  <a:pt x="3897992" y="4782453"/>
                </a:moveTo>
                <a:lnTo>
                  <a:pt x="3466192" y="5646053"/>
                </a:lnTo>
                <a:lnTo>
                  <a:pt x="3897992" y="6509653"/>
                </a:lnTo>
                <a:lnTo>
                  <a:pt x="5008335" y="6509653"/>
                </a:lnTo>
                <a:lnTo>
                  <a:pt x="5440135" y="5646053"/>
                </a:lnTo>
                <a:lnTo>
                  <a:pt x="5008335" y="4782453"/>
                </a:lnTo>
                <a:close/>
                <a:moveTo>
                  <a:pt x="620487" y="4782453"/>
                </a:moveTo>
                <a:lnTo>
                  <a:pt x="188687" y="5646053"/>
                </a:lnTo>
                <a:lnTo>
                  <a:pt x="620487" y="6509653"/>
                </a:lnTo>
                <a:lnTo>
                  <a:pt x="1730830" y="6509653"/>
                </a:lnTo>
                <a:lnTo>
                  <a:pt x="2162629" y="5646053"/>
                </a:lnTo>
                <a:lnTo>
                  <a:pt x="1730830" y="4782453"/>
                </a:lnTo>
                <a:close/>
                <a:moveTo>
                  <a:pt x="2262415" y="3828139"/>
                </a:moveTo>
                <a:lnTo>
                  <a:pt x="1830616" y="4691738"/>
                </a:lnTo>
                <a:lnTo>
                  <a:pt x="2262415" y="5555338"/>
                </a:lnTo>
                <a:lnTo>
                  <a:pt x="3372758" y="5555338"/>
                </a:lnTo>
                <a:lnTo>
                  <a:pt x="3804558" y="4691738"/>
                </a:lnTo>
                <a:lnTo>
                  <a:pt x="3372758" y="3828139"/>
                </a:lnTo>
                <a:close/>
                <a:moveTo>
                  <a:pt x="620487" y="2877455"/>
                </a:moveTo>
                <a:lnTo>
                  <a:pt x="188687" y="3741055"/>
                </a:lnTo>
                <a:lnTo>
                  <a:pt x="620487" y="4604655"/>
                </a:lnTo>
                <a:lnTo>
                  <a:pt x="1730830" y="4604655"/>
                </a:lnTo>
                <a:lnTo>
                  <a:pt x="2162629" y="3741055"/>
                </a:lnTo>
                <a:lnTo>
                  <a:pt x="1730830" y="2877455"/>
                </a:lnTo>
                <a:close/>
                <a:moveTo>
                  <a:pt x="3897992" y="2877455"/>
                </a:moveTo>
                <a:lnTo>
                  <a:pt x="3466192" y="3741055"/>
                </a:lnTo>
                <a:lnTo>
                  <a:pt x="3897992" y="4604655"/>
                </a:lnTo>
                <a:lnTo>
                  <a:pt x="5008335" y="4604655"/>
                </a:lnTo>
                <a:lnTo>
                  <a:pt x="5440135" y="3741055"/>
                </a:lnTo>
                <a:lnTo>
                  <a:pt x="5008335" y="2877455"/>
                </a:lnTo>
                <a:close/>
                <a:moveTo>
                  <a:pt x="2262415" y="1923140"/>
                </a:moveTo>
                <a:lnTo>
                  <a:pt x="1830616" y="2786740"/>
                </a:lnTo>
                <a:lnTo>
                  <a:pt x="2262415" y="3650341"/>
                </a:lnTo>
                <a:lnTo>
                  <a:pt x="3372758" y="3650341"/>
                </a:lnTo>
                <a:lnTo>
                  <a:pt x="3804558" y="2786740"/>
                </a:lnTo>
                <a:lnTo>
                  <a:pt x="3372758" y="1923140"/>
                </a:lnTo>
                <a:close/>
                <a:moveTo>
                  <a:pt x="0" y="1190168"/>
                </a:moveTo>
                <a:lnTo>
                  <a:pt x="511631" y="1190168"/>
                </a:lnTo>
                <a:lnTo>
                  <a:pt x="188687" y="1836056"/>
                </a:lnTo>
                <a:lnTo>
                  <a:pt x="620487" y="2699656"/>
                </a:lnTo>
                <a:lnTo>
                  <a:pt x="1730830" y="2699656"/>
                </a:lnTo>
                <a:lnTo>
                  <a:pt x="2162629" y="1836056"/>
                </a:lnTo>
                <a:lnTo>
                  <a:pt x="1839686" y="1190168"/>
                </a:lnTo>
                <a:lnTo>
                  <a:pt x="1993900" y="1190168"/>
                </a:lnTo>
                <a:lnTo>
                  <a:pt x="2262415" y="1727200"/>
                </a:lnTo>
                <a:lnTo>
                  <a:pt x="3372758" y="1727200"/>
                </a:lnTo>
                <a:lnTo>
                  <a:pt x="3641274" y="1190168"/>
                </a:lnTo>
                <a:lnTo>
                  <a:pt x="3789136" y="1190168"/>
                </a:lnTo>
                <a:lnTo>
                  <a:pt x="3466192" y="1836056"/>
                </a:lnTo>
                <a:lnTo>
                  <a:pt x="3897992" y="2699656"/>
                </a:lnTo>
                <a:lnTo>
                  <a:pt x="5008335" y="2699656"/>
                </a:lnTo>
                <a:lnTo>
                  <a:pt x="5440135" y="1836056"/>
                </a:lnTo>
                <a:lnTo>
                  <a:pt x="5117192" y="1190168"/>
                </a:lnTo>
                <a:lnTo>
                  <a:pt x="12192000" y="1190168"/>
                </a:lnTo>
                <a:lnTo>
                  <a:pt x="12192000" y="8048168"/>
                </a:lnTo>
                <a:lnTo>
                  <a:pt x="5191577" y="8048168"/>
                </a:lnTo>
                <a:lnTo>
                  <a:pt x="5440135" y="7551052"/>
                </a:lnTo>
                <a:lnTo>
                  <a:pt x="5008335" y="6687452"/>
                </a:lnTo>
                <a:lnTo>
                  <a:pt x="3897992" y="6687452"/>
                </a:lnTo>
                <a:lnTo>
                  <a:pt x="3466192" y="7551052"/>
                </a:lnTo>
                <a:lnTo>
                  <a:pt x="3714750" y="8048168"/>
                </a:lnTo>
                <a:lnTo>
                  <a:pt x="3577774" y="8048168"/>
                </a:lnTo>
                <a:lnTo>
                  <a:pt x="3372758" y="7638136"/>
                </a:lnTo>
                <a:lnTo>
                  <a:pt x="2262415" y="7638136"/>
                </a:lnTo>
                <a:lnTo>
                  <a:pt x="2057399" y="8048168"/>
                </a:lnTo>
                <a:lnTo>
                  <a:pt x="1914072" y="8048168"/>
                </a:lnTo>
                <a:lnTo>
                  <a:pt x="2162629" y="7551052"/>
                </a:lnTo>
                <a:lnTo>
                  <a:pt x="1730830" y="6687452"/>
                </a:lnTo>
                <a:lnTo>
                  <a:pt x="620487" y="6687452"/>
                </a:lnTo>
                <a:lnTo>
                  <a:pt x="188687" y="7551052"/>
                </a:lnTo>
                <a:lnTo>
                  <a:pt x="437245" y="8048168"/>
                </a:lnTo>
                <a:lnTo>
                  <a:pt x="0" y="8048168"/>
                </a:lnTo>
                <a:close/>
                <a:moveTo>
                  <a:pt x="620487" y="972456"/>
                </a:moveTo>
                <a:lnTo>
                  <a:pt x="1730830" y="972456"/>
                </a:lnTo>
                <a:lnTo>
                  <a:pt x="1839686" y="1190168"/>
                </a:lnTo>
                <a:lnTo>
                  <a:pt x="511631" y="1190168"/>
                </a:lnTo>
                <a:close/>
                <a:moveTo>
                  <a:pt x="3897992" y="972456"/>
                </a:moveTo>
                <a:lnTo>
                  <a:pt x="5008335" y="972456"/>
                </a:lnTo>
                <a:lnTo>
                  <a:pt x="5117192" y="1190168"/>
                </a:lnTo>
                <a:lnTo>
                  <a:pt x="3789136" y="1190168"/>
                </a:lnTo>
                <a:close/>
                <a:moveTo>
                  <a:pt x="2262415" y="0"/>
                </a:moveTo>
                <a:lnTo>
                  <a:pt x="3372758" y="0"/>
                </a:lnTo>
                <a:lnTo>
                  <a:pt x="3804558" y="863600"/>
                </a:lnTo>
                <a:lnTo>
                  <a:pt x="3641274" y="1190168"/>
                </a:lnTo>
                <a:lnTo>
                  <a:pt x="1993900" y="1190168"/>
                </a:lnTo>
                <a:lnTo>
                  <a:pt x="1830616" y="863600"/>
                </a:lnTo>
                <a:close/>
              </a:path>
            </a:pathLst>
          </a:custGeom>
          <a:solidFill>
            <a:srgbClr val="86B1D4"/>
          </a:solidFill>
          <a:ln>
            <a:solidFill>
              <a:srgbClr val="86B1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>
              <a:solidFill>
                <a:srgbClr val="86B1D4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65DA42E-A409-DCB8-4962-9EB7CA865039}"/>
              </a:ext>
            </a:extLst>
          </p:cNvPr>
          <p:cNvSpPr txBox="1"/>
          <p:nvPr/>
        </p:nvSpPr>
        <p:spPr>
          <a:xfrm>
            <a:off x="6710225" y="654956"/>
            <a:ext cx="4219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010066"/>
                </a:solidFill>
                <a:latin typeface="Arial Rounded MT Bold" panose="020F0704030504030204" pitchFamily="34" charset="0"/>
              </a:rPr>
              <a:t>NANOMATERIALI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D8147D7-879C-DE4A-D499-07CF2997B09A}"/>
              </a:ext>
            </a:extLst>
          </p:cNvPr>
          <p:cNvSpPr txBox="1"/>
          <p:nvPr/>
        </p:nvSpPr>
        <p:spPr>
          <a:xfrm>
            <a:off x="6502401" y="1722263"/>
            <a:ext cx="42190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L’idea di queste tecnologie si concretizza quando due chimici </a:t>
            </a:r>
            <a:r>
              <a:rPr lang="it-IT" sz="2400" b="1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scoprirono</a:t>
            </a:r>
            <a:r>
              <a:rPr lang="it-IT" sz="2400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it-IT" sz="2400" b="1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fullerene</a:t>
            </a:r>
            <a:r>
              <a:rPr lang="it-IT" sz="2400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una molecola composta da atomi di carbonio.</a:t>
            </a:r>
          </a:p>
          <a:p>
            <a:pPr algn="just"/>
            <a:r>
              <a:rPr lang="it-IT" sz="2400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Vengono </a:t>
            </a:r>
            <a:r>
              <a:rPr lang="it-IT" sz="2400" b="1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studiate</a:t>
            </a:r>
            <a:r>
              <a:rPr lang="it-IT" sz="2400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 sue </a:t>
            </a:r>
            <a:r>
              <a:rPr lang="it-IT" sz="2400" b="1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proprietà</a:t>
            </a:r>
            <a:r>
              <a:rPr lang="it-IT" sz="2400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di </a:t>
            </a:r>
            <a:r>
              <a:rPr lang="it-IT" sz="2400" b="1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resistenza</a:t>
            </a:r>
            <a:r>
              <a:rPr lang="it-IT" sz="2400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termica</a:t>
            </a:r>
            <a:r>
              <a:rPr lang="it-IT" sz="2400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it-IT" sz="2400" b="1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superconduttività</a:t>
            </a:r>
            <a:r>
              <a:rPr lang="it-IT" sz="2400" dirty="0">
                <a:solidFill>
                  <a:srgbClr val="01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1865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hlinkClick r:id="rId2" action="ppaction://hlinksldjump"/>
            <a:extLst>
              <a:ext uri="{FF2B5EF4-FFF2-40B4-BE49-F238E27FC236}">
                <a16:creationId xmlns:a16="http://schemas.microsoft.com/office/drawing/2014/main" id="{191B13F0-BC44-7ED5-ABB8-9C3E65A275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6B1D4"/>
          </a:solidFill>
          <a:ln>
            <a:solidFill>
              <a:srgbClr val="86B1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AD83BBA-35BF-80F1-6E4D-D77B63AE5A65}"/>
              </a:ext>
            </a:extLst>
          </p:cNvPr>
          <p:cNvSpPr txBox="1"/>
          <p:nvPr/>
        </p:nvSpPr>
        <p:spPr>
          <a:xfrm>
            <a:off x="4313655" y="404234"/>
            <a:ext cx="3564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010066"/>
                </a:solidFill>
                <a:latin typeface="Arial Rounded MT Bold" panose="020F0704030504030204" pitchFamily="34" charset="0"/>
              </a:rPr>
              <a:t>APPLICAZIONI</a:t>
            </a:r>
          </a:p>
        </p:txBody>
      </p:sp>
      <p:sp>
        <p:nvSpPr>
          <p:cNvPr id="6" name="Esagono 5">
            <a:hlinkClick r:id="rId3" action="ppaction://hlinksldjump"/>
            <a:extLst>
              <a:ext uri="{FF2B5EF4-FFF2-40B4-BE49-F238E27FC236}">
                <a16:creationId xmlns:a16="http://schemas.microsoft.com/office/drawing/2014/main" id="{6BB93A12-9DC6-BFB1-ECAA-D477E3502EBC}"/>
              </a:ext>
            </a:extLst>
          </p:cNvPr>
          <p:cNvSpPr/>
          <p:nvPr/>
        </p:nvSpPr>
        <p:spPr>
          <a:xfrm>
            <a:off x="5115231" y="1251599"/>
            <a:ext cx="1961537" cy="1671859"/>
          </a:xfrm>
          <a:prstGeom prst="hexagon">
            <a:avLst/>
          </a:prstGeom>
          <a:solidFill>
            <a:srgbClr val="010066"/>
          </a:solidFill>
          <a:ln>
            <a:solidFill>
              <a:srgbClr val="86B1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36000" rIns="0" rtlCol="0" anchor="ctr"/>
          <a:lstStyle/>
          <a:p>
            <a:r>
              <a:rPr lang="it-IT" sz="1400" dirty="0">
                <a:latin typeface="Arial Rounded MT Bold" panose="020F0704030504030204" pitchFamily="34" charset="0"/>
                <a:cs typeface="Arial" panose="020B0604020202020204" pitchFamily="34" charset="0"/>
              </a:rPr>
              <a:t>ELETTRONICA</a:t>
            </a:r>
          </a:p>
        </p:txBody>
      </p:sp>
      <p:sp>
        <p:nvSpPr>
          <p:cNvPr id="8" name="Esagono 7">
            <a:hlinkClick r:id="rId4" action="ppaction://hlinksldjump"/>
            <a:extLst>
              <a:ext uri="{FF2B5EF4-FFF2-40B4-BE49-F238E27FC236}">
                <a16:creationId xmlns:a16="http://schemas.microsoft.com/office/drawing/2014/main" id="{8EB72267-2EF0-7D8A-7322-D8A258B89986}"/>
              </a:ext>
            </a:extLst>
          </p:cNvPr>
          <p:cNvSpPr/>
          <p:nvPr/>
        </p:nvSpPr>
        <p:spPr>
          <a:xfrm>
            <a:off x="3571566" y="2087528"/>
            <a:ext cx="1961537" cy="1671859"/>
          </a:xfrm>
          <a:prstGeom prst="hexagon">
            <a:avLst/>
          </a:prstGeom>
          <a:solidFill>
            <a:srgbClr val="010066"/>
          </a:solidFill>
          <a:ln>
            <a:solidFill>
              <a:srgbClr val="86B1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it-IT" sz="1400" dirty="0">
                <a:latin typeface="Arial Rounded MT Bold" panose="020F0704030504030204" pitchFamily="34" charset="0"/>
              </a:rPr>
              <a:t>EDILIZIA E COSTRUZIONI</a:t>
            </a:r>
          </a:p>
        </p:txBody>
      </p:sp>
      <p:sp>
        <p:nvSpPr>
          <p:cNvPr id="9" name="Esagono 8">
            <a:hlinkClick r:id="rId2" action="ppaction://hlinksldjump"/>
            <a:extLst>
              <a:ext uri="{FF2B5EF4-FFF2-40B4-BE49-F238E27FC236}">
                <a16:creationId xmlns:a16="http://schemas.microsoft.com/office/drawing/2014/main" id="{DD8B5CEF-1327-835E-B50A-04BCC315AF34}"/>
              </a:ext>
            </a:extLst>
          </p:cNvPr>
          <p:cNvSpPr/>
          <p:nvPr/>
        </p:nvSpPr>
        <p:spPr>
          <a:xfrm>
            <a:off x="3571566" y="3759386"/>
            <a:ext cx="1961537" cy="1671859"/>
          </a:xfrm>
          <a:prstGeom prst="hexagon">
            <a:avLst/>
          </a:prstGeom>
          <a:solidFill>
            <a:srgbClr val="010066"/>
          </a:solidFill>
          <a:ln>
            <a:solidFill>
              <a:srgbClr val="86B1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it-IT" sz="1400" dirty="0">
                <a:latin typeface="Arial Rounded MT Bold" panose="020F0704030504030204" pitchFamily="34" charset="0"/>
              </a:rPr>
              <a:t>VITA QUOTIDIANA</a:t>
            </a:r>
          </a:p>
        </p:txBody>
      </p:sp>
      <p:sp>
        <p:nvSpPr>
          <p:cNvPr id="10" name="Esagono 9">
            <a:hlinkClick r:id="rId5" action="ppaction://hlinksldjump"/>
            <a:extLst>
              <a:ext uri="{FF2B5EF4-FFF2-40B4-BE49-F238E27FC236}">
                <a16:creationId xmlns:a16="http://schemas.microsoft.com/office/drawing/2014/main" id="{44850A24-274F-02FF-CFFE-40CDACD6086F}"/>
              </a:ext>
            </a:extLst>
          </p:cNvPr>
          <p:cNvSpPr/>
          <p:nvPr/>
        </p:nvSpPr>
        <p:spPr>
          <a:xfrm>
            <a:off x="5115231" y="4592211"/>
            <a:ext cx="1961537" cy="1671859"/>
          </a:xfrm>
          <a:prstGeom prst="hexagon">
            <a:avLst/>
          </a:prstGeom>
          <a:solidFill>
            <a:srgbClr val="010066"/>
          </a:solidFill>
          <a:ln>
            <a:solidFill>
              <a:srgbClr val="86B1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it-IT" sz="1400" dirty="0">
                <a:latin typeface="Arial Rounded MT Bold" panose="020F0704030504030204" pitchFamily="34" charset="0"/>
              </a:rPr>
              <a:t>RIPSARMIO ENERGETICO</a:t>
            </a:r>
          </a:p>
        </p:txBody>
      </p:sp>
      <p:sp>
        <p:nvSpPr>
          <p:cNvPr id="11" name="Esagono 10">
            <a:hlinkClick r:id="rId6" action="ppaction://hlinksldjump"/>
            <a:extLst>
              <a:ext uri="{FF2B5EF4-FFF2-40B4-BE49-F238E27FC236}">
                <a16:creationId xmlns:a16="http://schemas.microsoft.com/office/drawing/2014/main" id="{1D0AF4E1-2357-0DE7-9D14-C186CB306456}"/>
              </a:ext>
            </a:extLst>
          </p:cNvPr>
          <p:cNvSpPr/>
          <p:nvPr/>
        </p:nvSpPr>
        <p:spPr>
          <a:xfrm>
            <a:off x="6658896" y="3751523"/>
            <a:ext cx="1961537" cy="1671859"/>
          </a:xfrm>
          <a:prstGeom prst="hexagon">
            <a:avLst/>
          </a:prstGeom>
          <a:solidFill>
            <a:srgbClr val="010066"/>
          </a:solidFill>
          <a:ln>
            <a:solidFill>
              <a:srgbClr val="86B1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it-IT" sz="1400" dirty="0">
                <a:latin typeface="Arial Rounded MT Bold" panose="020F0704030504030204" pitchFamily="34" charset="0"/>
              </a:rPr>
              <a:t>MEDICINA  </a:t>
            </a:r>
          </a:p>
        </p:txBody>
      </p:sp>
      <p:sp>
        <p:nvSpPr>
          <p:cNvPr id="12" name="Esagono 11">
            <a:hlinkClick r:id="rId7" action="ppaction://hlinksldjump"/>
            <a:extLst>
              <a:ext uri="{FF2B5EF4-FFF2-40B4-BE49-F238E27FC236}">
                <a16:creationId xmlns:a16="http://schemas.microsoft.com/office/drawing/2014/main" id="{61C3C468-F932-263F-DD23-4F465F3472ED}"/>
              </a:ext>
            </a:extLst>
          </p:cNvPr>
          <p:cNvSpPr/>
          <p:nvPr/>
        </p:nvSpPr>
        <p:spPr>
          <a:xfrm>
            <a:off x="6658896" y="2074905"/>
            <a:ext cx="1961537" cy="1671859"/>
          </a:xfrm>
          <a:prstGeom prst="hexagon">
            <a:avLst/>
          </a:prstGeom>
          <a:solidFill>
            <a:srgbClr val="010066"/>
          </a:solidFill>
          <a:ln>
            <a:solidFill>
              <a:srgbClr val="86B1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it-IT" sz="1400" dirty="0">
                <a:latin typeface="Arial Rounded MT Bold" panose="020F0704030504030204" pitchFamily="34" charset="0"/>
              </a:rPr>
              <a:t>ALIMENTARE E AGRICOLO</a:t>
            </a:r>
          </a:p>
        </p:txBody>
      </p:sp>
    </p:spTree>
    <p:extLst>
      <p:ext uri="{BB962C8B-B14F-4D97-AF65-F5344CB8AC3E}">
        <p14:creationId xmlns:p14="http://schemas.microsoft.com/office/powerpoint/2010/main" val="1008525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What is Nanoelectronics?">
            <a:extLst>
              <a:ext uri="{FF2B5EF4-FFF2-40B4-BE49-F238E27FC236}">
                <a16:creationId xmlns:a16="http://schemas.microsoft.com/office/drawing/2014/main" id="{9DAE1C2A-8E8A-2ACF-630B-86AD24657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" r="1645"/>
          <a:stretch/>
        </p:blipFill>
        <p:spPr bwMode="auto">
          <a:xfrm>
            <a:off x="-12030" y="-22673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90115C11-ADBC-B0E0-2D4B-CBAAFE7BE4D1}"/>
              </a:ext>
            </a:extLst>
          </p:cNvPr>
          <p:cNvSpPr/>
          <p:nvPr/>
        </p:nvSpPr>
        <p:spPr>
          <a:xfrm>
            <a:off x="-12030" y="-22673"/>
            <a:ext cx="12192000" cy="6858000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AD83BBA-35BF-80F1-6E4D-D77B63AE5A65}"/>
              </a:ext>
            </a:extLst>
          </p:cNvPr>
          <p:cNvSpPr txBox="1"/>
          <p:nvPr/>
        </p:nvSpPr>
        <p:spPr>
          <a:xfrm>
            <a:off x="6248400" y="988631"/>
            <a:ext cx="3564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86B1D4"/>
                </a:solidFill>
                <a:latin typeface="Arial Rounded MT Bold" panose="020F0704030504030204" pitchFamily="34" charset="0"/>
              </a:rPr>
              <a:t>ELETTRONICA</a:t>
            </a:r>
          </a:p>
        </p:txBody>
      </p:sp>
      <p:sp>
        <p:nvSpPr>
          <p:cNvPr id="2" name="AutoShape 4" descr="Microelettronica e nanoelettronica">
            <a:extLst>
              <a:ext uri="{FF2B5EF4-FFF2-40B4-BE49-F238E27FC236}">
                <a16:creationId xmlns:a16="http://schemas.microsoft.com/office/drawing/2014/main" id="{F01FE720-2567-68C0-F90F-A441C794CF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032" name="Picture 8" descr="What is Nanoelectronics?">
            <a:extLst>
              <a:ext uri="{FF2B5EF4-FFF2-40B4-BE49-F238E27FC236}">
                <a16:creationId xmlns:a16="http://schemas.microsoft.com/office/drawing/2014/main" id="{4AA64F9E-05A4-207E-2B61-814BB19DE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3" t="7445" r="21810" b="5101"/>
          <a:stretch/>
        </p:blipFill>
        <p:spPr bwMode="auto">
          <a:xfrm>
            <a:off x="536231" y="1935954"/>
            <a:ext cx="3376004" cy="2986092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anotecnologie, una nuova frontiera per l'agricoltura sostenibile - Difesa  e diserbo - AgroNotizie">
            <a:extLst>
              <a:ext uri="{FF2B5EF4-FFF2-40B4-BE49-F238E27FC236}">
                <a16:creationId xmlns:a16="http://schemas.microsoft.com/office/drawing/2014/main" id="{68D2A870-76C1-9DA9-23D1-623D523039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8" t="1979" r="20742" b="1343"/>
          <a:stretch/>
        </p:blipFill>
        <p:spPr bwMode="auto">
          <a:xfrm>
            <a:off x="972159" y="5388650"/>
            <a:ext cx="2367995" cy="2064435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anotecnologie e medicina: la nuova frontiera per la cura delle malattie">
            <a:extLst>
              <a:ext uri="{FF2B5EF4-FFF2-40B4-BE49-F238E27FC236}">
                <a16:creationId xmlns:a16="http://schemas.microsoft.com/office/drawing/2014/main" id="{5FAA8384-8031-6A7F-7552-D0CF1CF27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5" r="18541" b="1980"/>
          <a:stretch/>
        </p:blipFill>
        <p:spPr bwMode="auto">
          <a:xfrm>
            <a:off x="930400" y="7919396"/>
            <a:ext cx="2423674" cy="2064435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Nanotecnologie, a Modena si studia il 'cuore' ultraveloce delle celle solari">
            <a:extLst>
              <a:ext uri="{FF2B5EF4-FFF2-40B4-BE49-F238E27FC236}">
                <a16:creationId xmlns:a16="http://schemas.microsoft.com/office/drawing/2014/main" id="{40CD0895-465E-6753-2A9B-BFA6435426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6889" r="46211" b="1242"/>
          <a:stretch/>
        </p:blipFill>
        <p:spPr bwMode="auto">
          <a:xfrm>
            <a:off x="930400" y="10449412"/>
            <a:ext cx="2395834" cy="2064435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rodotto nanotecnologico protettivo per tessuti naturali e sintetici">
            <a:extLst>
              <a:ext uri="{FF2B5EF4-FFF2-40B4-BE49-F238E27FC236}">
                <a16:creationId xmlns:a16="http://schemas.microsoft.com/office/drawing/2014/main" id="{01ACC553-9F7D-4E4A-89D8-69D7A442AE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43"/>
          <a:stretch/>
        </p:blipFill>
        <p:spPr bwMode="auto">
          <a:xfrm>
            <a:off x="930400" y="12979428"/>
            <a:ext cx="2414738" cy="2064435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Nanotecnologie per costruzioni più performanti e green - INFOBUILD">
            <a:extLst>
              <a:ext uri="{FF2B5EF4-FFF2-40B4-BE49-F238E27FC236}">
                <a16:creationId xmlns:a16="http://schemas.microsoft.com/office/drawing/2014/main" id="{035E05D6-8E1D-4EC1-FB17-FE309B6DE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59" y="15509444"/>
            <a:ext cx="2387638" cy="2064435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BD7F516-F762-089E-976C-5B15C37785F6}"/>
              </a:ext>
            </a:extLst>
          </p:cNvPr>
          <p:cNvSpPr txBox="1"/>
          <p:nvPr/>
        </p:nvSpPr>
        <p:spPr>
          <a:xfrm>
            <a:off x="6248400" y="2050027"/>
            <a:ext cx="457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L’evoluzione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dei dispositivi di memoria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sfrutta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nanotubi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carbonio per la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produzione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memoria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alta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densità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nanoelettronica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che ha permesso l’assemblaggio di sofisticati dispositivi alla base di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nuove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apparecchiature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ottiche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7435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anotecnologie, una nuova frontiera per l'agricoltura sostenibile - Difesa  e diserbo - AgroNotizie">
            <a:extLst>
              <a:ext uri="{FF2B5EF4-FFF2-40B4-BE49-F238E27FC236}">
                <a16:creationId xmlns:a16="http://schemas.microsoft.com/office/drawing/2014/main" id="{D3D5E7A8-9B57-C41C-BD46-81F601AC7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256"/>
            <a:ext cx="12220834" cy="687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90115C11-ADBC-B0E0-2D4B-CBAAFE7BE4D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AD83BBA-35BF-80F1-6E4D-D77B63AE5A65}"/>
              </a:ext>
            </a:extLst>
          </p:cNvPr>
          <p:cNvSpPr txBox="1"/>
          <p:nvPr/>
        </p:nvSpPr>
        <p:spPr>
          <a:xfrm>
            <a:off x="6331902" y="731117"/>
            <a:ext cx="3906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86B1D4"/>
                </a:solidFill>
                <a:latin typeface="Arial Rounded MT Bold" panose="020F0704030504030204" pitchFamily="34" charset="0"/>
              </a:rPr>
              <a:t>Alimentare e agricolo</a:t>
            </a:r>
          </a:p>
        </p:txBody>
      </p:sp>
      <p:sp>
        <p:nvSpPr>
          <p:cNvPr id="2" name="AutoShape 4" descr="Microelettronica e nanoelettronica">
            <a:extLst>
              <a:ext uri="{FF2B5EF4-FFF2-40B4-BE49-F238E27FC236}">
                <a16:creationId xmlns:a16="http://schemas.microsoft.com/office/drawing/2014/main" id="{F01FE720-2567-68C0-F90F-A441C794CF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034" name="Picture 10" descr="Nanotecnologie, una nuova frontiera per l'agricoltura sostenibile - Difesa  e diserbo - AgroNotizie">
            <a:extLst>
              <a:ext uri="{FF2B5EF4-FFF2-40B4-BE49-F238E27FC236}">
                <a16:creationId xmlns:a16="http://schemas.microsoft.com/office/drawing/2014/main" id="{68D2A870-76C1-9DA9-23D1-623D523039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8" t="1979" r="20742" b="1343"/>
          <a:stretch/>
        </p:blipFill>
        <p:spPr bwMode="auto">
          <a:xfrm>
            <a:off x="942728" y="1931446"/>
            <a:ext cx="3435515" cy="2995107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anotecnologie e medicina: la nuova frontiera per la cura delle malattie">
            <a:extLst>
              <a:ext uri="{FF2B5EF4-FFF2-40B4-BE49-F238E27FC236}">
                <a16:creationId xmlns:a16="http://schemas.microsoft.com/office/drawing/2014/main" id="{5FAA8384-8031-6A7F-7552-D0CF1CF27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5" r="18541" b="1980"/>
          <a:stretch/>
        </p:blipFill>
        <p:spPr bwMode="auto">
          <a:xfrm>
            <a:off x="1474569" y="5392134"/>
            <a:ext cx="2423674" cy="2064435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Nanotecnologie, a Modena si studia il 'cuore' ultraveloce delle celle solari">
            <a:extLst>
              <a:ext uri="{FF2B5EF4-FFF2-40B4-BE49-F238E27FC236}">
                <a16:creationId xmlns:a16="http://schemas.microsoft.com/office/drawing/2014/main" id="{40CD0895-465E-6753-2A9B-BFA6435426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6889" r="46211" b="1242"/>
          <a:stretch/>
        </p:blipFill>
        <p:spPr bwMode="auto">
          <a:xfrm>
            <a:off x="1474569" y="7922150"/>
            <a:ext cx="2395834" cy="2064435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rodotto nanotecnologico protettivo per tessuti naturali e sintetici">
            <a:extLst>
              <a:ext uri="{FF2B5EF4-FFF2-40B4-BE49-F238E27FC236}">
                <a16:creationId xmlns:a16="http://schemas.microsoft.com/office/drawing/2014/main" id="{01ACC553-9F7D-4E4A-89D8-69D7A442AE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43"/>
          <a:stretch/>
        </p:blipFill>
        <p:spPr bwMode="auto">
          <a:xfrm>
            <a:off x="1455665" y="10452166"/>
            <a:ext cx="2414738" cy="2064435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Nanotecnologie per costruzioni più performanti e green - INFOBUILD">
            <a:extLst>
              <a:ext uri="{FF2B5EF4-FFF2-40B4-BE49-F238E27FC236}">
                <a16:creationId xmlns:a16="http://schemas.microsoft.com/office/drawing/2014/main" id="{035E05D6-8E1D-4EC1-FB17-FE309B6DE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65" y="12982182"/>
            <a:ext cx="2387638" cy="2064435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BD7F516-F762-089E-976C-5B15C37785F6}"/>
              </a:ext>
            </a:extLst>
          </p:cNvPr>
          <p:cNvSpPr txBox="1"/>
          <p:nvPr/>
        </p:nvSpPr>
        <p:spPr>
          <a:xfrm>
            <a:off x="6248400" y="2050027"/>
            <a:ext cx="457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u="sng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Produzione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le sostanze utili possono essere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incapsulati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efficientati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tramite il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lento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rilascio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resistenza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 dilavamento e la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protezione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dalla degradazione dei raggi UV.</a:t>
            </a:r>
          </a:p>
          <a:p>
            <a:pPr algn="just"/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 questa tecnologia viene utilizzata anche per la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conservazione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dei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cibi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32" name="Picture 8" descr="What is Nanoelectronics?">
            <a:extLst>
              <a:ext uri="{FF2B5EF4-FFF2-40B4-BE49-F238E27FC236}">
                <a16:creationId xmlns:a16="http://schemas.microsoft.com/office/drawing/2014/main" id="{4AA64F9E-05A4-207E-2B61-814BB19DE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3" t="7445" r="21810" b="5101"/>
          <a:stretch/>
        </p:blipFill>
        <p:spPr bwMode="auto">
          <a:xfrm>
            <a:off x="1446729" y="-677886"/>
            <a:ext cx="2423674" cy="2143751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810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Nanotecnologie e medicina: la nuova frontiera per la cura delle malattie">
            <a:extLst>
              <a:ext uri="{FF2B5EF4-FFF2-40B4-BE49-F238E27FC236}">
                <a16:creationId xmlns:a16="http://schemas.microsoft.com/office/drawing/2014/main" id="{DE3BAD0E-238D-874F-B68F-46FE71D0A3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2" b="411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90115C11-ADBC-B0E0-2D4B-CBAAFE7BE4D1}"/>
              </a:ext>
            </a:extLst>
          </p:cNvPr>
          <p:cNvSpPr/>
          <p:nvPr/>
        </p:nvSpPr>
        <p:spPr>
          <a:xfrm>
            <a:off x="0" y="7642"/>
            <a:ext cx="12192000" cy="6858000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AD83BBA-35BF-80F1-6E4D-D77B63AE5A65}"/>
              </a:ext>
            </a:extLst>
          </p:cNvPr>
          <p:cNvSpPr txBox="1"/>
          <p:nvPr/>
        </p:nvSpPr>
        <p:spPr>
          <a:xfrm>
            <a:off x="6297043" y="935330"/>
            <a:ext cx="3906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86B1D4"/>
                </a:solidFill>
                <a:latin typeface="Arial Rounded MT Bold" panose="020F0704030504030204" pitchFamily="34" charset="0"/>
              </a:rPr>
              <a:t>Medicina</a:t>
            </a:r>
          </a:p>
        </p:txBody>
      </p:sp>
      <p:sp>
        <p:nvSpPr>
          <p:cNvPr id="2" name="AutoShape 4" descr="Microelettronica e nanoelettronica">
            <a:extLst>
              <a:ext uri="{FF2B5EF4-FFF2-40B4-BE49-F238E27FC236}">
                <a16:creationId xmlns:a16="http://schemas.microsoft.com/office/drawing/2014/main" id="{F01FE720-2567-68C0-F90F-A441C794CF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034" name="Picture 10" descr="Nanotecnologie, una nuova frontiera per l'agricoltura sostenibile - Difesa  e diserbo - AgroNotizie">
            <a:extLst>
              <a:ext uri="{FF2B5EF4-FFF2-40B4-BE49-F238E27FC236}">
                <a16:creationId xmlns:a16="http://schemas.microsoft.com/office/drawing/2014/main" id="{68D2A870-76C1-9DA9-23D1-623D523039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8" t="1979" r="20742" b="1343"/>
          <a:stretch/>
        </p:blipFill>
        <p:spPr bwMode="auto">
          <a:xfrm>
            <a:off x="1482765" y="-562090"/>
            <a:ext cx="2458974" cy="2143751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anotecnologie e medicina: la nuova frontiera per la cura delle malattie">
            <a:extLst>
              <a:ext uri="{FF2B5EF4-FFF2-40B4-BE49-F238E27FC236}">
                <a16:creationId xmlns:a16="http://schemas.microsoft.com/office/drawing/2014/main" id="{5FAA8384-8031-6A7F-7552-D0CF1CF27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5" r="18541" b="1980"/>
          <a:stretch/>
        </p:blipFill>
        <p:spPr bwMode="auto">
          <a:xfrm>
            <a:off x="936454" y="2047242"/>
            <a:ext cx="3516295" cy="2995107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Nanotecnologie, a Modena si studia il 'cuore' ultraveloce delle celle solari">
            <a:extLst>
              <a:ext uri="{FF2B5EF4-FFF2-40B4-BE49-F238E27FC236}">
                <a16:creationId xmlns:a16="http://schemas.microsoft.com/office/drawing/2014/main" id="{40CD0895-465E-6753-2A9B-BFA6435426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6889" r="46211" b="1242"/>
          <a:stretch/>
        </p:blipFill>
        <p:spPr bwMode="auto">
          <a:xfrm>
            <a:off x="1500415" y="5507930"/>
            <a:ext cx="2395834" cy="2064435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rodotto nanotecnologico protettivo per tessuti naturali e sintetici">
            <a:extLst>
              <a:ext uri="{FF2B5EF4-FFF2-40B4-BE49-F238E27FC236}">
                <a16:creationId xmlns:a16="http://schemas.microsoft.com/office/drawing/2014/main" id="{01ACC553-9F7D-4E4A-89D8-69D7A442AE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43"/>
          <a:stretch/>
        </p:blipFill>
        <p:spPr bwMode="auto">
          <a:xfrm>
            <a:off x="1481511" y="8037946"/>
            <a:ext cx="2414738" cy="2064435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Nanotecnologie per costruzioni più performanti e green - INFOBUILD">
            <a:extLst>
              <a:ext uri="{FF2B5EF4-FFF2-40B4-BE49-F238E27FC236}">
                <a16:creationId xmlns:a16="http://schemas.microsoft.com/office/drawing/2014/main" id="{035E05D6-8E1D-4EC1-FB17-FE309B6DE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611" y="10567962"/>
            <a:ext cx="2387638" cy="2064435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BD7F516-F762-089E-976C-5B15C37785F6}"/>
              </a:ext>
            </a:extLst>
          </p:cNvPr>
          <p:cNvSpPr txBox="1"/>
          <p:nvPr/>
        </p:nvSpPr>
        <p:spPr>
          <a:xfrm>
            <a:off x="6248400" y="2050027"/>
            <a:ext cx="457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nanotecnologia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migliora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cinetica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un farmaco in modo da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limitare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gli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effetti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collaterali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mentre i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nuovi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nanomateriali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sono in grado di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cambiare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proprie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caratteristiche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attivati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un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segnale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esterno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32" name="Picture 8" descr="What is Nanoelectronics?">
            <a:extLst>
              <a:ext uri="{FF2B5EF4-FFF2-40B4-BE49-F238E27FC236}">
                <a16:creationId xmlns:a16="http://schemas.microsoft.com/office/drawing/2014/main" id="{4AA64F9E-05A4-207E-2B61-814BB19DE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3" t="7445" r="21810" b="5101"/>
          <a:stretch/>
        </p:blipFill>
        <p:spPr bwMode="auto">
          <a:xfrm>
            <a:off x="1500415" y="-3167372"/>
            <a:ext cx="2423674" cy="2143751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896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anotecnologie, a Modena si studia il 'cuore' ultraveloce delle celle solari">
            <a:extLst>
              <a:ext uri="{FF2B5EF4-FFF2-40B4-BE49-F238E27FC236}">
                <a16:creationId xmlns:a16="http://schemas.microsoft.com/office/drawing/2014/main" id="{3860FD96-68FF-CC81-E808-58590FBEC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90115C11-ADBC-B0E0-2D4B-CBAAFE7BE4D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AD83BBA-35BF-80F1-6E4D-D77B63AE5A65}"/>
              </a:ext>
            </a:extLst>
          </p:cNvPr>
          <p:cNvSpPr txBox="1"/>
          <p:nvPr/>
        </p:nvSpPr>
        <p:spPr>
          <a:xfrm>
            <a:off x="6248400" y="765161"/>
            <a:ext cx="4309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86B1D4"/>
                </a:solidFill>
                <a:latin typeface="Arial Rounded MT Bold" panose="020F0704030504030204" pitchFamily="34" charset="0"/>
              </a:rPr>
              <a:t>Risparmio energetico </a:t>
            </a:r>
          </a:p>
        </p:txBody>
      </p:sp>
      <p:sp>
        <p:nvSpPr>
          <p:cNvPr id="2" name="AutoShape 4" descr="Microelettronica e nanoelettronica">
            <a:extLst>
              <a:ext uri="{FF2B5EF4-FFF2-40B4-BE49-F238E27FC236}">
                <a16:creationId xmlns:a16="http://schemas.microsoft.com/office/drawing/2014/main" id="{F01FE720-2567-68C0-F90F-A441C794CF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034" name="Picture 10" descr="Nanotecnologie, una nuova frontiera per l'agricoltura sostenibile - Difesa  e diserbo - AgroNotizie">
            <a:extLst>
              <a:ext uri="{FF2B5EF4-FFF2-40B4-BE49-F238E27FC236}">
                <a16:creationId xmlns:a16="http://schemas.microsoft.com/office/drawing/2014/main" id="{68D2A870-76C1-9DA9-23D1-623D523039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8" t="1979" r="20742" b="1343"/>
          <a:stretch/>
        </p:blipFill>
        <p:spPr bwMode="auto">
          <a:xfrm>
            <a:off x="1555243" y="-3227843"/>
            <a:ext cx="2458974" cy="2143751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anotecnologie e medicina: la nuova frontiera per la cura delle malattie">
            <a:extLst>
              <a:ext uri="{FF2B5EF4-FFF2-40B4-BE49-F238E27FC236}">
                <a16:creationId xmlns:a16="http://schemas.microsoft.com/office/drawing/2014/main" id="{5FAA8384-8031-6A7F-7552-D0CF1CF27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5" r="18541" b="1980"/>
          <a:stretch/>
        </p:blipFill>
        <p:spPr bwMode="auto">
          <a:xfrm>
            <a:off x="1448113" y="-569637"/>
            <a:ext cx="2516793" cy="2143752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Nanotecnologie, a Modena si studia il 'cuore' ultraveloce delle celle solari">
            <a:extLst>
              <a:ext uri="{FF2B5EF4-FFF2-40B4-BE49-F238E27FC236}">
                <a16:creationId xmlns:a16="http://schemas.microsoft.com/office/drawing/2014/main" id="{40CD0895-465E-6753-2A9B-BFA6435426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6889" r="46211" b="1242"/>
          <a:stretch/>
        </p:blipFill>
        <p:spPr bwMode="auto">
          <a:xfrm>
            <a:off x="882143" y="2083846"/>
            <a:ext cx="3475905" cy="2995107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rodotto nanotecnologico protettivo per tessuti naturali e sintetici">
            <a:extLst>
              <a:ext uri="{FF2B5EF4-FFF2-40B4-BE49-F238E27FC236}">
                <a16:creationId xmlns:a16="http://schemas.microsoft.com/office/drawing/2014/main" id="{01ACC553-9F7D-4E4A-89D8-69D7A442AE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43"/>
          <a:stretch/>
        </p:blipFill>
        <p:spPr bwMode="auto">
          <a:xfrm>
            <a:off x="1448113" y="5588684"/>
            <a:ext cx="2414738" cy="2064435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Nanotecnologie per costruzioni più performanti e green - INFOBUILD">
            <a:extLst>
              <a:ext uri="{FF2B5EF4-FFF2-40B4-BE49-F238E27FC236}">
                <a16:creationId xmlns:a16="http://schemas.microsoft.com/office/drawing/2014/main" id="{035E05D6-8E1D-4EC1-FB17-FE309B6DE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635" y="8162850"/>
            <a:ext cx="2387638" cy="2064435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BD7F516-F762-089E-976C-5B15C37785F6}"/>
              </a:ext>
            </a:extLst>
          </p:cNvPr>
          <p:cNvSpPr txBox="1"/>
          <p:nvPr/>
        </p:nvSpPr>
        <p:spPr>
          <a:xfrm>
            <a:off x="6248400" y="2050027"/>
            <a:ext cx="457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continui miglioramenti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aumentano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l’efficienza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conversione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della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luce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energia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elettrica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i nano-catalizzatori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potenziano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l’efficienza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dei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motori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termici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Permettono un migliore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controllo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accumulo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dell’idrogeno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nei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motori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nuova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generazione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32" name="Picture 8" descr="What is Nanoelectronics?">
            <a:extLst>
              <a:ext uri="{FF2B5EF4-FFF2-40B4-BE49-F238E27FC236}">
                <a16:creationId xmlns:a16="http://schemas.microsoft.com/office/drawing/2014/main" id="{4AA64F9E-05A4-207E-2B61-814BB19DE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3" t="7445" r="21810" b="5101"/>
          <a:stretch/>
        </p:blipFill>
        <p:spPr bwMode="auto">
          <a:xfrm>
            <a:off x="1572893" y="-5833125"/>
            <a:ext cx="2423674" cy="2143751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741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odotto nanotecnologico protettivo per tessuti naturali e sintetici">
            <a:extLst>
              <a:ext uri="{FF2B5EF4-FFF2-40B4-BE49-F238E27FC236}">
                <a16:creationId xmlns:a16="http://schemas.microsoft.com/office/drawing/2014/main" id="{28944A35-6011-657A-1DE4-0813FBC22F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6" b="77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90115C11-ADBC-B0E0-2D4B-CBAAFE7BE4D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AD83BBA-35BF-80F1-6E4D-D77B63AE5A65}"/>
              </a:ext>
            </a:extLst>
          </p:cNvPr>
          <p:cNvSpPr txBox="1"/>
          <p:nvPr/>
        </p:nvSpPr>
        <p:spPr>
          <a:xfrm>
            <a:off x="6413692" y="1797941"/>
            <a:ext cx="4309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rgbClr val="86B1D4"/>
                </a:solidFill>
                <a:latin typeface="Arial Rounded MT Bold" panose="020F0704030504030204" pitchFamily="34" charset="0"/>
              </a:rPr>
              <a:t>Vita Quotidiana</a:t>
            </a:r>
          </a:p>
        </p:txBody>
      </p:sp>
      <p:sp>
        <p:nvSpPr>
          <p:cNvPr id="2" name="AutoShape 4" descr="Microelettronica e nanoelettronica">
            <a:extLst>
              <a:ext uri="{FF2B5EF4-FFF2-40B4-BE49-F238E27FC236}">
                <a16:creationId xmlns:a16="http://schemas.microsoft.com/office/drawing/2014/main" id="{F01FE720-2567-68C0-F90F-A441C794CF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034" name="Picture 10" descr="Nanotecnologie, una nuova frontiera per l'agricoltura sostenibile - Difesa  e diserbo - AgroNotizie">
            <a:extLst>
              <a:ext uri="{FF2B5EF4-FFF2-40B4-BE49-F238E27FC236}">
                <a16:creationId xmlns:a16="http://schemas.microsoft.com/office/drawing/2014/main" id="{68D2A870-76C1-9DA9-23D1-623D523039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8" t="1979" r="20742" b="1343"/>
          <a:stretch/>
        </p:blipFill>
        <p:spPr bwMode="auto">
          <a:xfrm>
            <a:off x="1517765" y="-5897301"/>
            <a:ext cx="2458974" cy="2143751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anotecnologie e medicina: la nuova frontiera per la cura delle malattie">
            <a:extLst>
              <a:ext uri="{FF2B5EF4-FFF2-40B4-BE49-F238E27FC236}">
                <a16:creationId xmlns:a16="http://schemas.microsoft.com/office/drawing/2014/main" id="{5FAA8384-8031-6A7F-7552-D0CF1CF27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5" r="18541" b="1980"/>
          <a:stretch/>
        </p:blipFill>
        <p:spPr bwMode="auto">
          <a:xfrm>
            <a:off x="1410635" y="-3239095"/>
            <a:ext cx="2516793" cy="2143752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Nanotecnologie, a Modena si studia il 'cuore' ultraveloce delle celle solari">
            <a:extLst>
              <a:ext uri="{FF2B5EF4-FFF2-40B4-BE49-F238E27FC236}">
                <a16:creationId xmlns:a16="http://schemas.microsoft.com/office/drawing/2014/main" id="{40CD0895-465E-6753-2A9B-BFA6435426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6889" r="46211" b="1242"/>
          <a:stretch/>
        </p:blipFill>
        <p:spPr bwMode="auto">
          <a:xfrm>
            <a:off x="1410635" y="-580888"/>
            <a:ext cx="2458974" cy="2118841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rodotto nanotecnologico protettivo per tessuti naturali e sintetici">
            <a:extLst>
              <a:ext uri="{FF2B5EF4-FFF2-40B4-BE49-F238E27FC236}">
                <a16:creationId xmlns:a16="http://schemas.microsoft.com/office/drawing/2014/main" id="{01ACC553-9F7D-4E4A-89D8-69D7A442AE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43"/>
          <a:stretch/>
        </p:blipFill>
        <p:spPr bwMode="auto">
          <a:xfrm>
            <a:off x="918039" y="2083846"/>
            <a:ext cx="3503331" cy="2995107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Nanotecnologie per costruzioni più performanti e green - INFOBUILD">
            <a:extLst>
              <a:ext uri="{FF2B5EF4-FFF2-40B4-BE49-F238E27FC236}">
                <a16:creationId xmlns:a16="http://schemas.microsoft.com/office/drawing/2014/main" id="{035E05D6-8E1D-4EC1-FB17-FE309B6DE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635" y="5624846"/>
            <a:ext cx="2387638" cy="2064435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BD7F516-F762-089E-976C-5B15C37785F6}"/>
              </a:ext>
            </a:extLst>
          </p:cNvPr>
          <p:cNvSpPr txBox="1"/>
          <p:nvPr/>
        </p:nvSpPr>
        <p:spPr>
          <a:xfrm>
            <a:off x="6282395" y="2625214"/>
            <a:ext cx="457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possono individuare in.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Superfici antigraffio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Tessuti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antimacchia, antipiega o antifiamma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Creme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solari</a:t>
            </a:r>
            <a:r>
              <a:rPr lang="it-IT" sz="2400" dirty="0">
                <a:solidFill>
                  <a:srgbClr val="86B1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protettive e non sbiancanti</a:t>
            </a:r>
          </a:p>
        </p:txBody>
      </p:sp>
      <p:pic>
        <p:nvPicPr>
          <p:cNvPr id="1032" name="Picture 8" descr="What is Nanoelectronics?">
            <a:extLst>
              <a:ext uri="{FF2B5EF4-FFF2-40B4-BE49-F238E27FC236}">
                <a16:creationId xmlns:a16="http://schemas.microsoft.com/office/drawing/2014/main" id="{4AA64F9E-05A4-207E-2B61-814BB19DE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3" t="7445" r="21810" b="5101"/>
          <a:stretch/>
        </p:blipFill>
        <p:spPr bwMode="auto">
          <a:xfrm>
            <a:off x="1535415" y="-8502583"/>
            <a:ext cx="2423674" cy="2143751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289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317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Sabrina Traino</dc:creator>
  <cp:lastModifiedBy>Sabrina Traino</cp:lastModifiedBy>
  <cp:revision>7</cp:revision>
  <dcterms:created xsi:type="dcterms:W3CDTF">2024-09-13T07:51:13Z</dcterms:created>
  <dcterms:modified xsi:type="dcterms:W3CDTF">2024-09-30T19:27:58Z</dcterms:modified>
</cp:coreProperties>
</file>