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3" r:id="rId2"/>
    <p:sldId id="784" r:id="rId3"/>
    <p:sldId id="786" r:id="rId4"/>
    <p:sldId id="787" r:id="rId5"/>
    <p:sldId id="7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757D"/>
    <a:srgbClr val="4FB3D9"/>
    <a:srgbClr val="FFC000"/>
    <a:srgbClr val="ABB0B5"/>
    <a:srgbClr val="818B96"/>
    <a:srgbClr val="41464B"/>
    <a:srgbClr val="FFD966"/>
    <a:srgbClr val="DF3551"/>
    <a:srgbClr val="1FC2A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A6A0-10F2-4689-9CB3-4A38B150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3EA4-ACE8-4930-BE82-AD335969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EA60-7D78-4B8A-AC29-EBCE664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9625-760C-4443-ACC7-A94F6E37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7AC7-140D-4F09-8D9B-F14341A8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3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0EC1-6BB5-4C71-875A-C9ACC5AC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B45C9-19AB-4890-856F-6C5A9EC7D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16AD8-BF97-4C99-A002-BB87DB13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3C13-3C47-48E5-A880-F6795C1B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994B-6347-4181-B7C3-C1D034DA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E1CD6-452C-469E-BED6-586587DF8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FF083-08CD-419A-8573-7EBF4BFA0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B59A4-D51F-42B5-97A2-A273BD95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4B1C-8C41-4A00-9152-B62B1A9A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EA48-2E83-401A-91EE-603CC068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5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56D9-69D3-4240-9D39-D407E1EE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3694-1DF4-44E5-BD35-743BF0A3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A060-46BF-48FF-9C0B-8264D813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BFF4-DFE4-4750-9E54-BE2EAA6CD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A6A6-0C8C-4668-B202-47B1750F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0EFC-8205-452A-B24A-65B80BA6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DAD2B-296F-4519-93D5-A12443D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9E747-7260-4D56-BBBD-345D19AF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28FF-D9FB-4CDE-AE9F-B5E9B1FC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0602B-A713-4D10-A4B7-FA14A18B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7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331C-18DE-4994-82B3-0CD15565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09936-0286-4350-9836-3BDCC4398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FC439-A0E7-4CB9-AD53-1BFB5EF20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AF93B-72E7-4ABB-9B41-47FEAE9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1170A-1611-436E-88A1-C60F0A7E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8589-BF88-45DA-B0E5-668A1E1C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E09A-5B0F-412E-BB3E-5D452F78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CAABA-9AAB-4D6B-B937-C5DB9DFBD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72EAD-04A1-4968-9928-B04DF190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9F740-4076-4708-A439-05CBEFCF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C9F3E-506E-4719-B39D-C3A1C5FDA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B6FAE-47F6-492D-B690-6F780F4A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6848B-A6D3-4772-800A-0364C51C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4DEF-57F3-49A4-B485-03121834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5FE6-4A65-4F0F-BF6A-E08FAA5B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1094D-BD02-41B1-9941-1AEEE8BD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DF556-D16F-4726-82F0-C7B0D551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22D4-9EBA-490B-B2A5-D00442F4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7B7A1-E090-4E39-9BBB-3F6EE17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ED489-8318-4836-84B4-05EBA5AA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AB11F-D132-4E67-BE93-53DE2AAE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7165-D0DB-4705-9143-B9CFB3416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213A-4995-4087-B3B6-E96A2828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1EB5-1CFE-44AF-9621-D67508A7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3A00E-77D1-4298-85A9-14A945EF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136B-4C3C-4669-B8FA-6E7CB718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B7999-3394-462C-AEFB-F990B0D0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BFD4-20BA-4B3F-BE71-0E81227E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3FB4A-BF80-464B-AC6E-16A77421A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F0BEF-55FF-47FC-85BC-E7F5E4D5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5A90F-4D11-4946-9C5A-64A3CD74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FE571-A7D6-4348-8095-AE0B9867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887A-F04E-4469-9EBC-EB426F3C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4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53936-A2E1-4DA0-964A-821E19F1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6898-2DB5-4293-8C53-010E47DF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2830-057F-4EA3-8A5A-0F379DBE1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DD195-C2BD-4491-A0E9-6E5400FA7320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30C4-759A-42CE-8163-63FBE3A26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189FD-45CD-42D4-9528-488D3F46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3A8A1-571C-482E-AE0F-B1C78CC7A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2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>
            <a:extLst>
              <a:ext uri="{FF2B5EF4-FFF2-40B4-BE49-F238E27FC236}">
                <a16:creationId xmlns:a16="http://schemas.microsoft.com/office/drawing/2014/main" id="{6F7A3E9B-12B4-436D-8A65-D4AA80382C1F}"/>
              </a:ext>
            </a:extLst>
          </p:cNvPr>
          <p:cNvSpPr txBox="1"/>
          <p:nvPr/>
        </p:nvSpPr>
        <p:spPr>
          <a:xfrm>
            <a:off x="3261207" y="3220922"/>
            <a:ext cx="542570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assays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51569D9-34D9-4D97-9182-B5D49541C13F}"/>
              </a:ext>
            </a:extLst>
          </p:cNvPr>
          <p:cNvGrpSpPr/>
          <p:nvPr/>
        </p:nvGrpSpPr>
        <p:grpSpPr>
          <a:xfrm>
            <a:off x="3404936" y="1729358"/>
            <a:ext cx="286601" cy="237165"/>
            <a:chOff x="5085481" y="2862781"/>
            <a:chExt cx="1227461" cy="1168495"/>
          </a:xfrm>
        </p:grpSpPr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C7D7E0D-2E3E-49F8-8BB5-A163835843C4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F5473DA-778A-40B1-BDE6-76A86DEE1E47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B902BF0-4812-404C-A073-693181DB88DE}"/>
              </a:ext>
            </a:extLst>
          </p:cNvPr>
          <p:cNvGrpSpPr/>
          <p:nvPr/>
        </p:nvGrpSpPr>
        <p:grpSpPr>
          <a:xfrm>
            <a:off x="3136672" y="5894831"/>
            <a:ext cx="894853" cy="543756"/>
            <a:chOff x="1596571" y="5845041"/>
            <a:chExt cx="1006188" cy="611409"/>
          </a:xfrm>
        </p:grpSpPr>
        <p:pic>
          <p:nvPicPr>
            <p:cNvPr id="281" name="Picture 8" descr="isa">
              <a:extLst>
                <a:ext uri="{FF2B5EF4-FFF2-40B4-BE49-F238E27FC236}">
                  <a16:creationId xmlns:a16="http://schemas.microsoft.com/office/drawing/2014/main" id="{BDA5FD20-B135-42E5-901F-E7603E2D4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1611965" y="5898128"/>
              <a:ext cx="990794" cy="47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161050A-D171-4050-9538-488080763F69}"/>
                </a:ext>
              </a:extLst>
            </p:cNvPr>
            <p:cNvGrpSpPr/>
            <p:nvPr/>
          </p:nvGrpSpPr>
          <p:grpSpPr>
            <a:xfrm>
              <a:off x="1596571" y="5845041"/>
              <a:ext cx="990924" cy="611409"/>
              <a:chOff x="3797857" y="2077992"/>
              <a:chExt cx="3940810" cy="2797199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6F6DB15-C92A-4899-8232-1BD2EBCC5334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4AE5F34-E694-4701-A91E-247BD3D379AE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A3C18358-FEF3-436B-BCEA-311865316661}"/>
                    </a:ext>
                  </a:extLst>
                </p:cNvPr>
                <p:cNvCxnSpPr>
                  <a:cxnSpLocks/>
                  <a:stCxn id="29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5B3C71A0-C603-43D9-948D-69F8D4773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A7814AC1-BB5C-47C5-9844-56DDE4F7E7C1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CB34A375-ACD8-4AB3-8A2B-7E5DF3BC2FD2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DBCF0B94-F7F8-45C2-9D41-D9A7D692AF8E}"/>
                    </a:ext>
                  </a:extLst>
                </p:cNvPr>
                <p:cNvCxnSpPr>
                  <a:cxnSpLocks/>
                  <a:stCxn id="28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3F596017-DF19-49EB-8E85-365D8EA62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AC4089B6-5E46-4852-8901-11DBEBEE18AD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52FDE6E7-C31A-4021-AB03-5F08BDE5F620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4A19240-92B3-49F4-96BC-E28D20F5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958BF737-D966-48F8-9F5E-63CCB8F54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71F39-7A75-42EC-9BDC-CB60AD901D36}"/>
              </a:ext>
            </a:extLst>
          </p:cNvPr>
          <p:cNvSpPr txBox="1"/>
          <p:nvPr/>
        </p:nvSpPr>
        <p:spPr>
          <a:xfrm>
            <a:off x="3167559" y="4326093"/>
            <a:ext cx="776461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workflows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844CDC5-5A7F-4735-8F8B-3D50F4151845}"/>
              </a:ext>
            </a:extLst>
          </p:cNvPr>
          <p:cNvGrpSpPr/>
          <p:nvPr/>
        </p:nvGrpSpPr>
        <p:grpSpPr>
          <a:xfrm>
            <a:off x="3395389" y="4032460"/>
            <a:ext cx="329287" cy="250681"/>
            <a:chOff x="5857974" y="3824529"/>
            <a:chExt cx="1442884" cy="1263650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8018D2-B4B3-45C6-B03E-C4E37D3C7F0E}"/>
                </a:ext>
              </a:extLst>
            </p:cNvPr>
            <p:cNvSpPr/>
            <p:nvPr/>
          </p:nvSpPr>
          <p:spPr>
            <a:xfrm>
              <a:off x="5857974" y="4256754"/>
              <a:ext cx="403385" cy="831425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33341C-9FD3-4148-A5E5-9D0BF8383E49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C24FABE-8022-4C0A-88EE-524304C27C23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AE63EC-8301-4C50-B72E-5DF06830ABFB}"/>
              </a:ext>
            </a:extLst>
          </p:cNvPr>
          <p:cNvCxnSpPr/>
          <p:nvPr/>
        </p:nvCxnSpPr>
        <p:spPr>
          <a:xfrm>
            <a:off x="3030269" y="1313893"/>
            <a:ext cx="424926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27" name="Graphic 145" descr="Folder">
            <a:extLst>
              <a:ext uri="{FF2B5EF4-FFF2-40B4-BE49-F238E27FC236}">
                <a16:creationId xmlns:a16="http://schemas.microsoft.com/office/drawing/2014/main" id="{7BA465F5-6273-4076-A62D-A8E4D2C9D880}"/>
              </a:ext>
            </a:extLst>
          </p:cNvPr>
          <p:cNvSpPr/>
          <p:nvPr/>
        </p:nvSpPr>
        <p:spPr>
          <a:xfrm>
            <a:off x="3241681" y="1609661"/>
            <a:ext cx="626857" cy="412361"/>
          </a:xfrm>
          <a:custGeom>
            <a:avLst/>
            <a:gdLst>
              <a:gd name="connsiteX0" fmla="*/ 592974 w 626857"/>
              <a:gd name="connsiteY0" fmla="*/ 412362 h 412361"/>
              <a:gd name="connsiteX1" fmla="*/ 33884 w 626857"/>
              <a:gd name="connsiteY1" fmla="*/ 412362 h 412361"/>
              <a:gd name="connsiteX2" fmla="*/ 0 w 626857"/>
              <a:gd name="connsiteY2" fmla="*/ 382907 h 412361"/>
              <a:gd name="connsiteX3" fmla="*/ 0 w 626857"/>
              <a:gd name="connsiteY3" fmla="*/ 29454 h 412361"/>
              <a:gd name="connsiteX4" fmla="*/ 33884 w 626857"/>
              <a:gd name="connsiteY4" fmla="*/ 0 h 412361"/>
              <a:gd name="connsiteX5" fmla="*/ 193140 w 626857"/>
              <a:gd name="connsiteY5" fmla="*/ 0 h 412361"/>
              <a:gd name="connsiteX6" fmla="*/ 211776 w 626857"/>
              <a:gd name="connsiteY6" fmla="*/ 5155 h 412361"/>
              <a:gd name="connsiteX7" fmla="*/ 304958 w 626857"/>
              <a:gd name="connsiteY7" fmla="*/ 58909 h 412361"/>
              <a:gd name="connsiteX8" fmla="*/ 592974 w 626857"/>
              <a:gd name="connsiteY8" fmla="*/ 58909 h 412361"/>
              <a:gd name="connsiteX9" fmla="*/ 626858 w 626857"/>
              <a:gd name="connsiteY9" fmla="*/ 88363 h 412361"/>
              <a:gd name="connsiteX10" fmla="*/ 626858 w 626857"/>
              <a:gd name="connsiteY10" fmla="*/ 382907 h 412361"/>
              <a:gd name="connsiteX11" fmla="*/ 592974 w 626857"/>
              <a:gd name="connsiteY11" fmla="*/ 412362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857" h="412361">
                <a:moveTo>
                  <a:pt x="592974" y="412362"/>
                </a:moveTo>
                <a:lnTo>
                  <a:pt x="33884" y="412362"/>
                </a:lnTo>
                <a:cubicBezTo>
                  <a:pt x="15248" y="412362"/>
                  <a:pt x="0" y="399107"/>
                  <a:pt x="0" y="382907"/>
                </a:cubicBezTo>
                <a:lnTo>
                  <a:pt x="0" y="29454"/>
                </a:lnTo>
                <a:cubicBezTo>
                  <a:pt x="0" y="13254"/>
                  <a:pt x="15248" y="0"/>
                  <a:pt x="33884" y="0"/>
                </a:cubicBezTo>
                <a:lnTo>
                  <a:pt x="193140" y="0"/>
                </a:lnTo>
                <a:cubicBezTo>
                  <a:pt x="199917" y="0"/>
                  <a:pt x="206694" y="1473"/>
                  <a:pt x="211776" y="5155"/>
                </a:cubicBezTo>
                <a:lnTo>
                  <a:pt x="304958" y="58909"/>
                </a:lnTo>
                <a:lnTo>
                  <a:pt x="592974" y="58909"/>
                </a:lnTo>
                <a:cubicBezTo>
                  <a:pt x="611610" y="58909"/>
                  <a:pt x="626858" y="72163"/>
                  <a:pt x="626858" y="88363"/>
                </a:cubicBezTo>
                <a:lnTo>
                  <a:pt x="626858" y="382907"/>
                </a:lnTo>
                <a:cubicBezTo>
                  <a:pt x="626858" y="399107"/>
                  <a:pt x="611610" y="412362"/>
                  <a:pt x="592974" y="412362"/>
                </a:cubicBezTo>
                <a:close/>
              </a:path>
            </a:pathLst>
          </a:custGeom>
          <a:noFill/>
          <a:ln w="16867" cap="flat">
            <a:solidFill>
              <a:srgbClr val="3A3838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C4774-D1B5-4D71-9640-4C8B98738E50}"/>
              </a:ext>
            </a:extLst>
          </p:cNvPr>
          <p:cNvSpPr txBox="1"/>
          <p:nvPr/>
        </p:nvSpPr>
        <p:spPr>
          <a:xfrm>
            <a:off x="3268129" y="2000624"/>
            <a:ext cx="585773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studies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22F719A-3E02-4D5F-B42F-997628E1D555}"/>
              </a:ext>
            </a:extLst>
          </p:cNvPr>
          <p:cNvCxnSpPr>
            <a:cxnSpLocks/>
          </p:cNvCxnSpPr>
          <p:nvPr/>
        </p:nvCxnSpPr>
        <p:spPr>
          <a:xfrm flipV="1">
            <a:off x="3569337" y="133995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28" name="Graphic 202" descr="Folder">
            <a:extLst>
              <a:ext uri="{FF2B5EF4-FFF2-40B4-BE49-F238E27FC236}">
                <a16:creationId xmlns:a16="http://schemas.microsoft.com/office/drawing/2014/main" id="{FE70C653-FB48-4831-91EE-DA1210840550}"/>
              </a:ext>
            </a:extLst>
          </p:cNvPr>
          <p:cNvSpPr/>
          <p:nvPr/>
        </p:nvSpPr>
        <p:spPr>
          <a:xfrm>
            <a:off x="3243457" y="3916634"/>
            <a:ext cx="626857" cy="412361"/>
          </a:xfrm>
          <a:custGeom>
            <a:avLst/>
            <a:gdLst>
              <a:gd name="connsiteX0" fmla="*/ 592974 w 626857"/>
              <a:gd name="connsiteY0" fmla="*/ 412362 h 412361"/>
              <a:gd name="connsiteX1" fmla="*/ 33884 w 626857"/>
              <a:gd name="connsiteY1" fmla="*/ 412362 h 412361"/>
              <a:gd name="connsiteX2" fmla="*/ 0 w 626857"/>
              <a:gd name="connsiteY2" fmla="*/ 382907 h 412361"/>
              <a:gd name="connsiteX3" fmla="*/ 0 w 626857"/>
              <a:gd name="connsiteY3" fmla="*/ 29454 h 412361"/>
              <a:gd name="connsiteX4" fmla="*/ 33884 w 626857"/>
              <a:gd name="connsiteY4" fmla="*/ 0 h 412361"/>
              <a:gd name="connsiteX5" fmla="*/ 193140 w 626857"/>
              <a:gd name="connsiteY5" fmla="*/ 0 h 412361"/>
              <a:gd name="connsiteX6" fmla="*/ 211776 w 626857"/>
              <a:gd name="connsiteY6" fmla="*/ 5155 h 412361"/>
              <a:gd name="connsiteX7" fmla="*/ 304958 w 626857"/>
              <a:gd name="connsiteY7" fmla="*/ 58909 h 412361"/>
              <a:gd name="connsiteX8" fmla="*/ 592974 w 626857"/>
              <a:gd name="connsiteY8" fmla="*/ 58909 h 412361"/>
              <a:gd name="connsiteX9" fmla="*/ 626858 w 626857"/>
              <a:gd name="connsiteY9" fmla="*/ 88363 h 412361"/>
              <a:gd name="connsiteX10" fmla="*/ 626858 w 626857"/>
              <a:gd name="connsiteY10" fmla="*/ 382907 h 412361"/>
              <a:gd name="connsiteX11" fmla="*/ 592974 w 626857"/>
              <a:gd name="connsiteY11" fmla="*/ 412362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857" h="412361">
                <a:moveTo>
                  <a:pt x="592974" y="412362"/>
                </a:moveTo>
                <a:lnTo>
                  <a:pt x="33884" y="412362"/>
                </a:lnTo>
                <a:cubicBezTo>
                  <a:pt x="15248" y="412362"/>
                  <a:pt x="0" y="399107"/>
                  <a:pt x="0" y="382907"/>
                </a:cubicBezTo>
                <a:lnTo>
                  <a:pt x="0" y="29454"/>
                </a:lnTo>
                <a:cubicBezTo>
                  <a:pt x="0" y="13254"/>
                  <a:pt x="15248" y="0"/>
                  <a:pt x="33884" y="0"/>
                </a:cubicBezTo>
                <a:lnTo>
                  <a:pt x="193140" y="0"/>
                </a:lnTo>
                <a:cubicBezTo>
                  <a:pt x="199917" y="0"/>
                  <a:pt x="206694" y="1473"/>
                  <a:pt x="211776" y="5155"/>
                </a:cubicBezTo>
                <a:lnTo>
                  <a:pt x="304958" y="58909"/>
                </a:lnTo>
                <a:lnTo>
                  <a:pt x="592974" y="58909"/>
                </a:lnTo>
                <a:cubicBezTo>
                  <a:pt x="611610" y="58909"/>
                  <a:pt x="626858" y="72163"/>
                  <a:pt x="626858" y="88363"/>
                </a:cubicBezTo>
                <a:lnTo>
                  <a:pt x="626858" y="382907"/>
                </a:lnTo>
                <a:cubicBezTo>
                  <a:pt x="626858" y="399107"/>
                  <a:pt x="611610" y="412362"/>
                  <a:pt x="592974" y="412362"/>
                </a:cubicBezTo>
                <a:close/>
              </a:path>
            </a:pathLst>
          </a:custGeom>
          <a:noFill/>
          <a:ln w="16867" cap="flat">
            <a:solidFill>
              <a:srgbClr val="3A3838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638F551-FDA9-4C50-88F1-1A373A3C272E}"/>
              </a:ext>
            </a:extLst>
          </p:cNvPr>
          <p:cNvCxnSpPr>
            <a:cxnSpLocks/>
          </p:cNvCxnSpPr>
          <p:nvPr/>
        </p:nvCxnSpPr>
        <p:spPr>
          <a:xfrm flipV="1">
            <a:off x="3549219" y="4573539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221" name="Graphic 220" descr="Folder">
            <a:extLst>
              <a:ext uri="{FF2B5EF4-FFF2-40B4-BE49-F238E27FC236}">
                <a16:creationId xmlns:a16="http://schemas.microsoft.com/office/drawing/2014/main" id="{36797373-1CFD-431E-AE0B-85D939D8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8014" y="4755493"/>
            <a:ext cx="813221" cy="706906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A08B9FE7-5959-4CEC-8E19-F711469FD04D}"/>
              </a:ext>
            </a:extLst>
          </p:cNvPr>
          <p:cNvSpPr txBox="1"/>
          <p:nvPr/>
        </p:nvSpPr>
        <p:spPr>
          <a:xfrm>
            <a:off x="3340342" y="5312224"/>
            <a:ext cx="426369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runs</a:t>
            </a:r>
          </a:p>
        </p:txBody>
      </p:sp>
      <p:grpSp>
        <p:nvGrpSpPr>
          <p:cNvPr id="224" name="Graphic 11" descr="Gears">
            <a:extLst>
              <a:ext uri="{FF2B5EF4-FFF2-40B4-BE49-F238E27FC236}">
                <a16:creationId xmlns:a16="http://schemas.microsoft.com/office/drawing/2014/main" id="{1FC3F644-8C67-4CCB-8C53-643F1FD1B7F7}"/>
              </a:ext>
            </a:extLst>
          </p:cNvPr>
          <p:cNvGrpSpPr/>
          <p:nvPr/>
        </p:nvGrpSpPr>
        <p:grpSpPr>
          <a:xfrm rot="20446813" flipH="1">
            <a:off x="3422179" y="5000910"/>
            <a:ext cx="241731" cy="292525"/>
            <a:chOff x="5986457" y="5441275"/>
            <a:chExt cx="621029" cy="751522"/>
          </a:xfrm>
          <a:solidFill>
            <a:srgbClr val="C21F3A"/>
          </a:solidFill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9368132-8E5D-4A24-A51F-DF85EBE1DB7F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761C77D-48AC-4E77-9161-162D749D18E9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21" name="Graphic 320" descr="Folder">
            <a:extLst>
              <a:ext uri="{FF2B5EF4-FFF2-40B4-BE49-F238E27FC236}">
                <a16:creationId xmlns:a16="http://schemas.microsoft.com/office/drawing/2014/main" id="{91832A4D-0C78-457B-9C74-15D17D6E4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0974" y="2664077"/>
            <a:ext cx="813221" cy="7069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5B5580-37D0-46FB-BE43-28BE6CD752B7}"/>
              </a:ext>
            </a:extLst>
          </p:cNvPr>
          <p:cNvGrpSpPr/>
          <p:nvPr/>
        </p:nvGrpSpPr>
        <p:grpSpPr>
          <a:xfrm>
            <a:off x="3337180" y="2904252"/>
            <a:ext cx="408337" cy="257430"/>
            <a:chOff x="2846189" y="2844264"/>
            <a:chExt cx="616235" cy="38849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770D81-247D-47A1-A0CF-3A8292048DA4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CB6683-D6DC-4AD4-864C-94C0B60FC90E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6D45A3-C0C2-4EA1-9CF9-BDD35F741696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A1CD5C6F-E641-43E4-857D-457F19F93516}"/>
              </a:ext>
            </a:extLst>
          </p:cNvPr>
          <p:cNvCxnSpPr>
            <a:cxnSpLocks/>
          </p:cNvCxnSpPr>
          <p:nvPr/>
        </p:nvCxnSpPr>
        <p:spPr>
          <a:xfrm flipV="1">
            <a:off x="3529811" y="562242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AF11847F-6519-4CA4-8641-D377BAC2D31D}"/>
              </a:ext>
            </a:extLst>
          </p:cNvPr>
          <p:cNvCxnSpPr>
            <a:cxnSpLocks/>
          </p:cNvCxnSpPr>
          <p:nvPr/>
        </p:nvCxnSpPr>
        <p:spPr>
          <a:xfrm flipV="1">
            <a:off x="3540827" y="35870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ECC6B04-DBFC-4790-9A99-19075D111D39}"/>
              </a:ext>
            </a:extLst>
          </p:cNvPr>
          <p:cNvCxnSpPr>
            <a:cxnSpLocks/>
          </p:cNvCxnSpPr>
          <p:nvPr/>
        </p:nvCxnSpPr>
        <p:spPr>
          <a:xfrm flipV="1">
            <a:off x="3555789" y="24186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C9475-632D-41FF-9864-E4E9FF48A497}"/>
              </a:ext>
            </a:extLst>
          </p:cNvPr>
          <p:cNvGrpSpPr/>
          <p:nvPr/>
        </p:nvGrpSpPr>
        <p:grpSpPr>
          <a:xfrm>
            <a:off x="5109957" y="1317602"/>
            <a:ext cx="4051774" cy="988219"/>
            <a:chOff x="3749658" y="1246183"/>
            <a:chExt cx="4754341" cy="1159573"/>
          </a:xfrm>
        </p:grpSpPr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2E4A37AE-FD4F-463B-ADBD-7C4A7A2C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7C6F2B2-F7C2-448D-A361-77C298AA1CEF}"/>
                </a:ext>
              </a:extLst>
            </p:cNvPr>
            <p:cNvSpPr/>
            <p:nvPr/>
          </p:nvSpPr>
          <p:spPr>
            <a:xfrm>
              <a:off x="7113990" y="1551663"/>
              <a:ext cx="629043" cy="706397"/>
            </a:xfrm>
            <a:prstGeom prst="roundRect">
              <a:avLst>
                <a:gd name="adj" fmla="val 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5C026E-0833-480B-8F73-9E832D93828A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A78E52-F125-400B-9D9A-340080824FF7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270A2ED-3106-4C35-B57C-4E9F24D01FBA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DDBACF-8259-4522-BE40-9A5C10C5B78E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AC484687-1F66-4D1B-978D-84C95491B806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5BA9153-A316-45B9-ACA6-EE53219AB63E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4091304-DA3B-413D-B621-08F86FF5CBFD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2E83BFA0-C461-4DA5-8ED0-FDBEE3A6B85F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01DA033-AD32-4DE2-87B7-0F5AC8039B81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1DE583A8-20CF-4728-94C9-84591539429D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AE4594A-E54A-409A-9A47-899A017EC3AE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DEA93D8-6770-4C2B-983D-B1DC556C3040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ECBE6F96-BAEE-46A2-8A27-2C4AC4B819EA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56" name="Freeform 373">
                  <a:extLst>
                    <a:ext uri="{FF2B5EF4-FFF2-40B4-BE49-F238E27FC236}">
                      <a16:creationId xmlns:a16="http://schemas.microsoft.com/office/drawing/2014/main" id="{D7F92843-F00C-43AE-98C8-D839FADBA8A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843B2CD4-D84A-4E17-BBBD-C77FF82254F8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62" name="Freeform 378">
                    <a:extLst>
                      <a:ext uri="{FF2B5EF4-FFF2-40B4-BE49-F238E27FC236}">
                        <a16:creationId xmlns:a16="http://schemas.microsoft.com/office/drawing/2014/main" id="{7D9DB5B8-98E3-4A37-BF17-4E096211E539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A025A7FC-B3A0-4961-8D34-210A8552F9F8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38E9942-4C63-4C52-8B5E-BD72ED891258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5AE0C3D-1499-4917-8B58-05C545EA5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:a16="http://schemas.microsoft.com/office/drawing/2014/main" id="{E46DC7FB-EB5E-4884-8F2B-BC10DCE76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65" name="Freeform 381">
                    <a:extLst>
                      <a:ext uri="{FF2B5EF4-FFF2-40B4-BE49-F238E27FC236}">
                        <a16:creationId xmlns:a16="http://schemas.microsoft.com/office/drawing/2014/main" id="{B7F00C36-1A72-4624-9DE9-1EC2FBE1EEE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B313193-690A-4AA5-8517-0A633F6BD331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EAF93C05-B477-4C36-A0A0-586006DE4668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60" name="Freeform 377">
                  <a:extLst>
                    <a:ext uri="{FF2B5EF4-FFF2-40B4-BE49-F238E27FC236}">
                      <a16:creationId xmlns:a16="http://schemas.microsoft.com/office/drawing/2014/main" id="{89D16380-D509-45BE-AE9D-06EBFD9EDFE4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26730DF1-78C2-4B09-AAA3-A0405A1F3EF6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38" name="Freeform 362">
                  <a:extLst>
                    <a:ext uri="{FF2B5EF4-FFF2-40B4-BE49-F238E27FC236}">
                      <a16:creationId xmlns:a16="http://schemas.microsoft.com/office/drawing/2014/main" id="{F37CE637-2BF6-463F-924E-F71751CBA311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2BD8A00C-F924-4074-B53E-BA5621AE0DB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50" name="Freeform 367">
                    <a:extLst>
                      <a:ext uri="{FF2B5EF4-FFF2-40B4-BE49-F238E27FC236}">
                        <a16:creationId xmlns:a16="http://schemas.microsoft.com/office/drawing/2014/main" id="{F23AC0B3-C431-4580-B0F9-9AB390D89E78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6F34F3CD-A049-42DB-BB8A-C1402C349B0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52" name="Group 351">
                    <a:extLst>
                      <a:ext uri="{FF2B5EF4-FFF2-40B4-BE49-F238E27FC236}">
                        <a16:creationId xmlns:a16="http://schemas.microsoft.com/office/drawing/2014/main" id="{97E48A8F-3F0A-422D-9271-B648AB4A930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32B0006E-1BE2-4FE8-889B-F59610709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C73DEEE0-AE8D-44BF-9FB8-4A83AEC91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53" name="Freeform 370">
                    <a:extLst>
                      <a:ext uri="{FF2B5EF4-FFF2-40B4-BE49-F238E27FC236}">
                        <a16:creationId xmlns:a16="http://schemas.microsoft.com/office/drawing/2014/main" id="{8D104C0E-0D9A-4617-81C6-158ED24AF10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B6CA2BF-190F-4A06-AD75-12D1B57217FF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54DA2B5C-F6F2-4A5B-B30C-F3667A66D6B5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47" name="Freeform 366">
                  <a:extLst>
                    <a:ext uri="{FF2B5EF4-FFF2-40B4-BE49-F238E27FC236}">
                      <a16:creationId xmlns:a16="http://schemas.microsoft.com/office/drawing/2014/main" id="{59E9D29B-2CC6-47AD-B3D1-A253B52DCDE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4730D65-EA35-49D3-B6C2-C3BA4CB73AE0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38" name="Freeform 351">
                  <a:extLst>
                    <a:ext uri="{FF2B5EF4-FFF2-40B4-BE49-F238E27FC236}">
                      <a16:creationId xmlns:a16="http://schemas.microsoft.com/office/drawing/2014/main" id="{642AAFF1-5AFC-47D6-B105-8ADDF00C6B13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089EC653-CB62-437E-8CF4-8AAEEEDADD52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28" name="Freeform 356">
                    <a:extLst>
                      <a:ext uri="{FF2B5EF4-FFF2-40B4-BE49-F238E27FC236}">
                        <a16:creationId xmlns:a16="http://schemas.microsoft.com/office/drawing/2014/main" id="{8F6D6090-6331-48D9-B34D-E85CF703FF21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A9F5EF08-B728-4354-A9B2-06A1DC024AA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C73B4F12-B59C-4AB6-AD02-1C30DCC27804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2A473837-9522-48C7-B6E0-CA51913BE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4EF61923-C95A-47F1-9C49-54626ECDF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35" name="Freeform 359">
                    <a:extLst>
                      <a:ext uri="{FF2B5EF4-FFF2-40B4-BE49-F238E27FC236}">
                        <a16:creationId xmlns:a16="http://schemas.microsoft.com/office/drawing/2014/main" id="{1CD4B5A8-9754-4524-AE94-3A48389B1B8C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4E380391-7317-44E4-98E8-2E0D9C8CEBF6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8DFB1CAE-0A56-4EFD-94B4-24B38FC5C396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25" name="Freeform 355">
                  <a:extLst>
                    <a:ext uri="{FF2B5EF4-FFF2-40B4-BE49-F238E27FC236}">
                      <a16:creationId xmlns:a16="http://schemas.microsoft.com/office/drawing/2014/main" id="{C7376BBE-0635-4757-B660-4EA2C284A08B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CED81F-7617-4C1E-B5D3-1E1505BE462F}"/>
                </a:ext>
              </a:extLst>
            </p:cNvPr>
            <p:cNvSpPr txBox="1"/>
            <p:nvPr/>
          </p:nvSpPr>
          <p:spPr>
            <a:xfrm>
              <a:off x="4231045" y="2044610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material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BD45C0A0-F30D-4320-B1E9-2C9725F005D2}"/>
                </a:ext>
              </a:extLst>
            </p:cNvPr>
            <p:cNvSpPr txBox="1"/>
            <p:nvPr/>
          </p:nvSpPr>
          <p:spPr>
            <a:xfrm>
              <a:off x="7125633" y="2044611"/>
              <a:ext cx="1378366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samples/data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627BAA4E-1DB7-4734-A2E6-8BA70A085AF3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rgbClr val="7F7F7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9CCE4129-4939-407E-B7D9-F3896A4F7C27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B2AE539D-4EE2-4EC2-9963-41D1746E13F6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D034A1C-F296-4CB8-B8A0-E9520B5283B5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389" name="Rechteck: abgerundete Ecken 87">
                <a:extLst>
                  <a:ext uri="{FF2B5EF4-FFF2-40B4-BE49-F238E27FC236}">
                    <a16:creationId xmlns:a16="http://schemas.microsoft.com/office/drawing/2014/main" id="{A45F44A1-A218-4CA1-8A08-0C6988648C55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E4094F47-7AA2-4E38-AE26-C4682A0EE865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392" name="Rechteck: abgerundete Ecken 87">
              <a:extLst>
                <a:ext uri="{FF2B5EF4-FFF2-40B4-BE49-F238E27FC236}">
                  <a16:creationId xmlns:a16="http://schemas.microsoft.com/office/drawing/2014/main" id="{98E456A3-EABC-48ED-AA17-EC6C748DAF37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Rechteck: abgerundete Ecken 87">
              <a:extLst>
                <a:ext uri="{FF2B5EF4-FFF2-40B4-BE49-F238E27FC236}">
                  <a16:creationId xmlns:a16="http://schemas.microsoft.com/office/drawing/2014/main" id="{84A7546B-092F-4AD7-ACC1-CFF0DED322C2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hteck: abgerundete Ecken 87">
              <a:extLst>
                <a:ext uri="{FF2B5EF4-FFF2-40B4-BE49-F238E27FC236}">
                  <a16:creationId xmlns:a16="http://schemas.microsoft.com/office/drawing/2014/main" id="{4E94894D-2E8B-45B7-AE28-34389982A9E6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Rechteck: abgerundete Ecken 87">
              <a:extLst>
                <a:ext uri="{FF2B5EF4-FFF2-40B4-BE49-F238E27FC236}">
                  <a16:creationId xmlns:a16="http://schemas.microsoft.com/office/drawing/2014/main" id="{BED7159D-4D6B-4538-A74D-492D6C53684B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C8FB80F-6991-423B-BF34-D65C30512E73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A9B7EEE7-6F94-495F-9FAF-13DF0A0DFE9A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E337B23-7A4C-4744-B743-32C27BEC2C92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BEB7AB93-6D75-472F-B297-02A2C6540640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9898C6-7A57-4785-A62E-4E1B54B1D6DA}"/>
              </a:ext>
            </a:extLst>
          </p:cNvPr>
          <p:cNvSpPr txBox="1"/>
          <p:nvPr/>
        </p:nvSpPr>
        <p:spPr>
          <a:xfrm>
            <a:off x="4319306" y="135417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5687F98-5CC8-41B0-B71C-03C89129605D}"/>
              </a:ext>
            </a:extLst>
          </p:cNvPr>
          <p:cNvSpPr txBox="1"/>
          <p:nvPr/>
        </p:nvSpPr>
        <p:spPr>
          <a:xfrm>
            <a:off x="4319306" y="255586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3E208EE-A547-4D44-9CD9-584914B9B4FD}"/>
              </a:ext>
            </a:extLst>
          </p:cNvPr>
          <p:cNvSpPr txBox="1"/>
          <p:nvPr/>
        </p:nvSpPr>
        <p:spPr>
          <a:xfrm>
            <a:off x="4319306" y="570504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DCC009E-58E7-44E4-9DFC-D3A04A384114}"/>
              </a:ext>
            </a:extLst>
          </p:cNvPr>
          <p:cNvSpPr txBox="1"/>
          <p:nvPr/>
        </p:nvSpPr>
        <p:spPr>
          <a:xfrm>
            <a:off x="4319306" y="4154215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27FEFEA4-CC79-4E64-A95D-3F4F232CA579}"/>
              </a:ext>
            </a:extLst>
          </p:cNvPr>
          <p:cNvSpPr txBox="1"/>
          <p:nvPr/>
        </p:nvSpPr>
        <p:spPr>
          <a:xfrm>
            <a:off x="5021799" y="4000368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&lt;study/assay&gt;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C3909F-03BD-4565-822F-4BD0D31956F3}"/>
              </a:ext>
            </a:extLst>
          </p:cNvPr>
          <p:cNvSpPr txBox="1"/>
          <p:nvPr/>
        </p:nvSpPr>
        <p:spPr>
          <a:xfrm>
            <a:off x="5038757" y="4931346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&lt;workflow1&gt;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5A76F9A-A5B3-4D9F-84F7-76DB5387A07D}"/>
              </a:ext>
            </a:extLst>
          </p:cNvPr>
          <p:cNvGrpSpPr/>
          <p:nvPr/>
        </p:nvGrpSpPr>
        <p:grpSpPr>
          <a:xfrm>
            <a:off x="5463596" y="4772659"/>
            <a:ext cx="163109" cy="138367"/>
            <a:chOff x="5901449" y="3824529"/>
            <a:chExt cx="1399409" cy="126365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F539D586-B3D2-42FF-98BA-0D332FC03972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A4CF3D8-8D70-42DA-8DF4-C46B079C1F74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9A10AB4-EEBB-45D9-8E31-B4DC1A80EAAD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FC45CC1-CF90-4EAD-9812-383ED8176042}"/>
              </a:ext>
            </a:extLst>
          </p:cNvPr>
          <p:cNvGrpSpPr/>
          <p:nvPr/>
        </p:nvGrpSpPr>
        <p:grpSpPr>
          <a:xfrm>
            <a:off x="6065756" y="4375892"/>
            <a:ext cx="630302" cy="506010"/>
            <a:chOff x="3493959" y="4597430"/>
            <a:chExt cx="854865" cy="635029"/>
          </a:xfrm>
        </p:grpSpPr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E25DBDED-CFB3-49F3-8A0D-4A006D2EFC6B}"/>
                </a:ext>
              </a:extLst>
            </p:cNvPr>
            <p:cNvSpPr txBox="1"/>
            <p:nvPr/>
          </p:nvSpPr>
          <p:spPr>
            <a:xfrm>
              <a:off x="3493959" y="4884833"/>
              <a:ext cx="854865" cy="34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grpSp>
          <p:nvGrpSpPr>
            <p:cNvPr id="369" name="Graphic 11" descr="Gears">
              <a:extLst>
                <a:ext uri="{FF2B5EF4-FFF2-40B4-BE49-F238E27FC236}">
                  <a16:creationId xmlns:a16="http://schemas.microsoft.com/office/drawing/2014/main" id="{D773F43F-99B9-4FE4-AC80-0F99E6EB3857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BE473D97-48B9-4725-9789-857D4B0039CD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ECD1CC5-E747-4725-B27C-589F3461727B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5183798-FDC6-44B2-B9BA-585C1076FE59}"/>
              </a:ext>
            </a:extLst>
          </p:cNvPr>
          <p:cNvSpPr txBox="1"/>
          <p:nvPr/>
        </p:nvSpPr>
        <p:spPr>
          <a:xfrm>
            <a:off x="6521694" y="4316548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sp>
        <p:nvSpPr>
          <p:cNvPr id="318" name="Arc 317">
            <a:extLst>
              <a:ext uri="{FF2B5EF4-FFF2-40B4-BE49-F238E27FC236}">
                <a16:creationId xmlns:a16="http://schemas.microsoft.com/office/drawing/2014/main" id="{5D39B983-F709-4202-98D3-CE07887E9D36}"/>
              </a:ext>
            </a:extLst>
          </p:cNvPr>
          <p:cNvSpPr/>
          <p:nvPr/>
        </p:nvSpPr>
        <p:spPr>
          <a:xfrm rot="8212249">
            <a:off x="5524987" y="3945095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42DB994-D463-4E64-8657-93296B3C13AF}"/>
              </a:ext>
            </a:extLst>
          </p:cNvPr>
          <p:cNvCxnSpPr>
            <a:cxnSpLocks/>
            <a:stCxn id="311" idx="2"/>
          </p:cNvCxnSpPr>
          <p:nvPr/>
        </p:nvCxnSpPr>
        <p:spPr>
          <a:xfrm flipH="1">
            <a:off x="5551028" y="4277367"/>
            <a:ext cx="9541" cy="335863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CEF26B43-2EC4-4B89-9B84-890D9565EBE3}"/>
              </a:ext>
            </a:extLst>
          </p:cNvPr>
          <p:cNvSpPr txBox="1"/>
          <p:nvPr/>
        </p:nvSpPr>
        <p:spPr>
          <a:xfrm>
            <a:off x="5867021" y="5535881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&lt;workflow2&gt;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C3615E-4919-4E0C-A20F-7B3D9F88533B}"/>
              </a:ext>
            </a:extLst>
          </p:cNvPr>
          <p:cNvGrpSpPr/>
          <p:nvPr/>
        </p:nvGrpSpPr>
        <p:grpSpPr>
          <a:xfrm>
            <a:off x="6291861" y="5377193"/>
            <a:ext cx="163109" cy="138367"/>
            <a:chOff x="5901449" y="3824529"/>
            <a:chExt cx="1399409" cy="1263650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78AA318-77CB-4A97-AA6F-0C08539539F8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FC38DCB-1207-4B39-BEFF-CEF68C87C7E2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25EF1FF7-1094-4AB3-AAA1-61E603BF5492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C2CA00B-790F-4DB8-BB8A-10FF68252B2F}"/>
              </a:ext>
            </a:extLst>
          </p:cNvPr>
          <p:cNvCxnSpPr>
            <a:cxnSpLocks/>
          </p:cNvCxnSpPr>
          <p:nvPr/>
        </p:nvCxnSpPr>
        <p:spPr>
          <a:xfrm flipH="1">
            <a:off x="6379293" y="4844402"/>
            <a:ext cx="9540" cy="373362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Arc 330">
            <a:extLst>
              <a:ext uri="{FF2B5EF4-FFF2-40B4-BE49-F238E27FC236}">
                <a16:creationId xmlns:a16="http://schemas.microsoft.com/office/drawing/2014/main" id="{DD8694CC-F501-4433-BCA7-926B8F4D72DA}"/>
              </a:ext>
            </a:extLst>
          </p:cNvPr>
          <p:cNvSpPr/>
          <p:nvPr/>
        </p:nvSpPr>
        <p:spPr>
          <a:xfrm rot="8212249">
            <a:off x="6346920" y="4545679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474C540-684E-4496-883E-6532B88FFB9E}"/>
              </a:ext>
            </a:extLst>
          </p:cNvPr>
          <p:cNvGrpSpPr/>
          <p:nvPr/>
        </p:nvGrpSpPr>
        <p:grpSpPr>
          <a:xfrm>
            <a:off x="6897930" y="5037187"/>
            <a:ext cx="630301" cy="506010"/>
            <a:chOff x="3493959" y="4597430"/>
            <a:chExt cx="854864" cy="635030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0C7D39B-9059-4902-BFAD-13BFEB8BD34A}"/>
                </a:ext>
              </a:extLst>
            </p:cNvPr>
            <p:cNvSpPr txBox="1"/>
            <p:nvPr/>
          </p:nvSpPr>
          <p:spPr>
            <a:xfrm>
              <a:off x="3493959" y="4884833"/>
              <a:ext cx="854864" cy="34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&lt;run2&gt;</a:t>
              </a:r>
            </a:p>
          </p:txBody>
        </p:sp>
        <p:grpSp>
          <p:nvGrpSpPr>
            <p:cNvPr id="342" name="Graphic 11" descr="Gears">
              <a:extLst>
                <a:ext uri="{FF2B5EF4-FFF2-40B4-BE49-F238E27FC236}">
                  <a16:creationId xmlns:a16="http://schemas.microsoft.com/office/drawing/2014/main" id="{44A150BC-9630-44A8-8D52-83E2DCE58322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20822E6-909F-4159-993C-E2D76596A429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7D76010-CD46-41E1-89E9-34BDAFBE4533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3" name="TextBox 332">
            <a:extLst>
              <a:ext uri="{FF2B5EF4-FFF2-40B4-BE49-F238E27FC236}">
                <a16:creationId xmlns:a16="http://schemas.microsoft.com/office/drawing/2014/main" id="{D1B14FC9-CAFF-4E3E-8245-C17826F1C9E2}"/>
              </a:ext>
            </a:extLst>
          </p:cNvPr>
          <p:cNvSpPr txBox="1"/>
          <p:nvPr/>
        </p:nvSpPr>
        <p:spPr>
          <a:xfrm>
            <a:off x="7242068" y="5008905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grpSp>
        <p:nvGrpSpPr>
          <p:cNvPr id="520" name="Graphic 13" descr="Lightbulb and gear">
            <a:extLst>
              <a:ext uri="{FF2B5EF4-FFF2-40B4-BE49-F238E27FC236}">
                <a16:creationId xmlns:a16="http://schemas.microsoft.com/office/drawing/2014/main" id="{00F50DB3-AB15-48CE-8687-F9E2EF49D934}"/>
              </a:ext>
            </a:extLst>
          </p:cNvPr>
          <p:cNvGrpSpPr/>
          <p:nvPr/>
        </p:nvGrpSpPr>
        <p:grpSpPr>
          <a:xfrm>
            <a:off x="7226909" y="4816206"/>
            <a:ext cx="230280" cy="230280"/>
            <a:chOff x="7108755" y="5482149"/>
            <a:chExt cx="914400" cy="914400"/>
          </a:xfrm>
        </p:grpSpPr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F5CC2FD-40CE-482B-8946-95B7FF04402E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13299166-112A-4C57-85C8-8E1AC4AA13FC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ACD03E4C-60BC-4968-AF27-6C55173BBBD6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2835F77C-0BD1-424A-8F86-6AA66D864A9B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676CC16-E3A6-463D-B4EE-4FD7BC3C1707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484832C3-B6E1-4B4A-A0E1-2C2241CA54C6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BC703111-0C51-4714-8EFB-0441266A14A8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E5D90A6-45B9-4936-9BF5-D59E748B2E71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568F12A-27FA-44CC-9743-DE62B784ABF6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089FF8EA-69E7-4C52-AC27-7CE3822CF153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36FE6AC-0809-48EB-99A4-8D60E99B8E36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8A930DA-27CD-4DD9-8ECB-B1534DF898A5}"/>
              </a:ext>
            </a:extLst>
          </p:cNvPr>
          <p:cNvGrpSpPr/>
          <p:nvPr/>
        </p:nvGrpSpPr>
        <p:grpSpPr>
          <a:xfrm>
            <a:off x="5447431" y="3774481"/>
            <a:ext cx="313755" cy="197802"/>
            <a:chOff x="2846189" y="2844264"/>
            <a:chExt cx="616235" cy="388496"/>
          </a:xfrm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ED7D8005-012D-49B2-A3BC-6D12942AA748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783E59A-F807-4880-8432-91CA4C6E8B5D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54E689EA-AA5F-4A75-8E3B-295B3239A9EE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6" name="Graphic 13" descr="Lightbulb and gear">
            <a:extLst>
              <a:ext uri="{FF2B5EF4-FFF2-40B4-BE49-F238E27FC236}">
                <a16:creationId xmlns:a16="http://schemas.microsoft.com/office/drawing/2014/main" id="{44911E69-D85D-435F-B89B-914414D429AB}"/>
              </a:ext>
            </a:extLst>
          </p:cNvPr>
          <p:cNvGrpSpPr/>
          <p:nvPr/>
        </p:nvGrpSpPr>
        <p:grpSpPr>
          <a:xfrm>
            <a:off x="6383981" y="4170656"/>
            <a:ext cx="230280" cy="230280"/>
            <a:chOff x="7108755" y="5482149"/>
            <a:chExt cx="914400" cy="914400"/>
          </a:xfrm>
        </p:grpSpPr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726CB52-F134-4E41-97C4-67445A03E391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37FD1B-8A50-4CEB-82E6-39D7EAD019B3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B1D232B-6405-449D-81DC-6F56499046C0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2531AABE-0107-40E9-8F95-9948D60D0BBC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E6058556-CDC9-49D2-829F-5D034DA7D5F8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AFE68631-7376-40CB-B94B-E20D011DF629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EFC6D75B-3806-4046-B721-26D7559A3A98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1A70471-35A7-4F3A-B14F-E4E431E72348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AF052FEC-E769-43CB-BF45-B3043489FB8F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9FFA846F-CDCC-4851-B972-1152BA094FB6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74C5953-DF77-45F9-9116-67DB5E2201EF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5AA4F4-071A-423A-AE93-96819D88B7C8}"/>
              </a:ext>
            </a:extLst>
          </p:cNvPr>
          <p:cNvGrpSpPr/>
          <p:nvPr/>
        </p:nvGrpSpPr>
        <p:grpSpPr>
          <a:xfrm>
            <a:off x="5108142" y="5884357"/>
            <a:ext cx="459979" cy="456974"/>
            <a:chOff x="3883716" y="6044991"/>
            <a:chExt cx="479966" cy="476830"/>
          </a:xfrm>
          <a:solidFill>
            <a:srgbClr val="1FC2A7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5C6DE2-5837-4988-B243-600506FBD8A6}"/>
                </a:ext>
              </a:extLst>
            </p:cNvPr>
            <p:cNvSpPr/>
            <p:nvPr/>
          </p:nvSpPr>
          <p:spPr>
            <a:xfrm>
              <a:off x="4130596" y="6058756"/>
              <a:ext cx="70443" cy="95643"/>
            </a:xfrm>
            <a:custGeom>
              <a:avLst/>
              <a:gdLst>
                <a:gd name="connsiteX0" fmla="*/ 24059 w 70443"/>
                <a:gd name="connsiteY0" fmla="*/ 95644 h 95643"/>
                <a:gd name="connsiteX1" fmla="*/ 70443 w 70443"/>
                <a:gd name="connsiteY1" fmla="*/ 23506 h 95643"/>
                <a:gd name="connsiteX2" fmla="*/ 42234 w 70443"/>
                <a:gd name="connsiteY2" fmla="*/ 0 h 95643"/>
                <a:gd name="connsiteX3" fmla="*/ 0 w 70443"/>
                <a:gd name="connsiteY3" fmla="*/ 47519 h 95643"/>
                <a:gd name="connsiteX4" fmla="*/ 24059 w 70443"/>
                <a:gd name="connsiteY4" fmla="*/ 95644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24059" y="95644"/>
                  </a:moveTo>
                  <a:cubicBezTo>
                    <a:pt x="37970" y="71752"/>
                    <a:pt x="60391" y="44202"/>
                    <a:pt x="70443" y="23506"/>
                  </a:cubicBezTo>
                  <a:cubicBezTo>
                    <a:pt x="63036" y="19763"/>
                    <a:pt x="53017" y="3577"/>
                    <a:pt x="42234" y="0"/>
                  </a:cubicBezTo>
                  <a:cubicBezTo>
                    <a:pt x="32864" y="11124"/>
                    <a:pt x="11930" y="23113"/>
                    <a:pt x="0" y="47519"/>
                  </a:cubicBezTo>
                  <a:cubicBezTo>
                    <a:pt x="11194" y="62250"/>
                    <a:pt x="9336" y="79307"/>
                    <a:pt x="24059" y="95644"/>
                  </a:cubicBezTo>
                  <a:close/>
                </a:path>
                <a:path w="70443" h="95643" stroke="0" extrusionOk="0">
                  <a:moveTo>
                    <a:pt x="24059" y="95644"/>
                  </a:moveTo>
                  <a:cubicBezTo>
                    <a:pt x="39716" y="67193"/>
                    <a:pt x="55639" y="46611"/>
                    <a:pt x="70443" y="23506"/>
                  </a:cubicBezTo>
                  <a:cubicBezTo>
                    <a:pt x="58651" y="16575"/>
                    <a:pt x="51853" y="6944"/>
                    <a:pt x="42234" y="0"/>
                  </a:cubicBezTo>
                  <a:cubicBezTo>
                    <a:pt x="35060" y="18338"/>
                    <a:pt x="10785" y="33591"/>
                    <a:pt x="0" y="47519"/>
                  </a:cubicBezTo>
                  <a:cubicBezTo>
                    <a:pt x="8886" y="58439"/>
                    <a:pt x="10743" y="82937"/>
                    <a:pt x="24059" y="95644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1380560812">
                    <a:custGeom>
                      <a:avLst/>
                      <a:gdLst>
                        <a:gd name="connsiteX0" fmla="*/ 24059 w 70443"/>
                        <a:gd name="connsiteY0" fmla="*/ 95644 h 95643"/>
                        <a:gd name="connsiteX1" fmla="*/ 70443 w 70443"/>
                        <a:gd name="connsiteY1" fmla="*/ 23506 h 95643"/>
                        <a:gd name="connsiteX2" fmla="*/ 42234 w 70443"/>
                        <a:gd name="connsiteY2" fmla="*/ 0 h 95643"/>
                        <a:gd name="connsiteX3" fmla="*/ 0 w 70443"/>
                        <a:gd name="connsiteY3" fmla="*/ 47519 h 95643"/>
                        <a:gd name="connsiteX4" fmla="*/ 24059 w 70443"/>
                        <a:gd name="connsiteY4" fmla="*/ 95644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24059" y="95644"/>
                          </a:moveTo>
                          <a:lnTo>
                            <a:pt x="70443" y="23506"/>
                          </a:lnTo>
                          <a:lnTo>
                            <a:pt x="42234" y="0"/>
                          </a:lnTo>
                          <a:lnTo>
                            <a:pt x="0" y="47519"/>
                          </a:lnTo>
                          <a:lnTo>
                            <a:pt x="24059" y="956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8D7C0-6D7F-48E6-B7A1-8A032190BE37}"/>
                </a:ext>
              </a:extLst>
            </p:cNvPr>
            <p:cNvSpPr/>
            <p:nvPr/>
          </p:nvSpPr>
          <p:spPr>
            <a:xfrm>
              <a:off x="4083163" y="6044991"/>
              <a:ext cx="81066" cy="51692"/>
            </a:xfrm>
            <a:custGeom>
              <a:avLst/>
              <a:gdLst>
                <a:gd name="connsiteX0" fmla="*/ 40533 w 81066"/>
                <a:gd name="connsiteY0" fmla="*/ 51693 h 51692"/>
                <a:gd name="connsiteX1" fmla="*/ 81066 w 81066"/>
                <a:gd name="connsiteY1" fmla="*/ 6093 h 51692"/>
                <a:gd name="connsiteX2" fmla="*/ 72386 w 81066"/>
                <a:gd name="connsiteY2" fmla="*/ 3920 h 51692"/>
                <a:gd name="connsiteX3" fmla="*/ 8681 w 81066"/>
                <a:gd name="connsiteY3" fmla="*/ 3920 h 51692"/>
                <a:gd name="connsiteX4" fmla="*/ 0 w 81066"/>
                <a:gd name="connsiteY4" fmla="*/ 6093 h 51692"/>
                <a:gd name="connsiteX5" fmla="*/ 40533 w 81066"/>
                <a:gd name="connsiteY5" fmla="*/ 516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66" h="51692" fill="none" extrusionOk="0">
                  <a:moveTo>
                    <a:pt x="40533" y="51693"/>
                  </a:moveTo>
                  <a:cubicBezTo>
                    <a:pt x="54652" y="32338"/>
                    <a:pt x="75282" y="18794"/>
                    <a:pt x="81066" y="6093"/>
                  </a:cubicBezTo>
                  <a:cubicBezTo>
                    <a:pt x="78449" y="6191"/>
                    <a:pt x="76647" y="4519"/>
                    <a:pt x="72386" y="3920"/>
                  </a:cubicBezTo>
                  <a:cubicBezTo>
                    <a:pt x="48036" y="-5840"/>
                    <a:pt x="28703" y="-4432"/>
                    <a:pt x="8681" y="3920"/>
                  </a:cubicBezTo>
                  <a:cubicBezTo>
                    <a:pt x="5904" y="4739"/>
                    <a:pt x="3696" y="4505"/>
                    <a:pt x="0" y="6093"/>
                  </a:cubicBezTo>
                  <a:cubicBezTo>
                    <a:pt x="12837" y="16043"/>
                    <a:pt x="29617" y="44105"/>
                    <a:pt x="40533" y="51693"/>
                  </a:cubicBezTo>
                  <a:close/>
                </a:path>
                <a:path w="81066" h="51692" stroke="0" extrusionOk="0">
                  <a:moveTo>
                    <a:pt x="40533" y="51693"/>
                  </a:moveTo>
                  <a:cubicBezTo>
                    <a:pt x="54671" y="35266"/>
                    <a:pt x="76178" y="22377"/>
                    <a:pt x="81066" y="6093"/>
                  </a:cubicBezTo>
                  <a:cubicBezTo>
                    <a:pt x="78501" y="5745"/>
                    <a:pt x="74468" y="3765"/>
                    <a:pt x="72386" y="3920"/>
                  </a:cubicBezTo>
                  <a:cubicBezTo>
                    <a:pt x="51436" y="-4278"/>
                    <a:pt x="34490" y="-4039"/>
                    <a:pt x="8681" y="3920"/>
                  </a:cubicBezTo>
                  <a:cubicBezTo>
                    <a:pt x="4838" y="5429"/>
                    <a:pt x="1927" y="5062"/>
                    <a:pt x="0" y="6093"/>
                  </a:cubicBezTo>
                  <a:cubicBezTo>
                    <a:pt x="14883" y="13538"/>
                    <a:pt x="25800" y="40127"/>
                    <a:pt x="40533" y="5169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555979982">
                    <a:custGeom>
                      <a:avLst/>
                      <a:gdLst>
                        <a:gd name="connsiteX0" fmla="*/ 40533 w 81066"/>
                        <a:gd name="connsiteY0" fmla="*/ 51693 h 51692"/>
                        <a:gd name="connsiteX1" fmla="*/ 81066 w 81066"/>
                        <a:gd name="connsiteY1" fmla="*/ 6093 h 51692"/>
                        <a:gd name="connsiteX2" fmla="*/ 72386 w 81066"/>
                        <a:gd name="connsiteY2" fmla="*/ 3920 h 51692"/>
                        <a:gd name="connsiteX3" fmla="*/ 8681 w 81066"/>
                        <a:gd name="connsiteY3" fmla="*/ 3920 h 51692"/>
                        <a:gd name="connsiteX4" fmla="*/ 0 w 81066"/>
                        <a:gd name="connsiteY4" fmla="*/ 6093 h 51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066" h="51692">
                          <a:moveTo>
                            <a:pt x="40533" y="51693"/>
                          </a:moveTo>
                          <a:lnTo>
                            <a:pt x="81066" y="6093"/>
                          </a:lnTo>
                          <a:lnTo>
                            <a:pt x="72386" y="3920"/>
                          </a:lnTo>
                          <a:cubicBezTo>
                            <a:pt x="51472" y="-1307"/>
                            <a:pt x="29594" y="-1307"/>
                            <a:pt x="8681" y="3920"/>
                          </a:cubicBezTo>
                          <a:lnTo>
                            <a:pt x="0" y="6093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E45665-274C-44E2-86CA-36D5FC7DBF04}"/>
                </a:ext>
              </a:extLst>
            </p:cNvPr>
            <p:cNvSpPr/>
            <p:nvPr/>
          </p:nvSpPr>
          <p:spPr>
            <a:xfrm>
              <a:off x="4046354" y="6058756"/>
              <a:ext cx="70443" cy="95643"/>
            </a:xfrm>
            <a:custGeom>
              <a:avLst/>
              <a:gdLst>
                <a:gd name="connsiteX0" fmla="*/ 70443 w 70443"/>
                <a:gd name="connsiteY0" fmla="*/ 47519 h 95643"/>
                <a:gd name="connsiteX1" fmla="*/ 28210 w 70443"/>
                <a:gd name="connsiteY1" fmla="*/ 0 h 95643"/>
                <a:gd name="connsiteX2" fmla="*/ 0 w 70443"/>
                <a:gd name="connsiteY2" fmla="*/ 23506 h 95643"/>
                <a:gd name="connsiteX3" fmla="*/ 46384 w 70443"/>
                <a:gd name="connsiteY3" fmla="*/ 95644 h 95643"/>
                <a:gd name="connsiteX4" fmla="*/ 70443 w 70443"/>
                <a:gd name="connsiteY4" fmla="*/ 47519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70443" y="47519"/>
                  </a:moveTo>
                  <a:cubicBezTo>
                    <a:pt x="50298" y="26421"/>
                    <a:pt x="43999" y="17041"/>
                    <a:pt x="28210" y="0"/>
                  </a:cubicBezTo>
                  <a:cubicBezTo>
                    <a:pt x="18196" y="13320"/>
                    <a:pt x="5974" y="17207"/>
                    <a:pt x="0" y="23506"/>
                  </a:cubicBezTo>
                  <a:cubicBezTo>
                    <a:pt x="18514" y="49907"/>
                    <a:pt x="32421" y="75650"/>
                    <a:pt x="46384" y="95644"/>
                  </a:cubicBezTo>
                  <a:cubicBezTo>
                    <a:pt x="52759" y="77047"/>
                    <a:pt x="60228" y="71027"/>
                    <a:pt x="70443" y="47519"/>
                  </a:cubicBezTo>
                  <a:close/>
                </a:path>
                <a:path w="70443" h="95643" stroke="0" extrusionOk="0">
                  <a:moveTo>
                    <a:pt x="70443" y="47519"/>
                  </a:moveTo>
                  <a:cubicBezTo>
                    <a:pt x="45531" y="29484"/>
                    <a:pt x="46537" y="14027"/>
                    <a:pt x="28210" y="0"/>
                  </a:cubicBezTo>
                  <a:cubicBezTo>
                    <a:pt x="22975" y="6959"/>
                    <a:pt x="10572" y="12883"/>
                    <a:pt x="0" y="23506"/>
                  </a:cubicBezTo>
                  <a:cubicBezTo>
                    <a:pt x="17730" y="44198"/>
                    <a:pt x="24401" y="79164"/>
                    <a:pt x="46384" y="95644"/>
                  </a:cubicBezTo>
                  <a:cubicBezTo>
                    <a:pt x="53228" y="70228"/>
                    <a:pt x="68456" y="59158"/>
                    <a:pt x="70443" y="47519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764129245">
                    <a:custGeom>
                      <a:avLst/>
                      <a:gdLst>
                        <a:gd name="connsiteX0" fmla="*/ 70443 w 70443"/>
                        <a:gd name="connsiteY0" fmla="*/ 47519 h 95643"/>
                        <a:gd name="connsiteX1" fmla="*/ 28210 w 70443"/>
                        <a:gd name="connsiteY1" fmla="*/ 0 h 95643"/>
                        <a:gd name="connsiteX2" fmla="*/ 0 w 70443"/>
                        <a:gd name="connsiteY2" fmla="*/ 23506 h 95643"/>
                        <a:gd name="connsiteX3" fmla="*/ 46384 w 70443"/>
                        <a:gd name="connsiteY3" fmla="*/ 95644 h 95643"/>
                        <a:gd name="connsiteX4" fmla="*/ 70443 w 70443"/>
                        <a:gd name="connsiteY4" fmla="*/ 47519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70443" y="47519"/>
                          </a:moveTo>
                          <a:lnTo>
                            <a:pt x="28210" y="0"/>
                          </a:lnTo>
                          <a:lnTo>
                            <a:pt x="0" y="23506"/>
                          </a:lnTo>
                          <a:lnTo>
                            <a:pt x="46384" y="95644"/>
                          </a:lnTo>
                          <a:lnTo>
                            <a:pt x="70443" y="47519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71A2A0-4938-4AC3-9E98-368606DB254A}"/>
                </a:ext>
              </a:extLst>
            </p:cNvPr>
            <p:cNvSpPr/>
            <p:nvPr/>
          </p:nvSpPr>
          <p:spPr>
            <a:xfrm>
              <a:off x="4129461" y="6084706"/>
              <a:ext cx="234221" cy="437115"/>
            </a:xfrm>
            <a:custGeom>
              <a:avLst/>
              <a:gdLst>
                <a:gd name="connsiteX0" fmla="*/ 233394 w 234221"/>
                <a:gd name="connsiteY0" fmla="*/ 157141 h 437115"/>
                <a:gd name="connsiteX1" fmla="*/ 152259 w 234221"/>
                <a:gd name="connsiteY1" fmla="*/ 21904 h 437115"/>
                <a:gd name="connsiteX2" fmla="*/ 145382 w 234221"/>
                <a:gd name="connsiteY2" fmla="*/ 16716 h 437115"/>
                <a:gd name="connsiteX3" fmla="*/ 83706 w 234221"/>
                <a:gd name="connsiteY3" fmla="*/ 0 h 437115"/>
                <a:gd name="connsiteX4" fmla="*/ 29397 w 234221"/>
                <a:gd name="connsiteY4" fmla="*/ 84450 h 437115"/>
                <a:gd name="connsiteX5" fmla="*/ 24549 w 234221"/>
                <a:gd name="connsiteY5" fmla="*/ 87096 h 437115"/>
                <a:gd name="connsiteX6" fmla="*/ 24238 w 234221"/>
                <a:gd name="connsiteY6" fmla="*/ 87096 h 437115"/>
                <a:gd name="connsiteX7" fmla="*/ 19390 w 234221"/>
                <a:gd name="connsiteY7" fmla="*/ 83920 h 437115"/>
                <a:gd name="connsiteX8" fmla="*/ 0 w 234221"/>
                <a:gd name="connsiteY8" fmla="*/ 45075 h 437115"/>
                <a:gd name="connsiteX9" fmla="*/ 0 w 234221"/>
                <a:gd name="connsiteY9" fmla="*/ 437115 h 437115"/>
                <a:gd name="connsiteX10" fmla="*/ 121046 w 234221"/>
                <a:gd name="connsiteY10" fmla="*/ 437115 h 437115"/>
                <a:gd name="connsiteX11" fmla="*/ 121046 w 234221"/>
                <a:gd name="connsiteY11" fmla="*/ 125473 h 437115"/>
                <a:gd name="connsiteX12" fmla="*/ 121536 w 234221"/>
                <a:gd name="connsiteY12" fmla="*/ 124810 h 437115"/>
                <a:gd name="connsiteX13" fmla="*/ 122199 w 234221"/>
                <a:gd name="connsiteY13" fmla="*/ 125300 h 437115"/>
                <a:gd name="connsiteX14" fmla="*/ 126810 w 234221"/>
                <a:gd name="connsiteY14" fmla="*/ 150501 h 437115"/>
                <a:gd name="connsiteX15" fmla="*/ 158398 w 234221"/>
                <a:gd name="connsiteY15" fmla="*/ 203144 h 437115"/>
                <a:gd name="connsiteX16" fmla="*/ 166306 w 234221"/>
                <a:gd name="connsiteY16" fmla="*/ 205118 h 437115"/>
                <a:gd name="connsiteX17" fmla="*/ 166358 w 234221"/>
                <a:gd name="connsiteY17" fmla="*/ 205087 h 437115"/>
                <a:gd name="connsiteX18" fmla="*/ 231492 w 234221"/>
                <a:gd name="connsiteY18" fmla="*/ 165015 h 437115"/>
                <a:gd name="connsiteX19" fmla="*/ 233394 w 234221"/>
                <a:gd name="connsiteY19" fmla="*/ 157141 h 437115"/>
                <a:gd name="connsiteX20" fmla="*/ 92226 w 234221"/>
                <a:gd name="connsiteY20" fmla="*/ 138973 h 437115"/>
                <a:gd name="connsiteX21" fmla="*/ 40349 w 234221"/>
                <a:gd name="connsiteY21" fmla="*/ 138973 h 437115"/>
                <a:gd name="connsiteX22" fmla="*/ 40349 w 234221"/>
                <a:gd name="connsiteY22" fmla="*/ 127444 h 437115"/>
                <a:gd name="connsiteX23" fmla="*/ 92226 w 234221"/>
                <a:gd name="connsiteY23" fmla="*/ 127444 h 437115"/>
                <a:gd name="connsiteX24" fmla="*/ 92226 w 234221"/>
                <a:gd name="connsiteY24" fmla="*/ 138973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221" h="437115" fill="none" extrusionOk="0">
                  <a:moveTo>
                    <a:pt x="233394" y="157141"/>
                  </a:moveTo>
                  <a:cubicBezTo>
                    <a:pt x="187552" y="96250"/>
                    <a:pt x="178769" y="62346"/>
                    <a:pt x="152259" y="21904"/>
                  </a:cubicBezTo>
                  <a:cubicBezTo>
                    <a:pt x="150616" y="18742"/>
                    <a:pt x="148088" y="16770"/>
                    <a:pt x="145382" y="16716"/>
                  </a:cubicBezTo>
                  <a:cubicBezTo>
                    <a:pt x="126278" y="12980"/>
                    <a:pt x="96372" y="2424"/>
                    <a:pt x="83706" y="0"/>
                  </a:cubicBezTo>
                  <a:cubicBezTo>
                    <a:pt x="57582" y="41785"/>
                    <a:pt x="36983" y="62572"/>
                    <a:pt x="29397" y="84450"/>
                  </a:cubicBezTo>
                  <a:cubicBezTo>
                    <a:pt x="28268" y="85691"/>
                    <a:pt x="26518" y="87638"/>
                    <a:pt x="24549" y="87096"/>
                  </a:cubicBezTo>
                  <a:cubicBezTo>
                    <a:pt x="24460" y="87130"/>
                    <a:pt x="24330" y="87072"/>
                    <a:pt x="24238" y="87096"/>
                  </a:cubicBezTo>
                  <a:cubicBezTo>
                    <a:pt x="22714" y="86789"/>
                    <a:pt x="20471" y="86061"/>
                    <a:pt x="19390" y="83920"/>
                  </a:cubicBezTo>
                  <a:cubicBezTo>
                    <a:pt x="9378" y="71075"/>
                    <a:pt x="8737" y="62498"/>
                    <a:pt x="0" y="45075"/>
                  </a:cubicBezTo>
                  <a:cubicBezTo>
                    <a:pt x="9172" y="134923"/>
                    <a:pt x="-30589" y="266064"/>
                    <a:pt x="0" y="437115"/>
                  </a:cubicBezTo>
                  <a:cubicBezTo>
                    <a:pt x="40906" y="430462"/>
                    <a:pt x="90955" y="447088"/>
                    <a:pt x="121046" y="437115"/>
                  </a:cubicBezTo>
                  <a:cubicBezTo>
                    <a:pt x="100017" y="351881"/>
                    <a:pt x="156592" y="220169"/>
                    <a:pt x="121046" y="125473"/>
                  </a:cubicBezTo>
                  <a:cubicBezTo>
                    <a:pt x="121084" y="125160"/>
                    <a:pt x="121183" y="124942"/>
                    <a:pt x="121536" y="124810"/>
                  </a:cubicBezTo>
                  <a:cubicBezTo>
                    <a:pt x="121920" y="124769"/>
                    <a:pt x="122159" y="124977"/>
                    <a:pt x="122199" y="125300"/>
                  </a:cubicBezTo>
                  <a:cubicBezTo>
                    <a:pt x="125835" y="137646"/>
                    <a:pt x="125214" y="143334"/>
                    <a:pt x="126810" y="150501"/>
                  </a:cubicBezTo>
                  <a:cubicBezTo>
                    <a:pt x="136268" y="159796"/>
                    <a:pt x="146773" y="190197"/>
                    <a:pt x="158398" y="203144"/>
                  </a:cubicBezTo>
                  <a:cubicBezTo>
                    <a:pt x="160650" y="205768"/>
                    <a:pt x="163365" y="205860"/>
                    <a:pt x="166306" y="205118"/>
                  </a:cubicBezTo>
                  <a:cubicBezTo>
                    <a:pt x="166328" y="205107"/>
                    <a:pt x="166342" y="205098"/>
                    <a:pt x="166358" y="205087"/>
                  </a:cubicBezTo>
                  <a:cubicBezTo>
                    <a:pt x="194771" y="180536"/>
                    <a:pt x="212915" y="181054"/>
                    <a:pt x="231492" y="165015"/>
                  </a:cubicBezTo>
                  <a:cubicBezTo>
                    <a:pt x="234324" y="164033"/>
                    <a:pt x="235073" y="159755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79158" y="142707"/>
                    <a:pt x="64763" y="136828"/>
                    <a:pt x="40349" y="138973"/>
                  </a:cubicBezTo>
                  <a:cubicBezTo>
                    <a:pt x="39008" y="133937"/>
                    <a:pt x="40633" y="130456"/>
                    <a:pt x="40349" y="127444"/>
                  </a:cubicBezTo>
                  <a:cubicBezTo>
                    <a:pt x="57934" y="121545"/>
                    <a:pt x="71563" y="131393"/>
                    <a:pt x="92226" y="127444"/>
                  </a:cubicBezTo>
                  <a:cubicBezTo>
                    <a:pt x="93188" y="131496"/>
                    <a:pt x="91283" y="133845"/>
                    <a:pt x="92226" y="138973"/>
                  </a:cubicBezTo>
                  <a:close/>
                </a:path>
                <a:path w="234221" h="437115" stroke="0" extrusionOk="0">
                  <a:moveTo>
                    <a:pt x="233394" y="157141"/>
                  </a:moveTo>
                  <a:cubicBezTo>
                    <a:pt x="202725" y="122753"/>
                    <a:pt x="184685" y="56246"/>
                    <a:pt x="152259" y="21904"/>
                  </a:cubicBezTo>
                  <a:cubicBezTo>
                    <a:pt x="150938" y="19978"/>
                    <a:pt x="147429" y="17770"/>
                    <a:pt x="145382" y="16716"/>
                  </a:cubicBezTo>
                  <a:cubicBezTo>
                    <a:pt x="124374" y="17417"/>
                    <a:pt x="100994" y="-2015"/>
                    <a:pt x="83706" y="0"/>
                  </a:cubicBezTo>
                  <a:cubicBezTo>
                    <a:pt x="74208" y="25539"/>
                    <a:pt x="40632" y="56011"/>
                    <a:pt x="29397" y="84450"/>
                  </a:cubicBezTo>
                  <a:cubicBezTo>
                    <a:pt x="28712" y="86128"/>
                    <a:pt x="26560" y="87007"/>
                    <a:pt x="24549" y="87096"/>
                  </a:cubicBezTo>
                  <a:cubicBezTo>
                    <a:pt x="24436" y="87123"/>
                    <a:pt x="24309" y="87089"/>
                    <a:pt x="24238" y="87096"/>
                  </a:cubicBezTo>
                  <a:cubicBezTo>
                    <a:pt x="22370" y="86749"/>
                    <a:pt x="20263" y="86014"/>
                    <a:pt x="19390" y="83920"/>
                  </a:cubicBezTo>
                  <a:cubicBezTo>
                    <a:pt x="6700" y="66855"/>
                    <a:pt x="10806" y="62558"/>
                    <a:pt x="0" y="45075"/>
                  </a:cubicBezTo>
                  <a:cubicBezTo>
                    <a:pt x="6458" y="182067"/>
                    <a:pt x="-12792" y="309501"/>
                    <a:pt x="0" y="437115"/>
                  </a:cubicBezTo>
                  <a:cubicBezTo>
                    <a:pt x="28891" y="427366"/>
                    <a:pt x="73674" y="446299"/>
                    <a:pt x="121046" y="437115"/>
                  </a:cubicBezTo>
                  <a:cubicBezTo>
                    <a:pt x="114850" y="293935"/>
                    <a:pt x="131430" y="241148"/>
                    <a:pt x="121046" y="125473"/>
                  </a:cubicBezTo>
                  <a:cubicBezTo>
                    <a:pt x="121016" y="125095"/>
                    <a:pt x="121162" y="124900"/>
                    <a:pt x="121536" y="124810"/>
                  </a:cubicBezTo>
                  <a:cubicBezTo>
                    <a:pt x="121889" y="124779"/>
                    <a:pt x="122153" y="124927"/>
                    <a:pt x="122199" y="125300"/>
                  </a:cubicBezTo>
                  <a:cubicBezTo>
                    <a:pt x="125213" y="132743"/>
                    <a:pt x="122664" y="143899"/>
                    <a:pt x="126810" y="150501"/>
                  </a:cubicBezTo>
                  <a:cubicBezTo>
                    <a:pt x="141639" y="166866"/>
                    <a:pt x="137893" y="181486"/>
                    <a:pt x="158398" y="203144"/>
                  </a:cubicBezTo>
                  <a:cubicBezTo>
                    <a:pt x="159666" y="205502"/>
                    <a:pt x="163755" y="207579"/>
                    <a:pt x="166306" y="205118"/>
                  </a:cubicBezTo>
                  <a:cubicBezTo>
                    <a:pt x="166324" y="205107"/>
                    <a:pt x="166340" y="205097"/>
                    <a:pt x="166358" y="205087"/>
                  </a:cubicBezTo>
                  <a:cubicBezTo>
                    <a:pt x="180917" y="186637"/>
                    <a:pt x="212894" y="179945"/>
                    <a:pt x="231492" y="165015"/>
                  </a:cubicBezTo>
                  <a:cubicBezTo>
                    <a:pt x="234692" y="163153"/>
                    <a:pt x="235482" y="160011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81674" y="145096"/>
                    <a:pt x="56369" y="137446"/>
                    <a:pt x="40349" y="138973"/>
                  </a:cubicBezTo>
                  <a:cubicBezTo>
                    <a:pt x="38972" y="133514"/>
                    <a:pt x="41306" y="129891"/>
                    <a:pt x="40349" y="127444"/>
                  </a:cubicBezTo>
                  <a:cubicBezTo>
                    <a:pt x="53194" y="126222"/>
                    <a:pt x="81233" y="128104"/>
                    <a:pt x="92226" y="127444"/>
                  </a:cubicBezTo>
                  <a:cubicBezTo>
                    <a:pt x="93208" y="130249"/>
                    <a:pt x="91035" y="135114"/>
                    <a:pt x="92226" y="13897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75622321">
                    <a:custGeom>
                      <a:avLst/>
                      <a:gdLst>
                        <a:gd name="connsiteX0" fmla="*/ 233394 w 234221"/>
                        <a:gd name="connsiteY0" fmla="*/ 157141 h 437115"/>
                        <a:gd name="connsiteX1" fmla="*/ 152259 w 234221"/>
                        <a:gd name="connsiteY1" fmla="*/ 21904 h 437115"/>
                        <a:gd name="connsiteX2" fmla="*/ 145382 w 234221"/>
                        <a:gd name="connsiteY2" fmla="*/ 16716 h 437115"/>
                        <a:gd name="connsiteX3" fmla="*/ 83706 w 234221"/>
                        <a:gd name="connsiteY3" fmla="*/ 0 h 437115"/>
                        <a:gd name="connsiteX4" fmla="*/ 29397 w 234221"/>
                        <a:gd name="connsiteY4" fmla="*/ 84450 h 437115"/>
                        <a:gd name="connsiteX5" fmla="*/ 24549 w 234221"/>
                        <a:gd name="connsiteY5" fmla="*/ 87096 h 437115"/>
                        <a:gd name="connsiteX6" fmla="*/ 24238 w 234221"/>
                        <a:gd name="connsiteY6" fmla="*/ 87096 h 437115"/>
                        <a:gd name="connsiteX7" fmla="*/ 19390 w 234221"/>
                        <a:gd name="connsiteY7" fmla="*/ 83920 h 437115"/>
                        <a:gd name="connsiteX8" fmla="*/ 0 w 234221"/>
                        <a:gd name="connsiteY8" fmla="*/ 45075 h 437115"/>
                        <a:gd name="connsiteX9" fmla="*/ 0 w 234221"/>
                        <a:gd name="connsiteY9" fmla="*/ 437115 h 437115"/>
                        <a:gd name="connsiteX10" fmla="*/ 121046 w 234221"/>
                        <a:gd name="connsiteY10" fmla="*/ 437115 h 437115"/>
                        <a:gd name="connsiteX11" fmla="*/ 121046 w 234221"/>
                        <a:gd name="connsiteY11" fmla="*/ 125473 h 437115"/>
                        <a:gd name="connsiteX12" fmla="*/ 121536 w 234221"/>
                        <a:gd name="connsiteY12" fmla="*/ 124810 h 437115"/>
                        <a:gd name="connsiteX13" fmla="*/ 122199 w 234221"/>
                        <a:gd name="connsiteY13" fmla="*/ 125300 h 437115"/>
                        <a:gd name="connsiteX14" fmla="*/ 126810 w 234221"/>
                        <a:gd name="connsiteY14" fmla="*/ 150501 h 437115"/>
                        <a:gd name="connsiteX15" fmla="*/ 158398 w 234221"/>
                        <a:gd name="connsiteY15" fmla="*/ 203144 h 437115"/>
                        <a:gd name="connsiteX16" fmla="*/ 166306 w 234221"/>
                        <a:gd name="connsiteY16" fmla="*/ 205118 h 437115"/>
                        <a:gd name="connsiteX17" fmla="*/ 166358 w 234221"/>
                        <a:gd name="connsiteY17" fmla="*/ 205087 h 437115"/>
                        <a:gd name="connsiteX18" fmla="*/ 231492 w 234221"/>
                        <a:gd name="connsiteY18" fmla="*/ 165015 h 437115"/>
                        <a:gd name="connsiteX19" fmla="*/ 233394 w 234221"/>
                        <a:gd name="connsiteY19" fmla="*/ 157141 h 437115"/>
                        <a:gd name="connsiteX20" fmla="*/ 92226 w 234221"/>
                        <a:gd name="connsiteY20" fmla="*/ 138973 h 437115"/>
                        <a:gd name="connsiteX21" fmla="*/ 40349 w 234221"/>
                        <a:gd name="connsiteY21" fmla="*/ 138973 h 437115"/>
                        <a:gd name="connsiteX22" fmla="*/ 40349 w 234221"/>
                        <a:gd name="connsiteY22" fmla="*/ 127444 h 437115"/>
                        <a:gd name="connsiteX23" fmla="*/ 92226 w 234221"/>
                        <a:gd name="connsiteY23" fmla="*/ 127444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34221" h="437115">
                          <a:moveTo>
                            <a:pt x="233394" y="157141"/>
                          </a:moveTo>
                          <a:lnTo>
                            <a:pt x="152259" y="21904"/>
                          </a:lnTo>
                          <a:cubicBezTo>
                            <a:pt x="150723" y="19351"/>
                            <a:pt x="148259" y="17492"/>
                            <a:pt x="145382" y="16716"/>
                          </a:cubicBezTo>
                          <a:lnTo>
                            <a:pt x="83706" y="0"/>
                          </a:lnTo>
                          <a:lnTo>
                            <a:pt x="29397" y="84450"/>
                          </a:lnTo>
                          <a:cubicBezTo>
                            <a:pt x="28336" y="86099"/>
                            <a:pt x="26510" y="87096"/>
                            <a:pt x="24549" y="87096"/>
                          </a:cubicBezTo>
                          <a:lnTo>
                            <a:pt x="24238" y="87096"/>
                          </a:lnTo>
                          <a:cubicBezTo>
                            <a:pt x="22169" y="86986"/>
                            <a:pt x="20318" y="85773"/>
                            <a:pt x="19390" y="83920"/>
                          </a:cubicBezTo>
                          <a:lnTo>
                            <a:pt x="0" y="45075"/>
                          </a:lnTo>
                          <a:lnTo>
                            <a:pt x="0" y="437115"/>
                          </a:lnTo>
                          <a:lnTo>
                            <a:pt x="121046" y="437115"/>
                          </a:lnTo>
                          <a:lnTo>
                            <a:pt x="121046" y="125473"/>
                          </a:lnTo>
                          <a:cubicBezTo>
                            <a:pt x="120998" y="125155"/>
                            <a:pt x="121218" y="124858"/>
                            <a:pt x="121536" y="124810"/>
                          </a:cubicBezTo>
                          <a:cubicBezTo>
                            <a:pt x="121854" y="124762"/>
                            <a:pt x="122151" y="124982"/>
                            <a:pt x="122199" y="125300"/>
                          </a:cubicBezTo>
                          <a:lnTo>
                            <a:pt x="126810" y="150501"/>
                          </a:lnTo>
                          <a:lnTo>
                            <a:pt x="158398" y="203144"/>
                          </a:lnTo>
                          <a:cubicBezTo>
                            <a:pt x="160037" y="205874"/>
                            <a:pt x="163578" y="206757"/>
                            <a:pt x="166306" y="205118"/>
                          </a:cubicBezTo>
                          <a:cubicBezTo>
                            <a:pt x="166324" y="205108"/>
                            <a:pt x="166341" y="205097"/>
                            <a:pt x="166358" y="205087"/>
                          </a:cubicBezTo>
                          <a:lnTo>
                            <a:pt x="231492" y="165015"/>
                          </a:lnTo>
                          <a:cubicBezTo>
                            <a:pt x="234174" y="163353"/>
                            <a:pt x="235022" y="159844"/>
                            <a:pt x="233394" y="157141"/>
                          </a:cubicBezTo>
                          <a:close/>
                          <a:moveTo>
                            <a:pt x="92226" y="138973"/>
                          </a:moveTo>
                          <a:lnTo>
                            <a:pt x="40349" y="138973"/>
                          </a:lnTo>
                          <a:lnTo>
                            <a:pt x="40349" y="127444"/>
                          </a:lnTo>
                          <a:lnTo>
                            <a:pt x="92226" y="1274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6C4CA-09B6-4516-8C38-FF77CB73F53E}"/>
                </a:ext>
              </a:extLst>
            </p:cNvPr>
            <p:cNvSpPr/>
            <p:nvPr/>
          </p:nvSpPr>
          <p:spPr>
            <a:xfrm>
              <a:off x="3883716" y="6084706"/>
              <a:ext cx="234216" cy="437115"/>
            </a:xfrm>
            <a:custGeom>
              <a:avLst/>
              <a:gdLst>
                <a:gd name="connsiteX0" fmla="*/ 234217 w 234216"/>
                <a:gd name="connsiteY0" fmla="*/ 437115 h 437115"/>
                <a:gd name="connsiteX1" fmla="*/ 234217 w 234216"/>
                <a:gd name="connsiteY1" fmla="*/ 45075 h 437115"/>
                <a:gd name="connsiteX2" fmla="*/ 214803 w 234216"/>
                <a:gd name="connsiteY2" fmla="*/ 83908 h 437115"/>
                <a:gd name="connsiteX3" fmla="*/ 209956 w 234216"/>
                <a:gd name="connsiteY3" fmla="*/ 87084 h 437115"/>
                <a:gd name="connsiteX4" fmla="*/ 209644 w 234216"/>
                <a:gd name="connsiteY4" fmla="*/ 87084 h 437115"/>
                <a:gd name="connsiteX5" fmla="*/ 204797 w 234216"/>
                <a:gd name="connsiteY5" fmla="*/ 84438 h 437115"/>
                <a:gd name="connsiteX6" fmla="*/ 150505 w 234216"/>
                <a:gd name="connsiteY6" fmla="*/ 0 h 437115"/>
                <a:gd name="connsiteX7" fmla="*/ 88829 w 234216"/>
                <a:gd name="connsiteY7" fmla="*/ 16716 h 437115"/>
                <a:gd name="connsiteX8" fmla="*/ 81958 w 234216"/>
                <a:gd name="connsiteY8" fmla="*/ 21904 h 437115"/>
                <a:gd name="connsiteX9" fmla="*/ 822 w 234216"/>
                <a:gd name="connsiteY9" fmla="*/ 157141 h 437115"/>
                <a:gd name="connsiteX10" fmla="*/ 2742 w 234216"/>
                <a:gd name="connsiteY10" fmla="*/ 165015 h 437115"/>
                <a:gd name="connsiteX11" fmla="*/ 67876 w 234216"/>
                <a:gd name="connsiteY11" fmla="*/ 205087 h 437115"/>
                <a:gd name="connsiteX12" fmla="*/ 75805 w 234216"/>
                <a:gd name="connsiteY12" fmla="*/ 203196 h 437115"/>
                <a:gd name="connsiteX13" fmla="*/ 75837 w 234216"/>
                <a:gd name="connsiteY13" fmla="*/ 203144 h 437115"/>
                <a:gd name="connsiteX14" fmla="*/ 107407 w 234216"/>
                <a:gd name="connsiteY14" fmla="*/ 150501 h 437115"/>
                <a:gd name="connsiteX15" fmla="*/ 112052 w 234216"/>
                <a:gd name="connsiteY15" fmla="*/ 125300 h 437115"/>
                <a:gd name="connsiteX16" fmla="*/ 112715 w 234216"/>
                <a:gd name="connsiteY16" fmla="*/ 124810 h 437115"/>
                <a:gd name="connsiteX17" fmla="*/ 113205 w 234216"/>
                <a:gd name="connsiteY17" fmla="*/ 125473 h 437115"/>
                <a:gd name="connsiteX18" fmla="*/ 113205 w 234216"/>
                <a:gd name="connsiteY18" fmla="*/ 437115 h 437115"/>
                <a:gd name="connsiteX19" fmla="*/ 234217 w 234216"/>
                <a:gd name="connsiteY19" fmla="*/ 437115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4216" h="437115" fill="none" extrusionOk="0">
                  <a:moveTo>
                    <a:pt x="234217" y="437115"/>
                  </a:moveTo>
                  <a:cubicBezTo>
                    <a:pt x="208492" y="293293"/>
                    <a:pt x="248378" y="172554"/>
                    <a:pt x="234217" y="45075"/>
                  </a:cubicBezTo>
                  <a:cubicBezTo>
                    <a:pt x="231403" y="55292"/>
                    <a:pt x="217664" y="72608"/>
                    <a:pt x="214803" y="83908"/>
                  </a:cubicBezTo>
                  <a:cubicBezTo>
                    <a:pt x="214097" y="85827"/>
                    <a:pt x="212067" y="87014"/>
                    <a:pt x="209956" y="87084"/>
                  </a:cubicBezTo>
                  <a:cubicBezTo>
                    <a:pt x="209846" y="87104"/>
                    <a:pt x="209791" y="87077"/>
                    <a:pt x="209644" y="87084"/>
                  </a:cubicBezTo>
                  <a:cubicBezTo>
                    <a:pt x="207444" y="86985"/>
                    <a:pt x="205683" y="85818"/>
                    <a:pt x="204797" y="84438"/>
                  </a:cubicBezTo>
                  <a:cubicBezTo>
                    <a:pt x="179610" y="56340"/>
                    <a:pt x="176698" y="21358"/>
                    <a:pt x="150505" y="0"/>
                  </a:cubicBezTo>
                  <a:cubicBezTo>
                    <a:pt x="129722" y="11696"/>
                    <a:pt x="108709" y="8526"/>
                    <a:pt x="88829" y="16716"/>
                  </a:cubicBezTo>
                  <a:cubicBezTo>
                    <a:pt x="85858" y="17274"/>
                    <a:pt x="83602" y="19520"/>
                    <a:pt x="81958" y="21904"/>
                  </a:cubicBezTo>
                  <a:cubicBezTo>
                    <a:pt x="62869" y="90483"/>
                    <a:pt x="27928" y="93949"/>
                    <a:pt x="822" y="157141"/>
                  </a:cubicBezTo>
                  <a:cubicBezTo>
                    <a:pt x="-534" y="159809"/>
                    <a:pt x="420" y="163014"/>
                    <a:pt x="2742" y="165015"/>
                  </a:cubicBezTo>
                  <a:cubicBezTo>
                    <a:pt x="27202" y="173342"/>
                    <a:pt x="41522" y="194562"/>
                    <a:pt x="67876" y="205087"/>
                  </a:cubicBezTo>
                  <a:cubicBezTo>
                    <a:pt x="71296" y="206417"/>
                    <a:pt x="74353" y="205049"/>
                    <a:pt x="75805" y="203196"/>
                  </a:cubicBezTo>
                  <a:cubicBezTo>
                    <a:pt x="75818" y="203179"/>
                    <a:pt x="75822" y="203159"/>
                    <a:pt x="75837" y="203144"/>
                  </a:cubicBezTo>
                  <a:cubicBezTo>
                    <a:pt x="80116" y="186505"/>
                    <a:pt x="96522" y="178026"/>
                    <a:pt x="107407" y="150501"/>
                  </a:cubicBezTo>
                  <a:cubicBezTo>
                    <a:pt x="107273" y="144756"/>
                    <a:pt x="111461" y="134958"/>
                    <a:pt x="112052" y="125300"/>
                  </a:cubicBezTo>
                  <a:cubicBezTo>
                    <a:pt x="112109" y="124960"/>
                    <a:pt x="112365" y="124746"/>
                    <a:pt x="112715" y="124810"/>
                  </a:cubicBezTo>
                  <a:cubicBezTo>
                    <a:pt x="113055" y="124826"/>
                    <a:pt x="113208" y="125216"/>
                    <a:pt x="113205" y="125473"/>
                  </a:cubicBezTo>
                  <a:cubicBezTo>
                    <a:pt x="124358" y="280191"/>
                    <a:pt x="77526" y="334012"/>
                    <a:pt x="113205" y="437115"/>
                  </a:cubicBezTo>
                  <a:cubicBezTo>
                    <a:pt x="150145" y="429763"/>
                    <a:pt x="199399" y="441385"/>
                    <a:pt x="234217" y="437115"/>
                  </a:cubicBezTo>
                  <a:close/>
                </a:path>
                <a:path w="234216" h="437115" stroke="0" extrusionOk="0">
                  <a:moveTo>
                    <a:pt x="234217" y="437115"/>
                  </a:moveTo>
                  <a:cubicBezTo>
                    <a:pt x="223779" y="254559"/>
                    <a:pt x="241305" y="169471"/>
                    <a:pt x="234217" y="45075"/>
                  </a:cubicBezTo>
                  <a:cubicBezTo>
                    <a:pt x="233987" y="56963"/>
                    <a:pt x="219865" y="67133"/>
                    <a:pt x="214803" y="83908"/>
                  </a:cubicBezTo>
                  <a:cubicBezTo>
                    <a:pt x="213599" y="85971"/>
                    <a:pt x="211945" y="86616"/>
                    <a:pt x="209956" y="87084"/>
                  </a:cubicBezTo>
                  <a:cubicBezTo>
                    <a:pt x="209853" y="87088"/>
                    <a:pt x="209736" y="87057"/>
                    <a:pt x="209644" y="87084"/>
                  </a:cubicBezTo>
                  <a:cubicBezTo>
                    <a:pt x="207543" y="86925"/>
                    <a:pt x="205955" y="86121"/>
                    <a:pt x="204797" y="84438"/>
                  </a:cubicBezTo>
                  <a:cubicBezTo>
                    <a:pt x="185689" y="58248"/>
                    <a:pt x="180187" y="35880"/>
                    <a:pt x="150505" y="0"/>
                  </a:cubicBezTo>
                  <a:cubicBezTo>
                    <a:pt x="137168" y="6546"/>
                    <a:pt x="101667" y="6102"/>
                    <a:pt x="88829" y="16716"/>
                  </a:cubicBezTo>
                  <a:cubicBezTo>
                    <a:pt x="86228" y="17496"/>
                    <a:pt x="83469" y="18589"/>
                    <a:pt x="81958" y="21904"/>
                  </a:cubicBezTo>
                  <a:cubicBezTo>
                    <a:pt x="57697" y="76949"/>
                    <a:pt x="38381" y="92492"/>
                    <a:pt x="822" y="157141"/>
                  </a:cubicBezTo>
                  <a:cubicBezTo>
                    <a:pt x="-149" y="159661"/>
                    <a:pt x="133" y="163559"/>
                    <a:pt x="2742" y="165015"/>
                  </a:cubicBezTo>
                  <a:cubicBezTo>
                    <a:pt x="33372" y="176529"/>
                    <a:pt x="46150" y="197245"/>
                    <a:pt x="67876" y="205087"/>
                  </a:cubicBezTo>
                  <a:cubicBezTo>
                    <a:pt x="70806" y="206931"/>
                    <a:pt x="73653" y="206333"/>
                    <a:pt x="75805" y="203196"/>
                  </a:cubicBezTo>
                  <a:cubicBezTo>
                    <a:pt x="75811" y="203181"/>
                    <a:pt x="75825" y="203162"/>
                    <a:pt x="75837" y="203144"/>
                  </a:cubicBezTo>
                  <a:cubicBezTo>
                    <a:pt x="82182" y="191754"/>
                    <a:pt x="97561" y="174879"/>
                    <a:pt x="107407" y="150501"/>
                  </a:cubicBezTo>
                  <a:cubicBezTo>
                    <a:pt x="107630" y="144873"/>
                    <a:pt x="110961" y="138118"/>
                    <a:pt x="112052" y="125300"/>
                  </a:cubicBezTo>
                  <a:cubicBezTo>
                    <a:pt x="112007" y="124996"/>
                    <a:pt x="112333" y="124768"/>
                    <a:pt x="112715" y="124810"/>
                  </a:cubicBezTo>
                  <a:cubicBezTo>
                    <a:pt x="113028" y="124866"/>
                    <a:pt x="113167" y="125112"/>
                    <a:pt x="113205" y="125473"/>
                  </a:cubicBezTo>
                  <a:cubicBezTo>
                    <a:pt x="136105" y="208146"/>
                    <a:pt x="95394" y="327948"/>
                    <a:pt x="113205" y="437115"/>
                  </a:cubicBezTo>
                  <a:cubicBezTo>
                    <a:pt x="171103" y="423904"/>
                    <a:pt x="182975" y="440923"/>
                    <a:pt x="234217" y="437115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2039696610">
                    <a:custGeom>
                      <a:avLst/>
                      <a:gdLst>
                        <a:gd name="connsiteX0" fmla="*/ 234217 w 234216"/>
                        <a:gd name="connsiteY0" fmla="*/ 437115 h 437115"/>
                        <a:gd name="connsiteX1" fmla="*/ 234217 w 234216"/>
                        <a:gd name="connsiteY1" fmla="*/ 45075 h 437115"/>
                        <a:gd name="connsiteX2" fmla="*/ 214803 w 234216"/>
                        <a:gd name="connsiteY2" fmla="*/ 83908 h 437115"/>
                        <a:gd name="connsiteX3" fmla="*/ 209956 w 234216"/>
                        <a:gd name="connsiteY3" fmla="*/ 87084 h 437115"/>
                        <a:gd name="connsiteX4" fmla="*/ 209644 w 234216"/>
                        <a:gd name="connsiteY4" fmla="*/ 87084 h 437115"/>
                        <a:gd name="connsiteX5" fmla="*/ 204797 w 234216"/>
                        <a:gd name="connsiteY5" fmla="*/ 84438 h 437115"/>
                        <a:gd name="connsiteX6" fmla="*/ 150505 w 234216"/>
                        <a:gd name="connsiteY6" fmla="*/ 0 h 437115"/>
                        <a:gd name="connsiteX7" fmla="*/ 88829 w 234216"/>
                        <a:gd name="connsiteY7" fmla="*/ 16716 h 437115"/>
                        <a:gd name="connsiteX8" fmla="*/ 81958 w 234216"/>
                        <a:gd name="connsiteY8" fmla="*/ 21904 h 437115"/>
                        <a:gd name="connsiteX9" fmla="*/ 822 w 234216"/>
                        <a:gd name="connsiteY9" fmla="*/ 157141 h 437115"/>
                        <a:gd name="connsiteX10" fmla="*/ 2742 w 234216"/>
                        <a:gd name="connsiteY10" fmla="*/ 165015 h 437115"/>
                        <a:gd name="connsiteX11" fmla="*/ 67876 w 234216"/>
                        <a:gd name="connsiteY11" fmla="*/ 205087 h 437115"/>
                        <a:gd name="connsiteX12" fmla="*/ 75805 w 234216"/>
                        <a:gd name="connsiteY12" fmla="*/ 203196 h 437115"/>
                        <a:gd name="connsiteX13" fmla="*/ 75837 w 234216"/>
                        <a:gd name="connsiteY13" fmla="*/ 203144 h 437115"/>
                        <a:gd name="connsiteX14" fmla="*/ 107407 w 234216"/>
                        <a:gd name="connsiteY14" fmla="*/ 150501 h 437115"/>
                        <a:gd name="connsiteX15" fmla="*/ 112052 w 234216"/>
                        <a:gd name="connsiteY15" fmla="*/ 125300 h 437115"/>
                        <a:gd name="connsiteX16" fmla="*/ 112715 w 234216"/>
                        <a:gd name="connsiteY16" fmla="*/ 124810 h 437115"/>
                        <a:gd name="connsiteX17" fmla="*/ 113205 w 234216"/>
                        <a:gd name="connsiteY17" fmla="*/ 125473 h 437115"/>
                        <a:gd name="connsiteX18" fmla="*/ 113205 w 234216"/>
                        <a:gd name="connsiteY18" fmla="*/ 437115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34216" h="437115">
                          <a:moveTo>
                            <a:pt x="234217" y="437115"/>
                          </a:moveTo>
                          <a:lnTo>
                            <a:pt x="234217" y="45075"/>
                          </a:lnTo>
                          <a:lnTo>
                            <a:pt x="214803" y="83908"/>
                          </a:lnTo>
                          <a:cubicBezTo>
                            <a:pt x="213876" y="85761"/>
                            <a:pt x="212025" y="86974"/>
                            <a:pt x="209956" y="87084"/>
                          </a:cubicBezTo>
                          <a:lnTo>
                            <a:pt x="209644" y="87084"/>
                          </a:lnTo>
                          <a:cubicBezTo>
                            <a:pt x="207683" y="87084"/>
                            <a:pt x="205857" y="86087"/>
                            <a:pt x="204797" y="84438"/>
                          </a:cubicBezTo>
                          <a:lnTo>
                            <a:pt x="150505" y="0"/>
                          </a:lnTo>
                          <a:lnTo>
                            <a:pt x="88829" y="16716"/>
                          </a:lnTo>
                          <a:cubicBezTo>
                            <a:pt x="85955" y="17493"/>
                            <a:pt x="83492" y="19352"/>
                            <a:pt x="81958" y="21904"/>
                          </a:cubicBezTo>
                          <a:lnTo>
                            <a:pt x="822" y="157141"/>
                          </a:lnTo>
                          <a:cubicBezTo>
                            <a:pt x="-802" y="159848"/>
                            <a:pt x="54" y="163359"/>
                            <a:pt x="2742" y="165015"/>
                          </a:cubicBezTo>
                          <a:lnTo>
                            <a:pt x="67876" y="205087"/>
                          </a:lnTo>
                          <a:cubicBezTo>
                            <a:pt x="70588" y="206754"/>
                            <a:pt x="74138" y="205907"/>
                            <a:pt x="75805" y="203196"/>
                          </a:cubicBezTo>
                          <a:cubicBezTo>
                            <a:pt x="75816" y="203178"/>
                            <a:pt x="75826" y="203162"/>
                            <a:pt x="75837" y="203144"/>
                          </a:cubicBezTo>
                          <a:lnTo>
                            <a:pt x="107407" y="150501"/>
                          </a:lnTo>
                          <a:lnTo>
                            <a:pt x="112052" y="125300"/>
                          </a:lnTo>
                          <a:cubicBezTo>
                            <a:pt x="112100" y="124982"/>
                            <a:pt x="112397" y="124762"/>
                            <a:pt x="112715" y="124810"/>
                          </a:cubicBezTo>
                          <a:cubicBezTo>
                            <a:pt x="113033" y="124858"/>
                            <a:pt x="113253" y="125155"/>
                            <a:pt x="113205" y="125473"/>
                          </a:cubicBezTo>
                          <a:lnTo>
                            <a:pt x="113205" y="437115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1E2C5BA5-AEDC-42A0-9402-7565F154C51F}"/>
              </a:ext>
            </a:extLst>
          </p:cNvPr>
          <p:cNvSpPr txBox="1"/>
          <p:nvPr/>
        </p:nvSpPr>
        <p:spPr>
          <a:xfrm>
            <a:off x="5259254" y="6318272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administrative metadata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5046A62-D2E5-428D-AD45-DE67E6033E0B}"/>
              </a:ext>
            </a:extLst>
          </p:cNvPr>
          <p:cNvGrpSpPr/>
          <p:nvPr/>
        </p:nvGrpSpPr>
        <p:grpSpPr>
          <a:xfrm>
            <a:off x="5009618" y="2464965"/>
            <a:ext cx="3806511" cy="1068895"/>
            <a:chOff x="4159656" y="2503065"/>
            <a:chExt cx="3806511" cy="106889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8203C294-701D-4D78-A073-AA5A45FAD006}"/>
                </a:ext>
              </a:extLst>
            </p:cNvPr>
            <p:cNvGrpSpPr/>
            <p:nvPr/>
          </p:nvGrpSpPr>
          <p:grpSpPr>
            <a:xfrm>
              <a:off x="6771557" y="2808256"/>
              <a:ext cx="1087279" cy="443267"/>
              <a:chOff x="5240353" y="2201107"/>
              <a:chExt cx="1186877" cy="483872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FB2EC57F-FCE7-4004-BAD9-F28C219E4812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42FC88C4-EB33-4BB2-A69A-027C4A7B0E60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1F911AFB-7787-4DD6-BBCC-9F8D896736FB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EBFB504A-805D-44CF-9129-F20E8AAD6A90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8B8F16A4-26CC-4335-89FB-324B669C36BF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9C1F3F6B-AE4F-447C-959E-8B3089EB9126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5576CF58-B23A-4CFB-BB1E-16DFAA20BB4F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5CFD4D1-6F27-49EC-8D0E-F3156395AFD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20F09023-25BA-4E25-953F-77F2F98FDCA6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3D3FCCC9-FE42-4CD6-B683-326BDBEAD85C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C02E9B64-09B4-4C34-A733-05725605EE48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43FF072F-9783-4930-BA07-23F4C86D6A22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BB858CCD-22FA-4832-BBB4-051D5B42D1CB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D4D783DA-D439-49B2-A6F8-CCA3B2D01452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D84EDFF6-89EE-450A-8649-36A3FF51F99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1D739ABF-8390-4859-8ED0-1B4E3692BE6D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8C4E56E2-A08C-4BDF-BF4F-D8A5E6A4B928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3A78C120-836D-4F42-9354-E6422985D778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6DA426-986B-4942-A1EF-8E3338BA19C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57C5F24A-C1A5-4C5A-8EE4-E80AED4E834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4DB0296A-F797-44D1-8B55-313B8DADE8C2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FC9146A1-10E4-41FF-9F98-25A66349CA06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048A9C3E-4964-42C2-8CA4-DB17F0C53D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B284D687-F2FB-4869-92B7-6CBDDF44CD9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445C9CFA-BB80-4443-8F46-306C9F7B1A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777152FD-5401-4339-8773-BADB32FE00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39DE8627-EED5-4533-84CD-CC1DEAE6920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B50DF8E3-3173-4DB6-80A0-15C82BA898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28AE3920-07AF-41CC-8E7E-387DEBBCF4D3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133860D4-4F13-4C38-BA13-9F6419D54303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2A5435FC-2D31-4627-A846-A8858515666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22ACA56E-287B-4496-82F0-FBF18F19CEF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4E0936B7-7621-4BA9-8FA5-916561F610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CCCFDD6A-EF32-4017-BFDC-534DF87F13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D3F74BC-A8EF-48D5-85BC-A12B3428E45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073B370C-D493-4907-8E31-C854E78BDDD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EB51C975-D278-4F9C-A787-E9B206548B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18C810A1-C1E0-49E5-82AA-8A47EAE2E4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CA003A12-06C0-4499-8606-A082C0CAA94B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D3A9F939-9642-4971-B9A6-888C12496F6E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803B9E8F-787D-4048-81EC-2053662B370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E34C3D43-12A7-4FA8-9713-DC6EC1D063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A532B56E-41FB-4C20-9BB4-E7834C1779D3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7BD37842-8F27-4C2C-93B8-3D0DCA5DD6F2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E6C00582-1D60-4D02-AA09-677DE9AA64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43A08BAF-D166-4D01-B6A9-82145FECB7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CD14DE6-F74C-4E0A-9A37-5F4080A07C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8B9EAFE9-5DF6-40AC-81E9-F50EB97C55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35719C5-A332-4388-A724-6C080E4E1C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907658F3-DBD7-431A-92ED-F19B07DC2C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9D0AB8E3-5509-42AD-9BFA-87FED85CD481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082D62E-A342-4B3E-B5FE-4BC0E98A144B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CD0F15F-F2FC-4BDC-9386-DA2C534CF25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4FC293D-A1E2-4202-82F9-31B622F795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36E9BBAB-F038-4801-90BC-65CEB96977E4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A031A295-48DA-4B91-A4E7-2D358E908BA8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816CC88B-DCE2-42DD-8415-6E2A391C73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89867F37-F64C-458B-B564-D42CD4B266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555F134D-FFF8-4E3C-B5D9-2C1F4973CFD0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5093925-3C03-455B-AD2E-E50C02AC83D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B3F822B4-1969-4E8E-B8BA-369430779B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828C9072-33FE-4255-B277-B9CCD7CEE4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0C62073E-BC56-4772-AF09-F942C151E209}"/>
                </a:ext>
              </a:extLst>
            </p:cNvPr>
            <p:cNvGrpSpPr/>
            <p:nvPr/>
          </p:nvGrpSpPr>
          <p:grpSpPr>
            <a:xfrm>
              <a:off x="4277427" y="2696021"/>
              <a:ext cx="322401" cy="600165"/>
              <a:chOff x="4253132" y="2562093"/>
              <a:chExt cx="269213" cy="501153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903F8F9E-5908-4F5B-A1C6-3BFF287E3DBD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99" name="Freeform 373">
                  <a:extLst>
                    <a:ext uri="{FF2B5EF4-FFF2-40B4-BE49-F238E27FC236}">
                      <a16:creationId xmlns:a16="http://schemas.microsoft.com/office/drawing/2014/main" id="{B0B02B83-B3DF-48C3-9294-9AB793F0A93C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D4A52259-0382-4A60-B3B2-A5A7BE267B8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504" name="Freeform 378">
                    <a:extLst>
                      <a:ext uri="{FF2B5EF4-FFF2-40B4-BE49-F238E27FC236}">
                        <a16:creationId xmlns:a16="http://schemas.microsoft.com/office/drawing/2014/main" id="{9E58E9A4-7E58-4FF9-9A4C-76B469E01224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6D4909CE-19A7-4498-A448-ECFBF450B987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B9852701-8597-4D6C-A93D-594791D6645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7048657F-1EB3-4738-9A24-9D9A0E7DC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FDD56355-E1C9-4F90-A4F1-06B4ADB97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07" name="Freeform 381">
                    <a:extLst>
                      <a:ext uri="{FF2B5EF4-FFF2-40B4-BE49-F238E27FC236}">
                        <a16:creationId xmlns:a16="http://schemas.microsoft.com/office/drawing/2014/main" id="{A330CF3A-192A-4808-A8C9-5B7A249583D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6C517234-5DB8-41E1-8388-F3FF9545F8F2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3306A8E7-BE5C-4E3C-943E-C33A0FAEECF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03" name="Freeform 377">
                  <a:extLst>
                    <a:ext uri="{FF2B5EF4-FFF2-40B4-BE49-F238E27FC236}">
                      <a16:creationId xmlns:a16="http://schemas.microsoft.com/office/drawing/2014/main" id="{E60D9210-2C3F-48E2-B62E-9E0C703BA3CF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8C248405-0BD7-4686-AA0C-7BC8538C6C9C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88" name="Freeform 362">
                  <a:extLst>
                    <a:ext uri="{FF2B5EF4-FFF2-40B4-BE49-F238E27FC236}">
                      <a16:creationId xmlns:a16="http://schemas.microsoft.com/office/drawing/2014/main" id="{8337EFAD-43A4-41D4-AA51-460C4EB3A8C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42314523-34FB-477B-A15A-36AE594CB41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93" name="Freeform 367">
                    <a:extLst>
                      <a:ext uri="{FF2B5EF4-FFF2-40B4-BE49-F238E27FC236}">
                        <a16:creationId xmlns:a16="http://schemas.microsoft.com/office/drawing/2014/main" id="{D352BE0A-11B5-451B-B4BA-A8D00C2AB486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5E40D80D-CA77-428D-B5EF-ED1BD00B61EF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BA71D14A-D74C-4082-9BEA-C31F16B357C0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15BE7118-1C1D-4430-8E47-A3B6C33ED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4E81349B-7D3F-400F-A655-62550E5E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96" name="Freeform 370">
                    <a:extLst>
                      <a:ext uri="{FF2B5EF4-FFF2-40B4-BE49-F238E27FC236}">
                        <a16:creationId xmlns:a16="http://schemas.microsoft.com/office/drawing/2014/main" id="{30E2F945-ABEB-425B-97F6-FA418660E74B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BAF89EE4-2747-49FF-B13D-3E8D4497C47A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0736962-A443-47E0-B250-257E5F74B7BF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92" name="Freeform 366">
                  <a:extLst>
                    <a:ext uri="{FF2B5EF4-FFF2-40B4-BE49-F238E27FC236}">
                      <a16:creationId xmlns:a16="http://schemas.microsoft.com/office/drawing/2014/main" id="{76D0958A-C1CD-4833-AA81-2519CD349669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A5DD51EC-6930-4322-A5DC-B384C24B0C76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77" name="Freeform 351">
                  <a:extLst>
                    <a:ext uri="{FF2B5EF4-FFF2-40B4-BE49-F238E27FC236}">
                      <a16:creationId xmlns:a16="http://schemas.microsoft.com/office/drawing/2014/main" id="{D2EC7E8B-4053-4491-98F0-BD71EA7DA57A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7FDD4D55-3C1D-4493-8E35-AAB07EDB9BD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82" name="Freeform 356">
                    <a:extLst>
                      <a:ext uri="{FF2B5EF4-FFF2-40B4-BE49-F238E27FC236}">
                        <a16:creationId xmlns:a16="http://schemas.microsoft.com/office/drawing/2014/main" id="{1E955318-30DC-4DCA-896A-D51168620890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2AE72491-0F49-4F21-A924-CB2BE9E0543C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4" name="Group 483">
                    <a:extLst>
                      <a:ext uri="{FF2B5EF4-FFF2-40B4-BE49-F238E27FC236}">
                        <a16:creationId xmlns:a16="http://schemas.microsoft.com/office/drawing/2014/main" id="{251FE2D0-8115-4E59-BB5D-682335A844DF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86" name="Rectangle 485">
                      <a:extLst>
                        <a:ext uri="{FF2B5EF4-FFF2-40B4-BE49-F238E27FC236}">
                          <a16:creationId xmlns:a16="http://schemas.microsoft.com/office/drawing/2014/main" id="{36DF3D76-D64C-463A-B177-7F4C76CA5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7" name="Rectangle 486">
                      <a:extLst>
                        <a:ext uri="{FF2B5EF4-FFF2-40B4-BE49-F238E27FC236}">
                          <a16:creationId xmlns:a16="http://schemas.microsoft.com/office/drawing/2014/main" id="{0A31A436-5BC0-4919-9413-B1645CBD5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5" name="Freeform 359">
                    <a:extLst>
                      <a:ext uri="{FF2B5EF4-FFF2-40B4-BE49-F238E27FC236}">
                        <a16:creationId xmlns:a16="http://schemas.microsoft.com/office/drawing/2014/main" id="{3D950964-0563-48C5-BE89-9AA81CC2908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E3ED0B6-625E-4A9F-BC7A-182F19837BE3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21DD757D-013A-4220-AEE4-DDC0443A117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81" name="Freeform 355">
                  <a:extLst>
                    <a:ext uri="{FF2B5EF4-FFF2-40B4-BE49-F238E27FC236}">
                      <a16:creationId xmlns:a16="http://schemas.microsoft.com/office/drawing/2014/main" id="{CEFC1019-45AE-48EE-BF2D-3BBC9553F26D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1AB92926-A9D2-46E8-AC9F-FA518F2BFE19}"/>
                </a:ext>
              </a:extLst>
            </p:cNvPr>
            <p:cNvSpPr txBox="1"/>
            <p:nvPr/>
          </p:nvSpPr>
          <p:spPr>
            <a:xfrm>
              <a:off x="4159656" y="32641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DEC9D42-BEBB-46AA-A2A4-14B8737D512C}"/>
                </a:ext>
              </a:extLst>
            </p:cNvPr>
            <p:cNvSpPr txBox="1"/>
            <p:nvPr/>
          </p:nvSpPr>
          <p:spPr>
            <a:xfrm>
              <a:off x="6761222" y="3264183"/>
              <a:ext cx="12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2CAA7AA5-67B8-4D78-8F96-828819ADFF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48" y="3018932"/>
              <a:ext cx="18161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F999151-468B-4739-ABBE-37582D8DB4E6}"/>
                </a:ext>
              </a:extLst>
            </p:cNvPr>
            <p:cNvSpPr txBox="1"/>
            <p:nvPr/>
          </p:nvSpPr>
          <p:spPr>
            <a:xfrm>
              <a:off x="4925748" y="2630716"/>
              <a:ext cx="178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process </a:t>
              </a:r>
              <a:endParaRPr lang="en-US" sz="1100">
                <a:solidFill>
                  <a:srgbClr val="595959"/>
                </a:solidFill>
                <a:latin typeface="Calibri" panose="020F0502020204030204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3B94BE1-7EF2-4F55-9F44-D2E93D2F1A2E}"/>
                </a:ext>
              </a:extLst>
            </p:cNvPr>
            <p:cNvSpPr/>
            <p:nvPr/>
          </p:nvSpPr>
          <p:spPr>
            <a:xfrm>
              <a:off x="6174946" y="2982673"/>
              <a:ext cx="59891" cy="7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700"/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FF20660-9D71-49F5-9C43-5BD2C12CD99B}"/>
                </a:ext>
              </a:extLst>
            </p:cNvPr>
            <p:cNvGrpSpPr/>
            <p:nvPr/>
          </p:nvGrpSpPr>
          <p:grpSpPr>
            <a:xfrm>
              <a:off x="5133971" y="2930698"/>
              <a:ext cx="248161" cy="161275"/>
              <a:chOff x="4524962" y="5300531"/>
              <a:chExt cx="547777" cy="355992"/>
            </a:xfrm>
          </p:grpSpPr>
          <p:sp>
            <p:nvSpPr>
              <p:cNvPr id="296" name="Rechteck: abgerundete Ecken 87">
                <a:extLst>
                  <a:ext uri="{FF2B5EF4-FFF2-40B4-BE49-F238E27FC236}">
                    <a16:creationId xmlns:a16="http://schemas.microsoft.com/office/drawing/2014/main" id="{A5E06A09-6A31-4D5B-B047-DBA6C09E3CE7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F9D9342-7789-4DFE-83EB-487F539985BA}"/>
                  </a:ext>
                </a:extLst>
              </p:cNvPr>
              <p:cNvSpPr txBox="1"/>
              <p:nvPr/>
            </p:nvSpPr>
            <p:spPr>
              <a:xfrm>
                <a:off x="4650569" y="5300531"/>
                <a:ext cx="422170" cy="33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P</a:t>
                </a:r>
                <a:r>
                  <a:rPr kumimoji="0" lang="en-US" sz="10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299" name="Rechteck: abgerundete Ecken 87">
              <a:extLst>
                <a:ext uri="{FF2B5EF4-FFF2-40B4-BE49-F238E27FC236}">
                  <a16:creationId xmlns:a16="http://schemas.microsoft.com/office/drawing/2014/main" id="{AEF69DB8-A643-40AC-AD16-E8BA819513E6}"/>
                </a:ext>
              </a:extLst>
            </p:cNvPr>
            <p:cNvSpPr/>
            <p:nvPr/>
          </p:nvSpPr>
          <p:spPr>
            <a:xfrm>
              <a:off x="5361486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Rechteck: abgerundete Ecken 87">
              <a:extLst>
                <a:ext uri="{FF2B5EF4-FFF2-40B4-BE49-F238E27FC236}">
                  <a16:creationId xmlns:a16="http://schemas.microsoft.com/office/drawing/2014/main" id="{08E4F29B-8091-45A9-86A7-4E19BAA1CF20}"/>
                </a:ext>
              </a:extLst>
            </p:cNvPr>
            <p:cNvSpPr/>
            <p:nvPr/>
          </p:nvSpPr>
          <p:spPr>
            <a:xfrm>
              <a:off x="5589001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hteck: abgerundete Ecken 87">
              <a:extLst>
                <a:ext uri="{FF2B5EF4-FFF2-40B4-BE49-F238E27FC236}">
                  <a16:creationId xmlns:a16="http://schemas.microsoft.com/office/drawing/2014/main" id="{016B147A-B11E-4FC6-90B2-95FE35E961ED}"/>
                </a:ext>
              </a:extLst>
            </p:cNvPr>
            <p:cNvSpPr/>
            <p:nvPr/>
          </p:nvSpPr>
          <p:spPr>
            <a:xfrm>
              <a:off x="5825315" y="2945887"/>
              <a:ext cx="403370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hteck: abgerundete Ecken 87">
              <a:extLst>
                <a:ext uri="{FF2B5EF4-FFF2-40B4-BE49-F238E27FC236}">
                  <a16:creationId xmlns:a16="http://schemas.microsoft.com/office/drawing/2014/main" id="{25BE93D5-48F2-49FC-A75E-D5EFDD6EE3B6}"/>
                </a:ext>
              </a:extLst>
            </p:cNvPr>
            <p:cNvSpPr/>
            <p:nvPr/>
          </p:nvSpPr>
          <p:spPr>
            <a:xfrm>
              <a:off x="6271545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067182A-07B1-48DA-9AEF-26FCAE7354FE}"/>
                </a:ext>
              </a:extLst>
            </p:cNvPr>
            <p:cNvSpPr txBox="1"/>
            <p:nvPr/>
          </p:nvSpPr>
          <p:spPr>
            <a:xfrm>
              <a:off x="541022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F295435-BA97-4744-9A97-E9CA0DEC62A8}"/>
                </a:ext>
              </a:extLst>
            </p:cNvPr>
            <p:cNvSpPr txBox="1"/>
            <p:nvPr/>
          </p:nvSpPr>
          <p:spPr>
            <a:xfrm>
              <a:off x="5634898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AE5C541-4EFD-46D8-BFDE-99DE66E74953}"/>
                </a:ext>
              </a:extLst>
            </p:cNvPr>
            <p:cNvSpPr txBox="1"/>
            <p:nvPr/>
          </p:nvSpPr>
          <p:spPr>
            <a:xfrm>
              <a:off x="5968904" y="2954962"/>
              <a:ext cx="135714" cy="1152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5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1F0C528-F57B-425D-8726-DBF52900012B}"/>
                </a:ext>
              </a:extLst>
            </p:cNvPr>
            <p:cNvSpPr txBox="1"/>
            <p:nvPr/>
          </p:nvSpPr>
          <p:spPr>
            <a:xfrm>
              <a:off x="631867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DFDAB1AC-2CC9-4992-A252-9E777223E269}"/>
                </a:ext>
              </a:extLst>
            </p:cNvPr>
            <p:cNvGrpSpPr/>
            <p:nvPr/>
          </p:nvGrpSpPr>
          <p:grpSpPr>
            <a:xfrm>
              <a:off x="7107725" y="2503065"/>
              <a:ext cx="733646" cy="394227"/>
              <a:chOff x="6647087" y="2276596"/>
              <a:chExt cx="1866632" cy="1003043"/>
            </a:xfrm>
          </p:grpSpPr>
          <p:sp>
            <p:nvSpPr>
              <p:cNvPr id="550" name="Freeform 91">
                <a:extLst>
                  <a:ext uri="{FF2B5EF4-FFF2-40B4-BE49-F238E27FC236}">
                    <a16:creationId xmlns:a16="http://schemas.microsoft.com/office/drawing/2014/main" id="{1F00E342-59AE-4DF7-9697-DC9027052E50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92">
                <a:extLst>
                  <a:ext uri="{FF2B5EF4-FFF2-40B4-BE49-F238E27FC236}">
                    <a16:creationId xmlns:a16="http://schemas.microsoft.com/office/drawing/2014/main" id="{CF6C9913-E012-4259-B7E8-8DB3160A2222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93">
                <a:extLst>
                  <a:ext uri="{FF2B5EF4-FFF2-40B4-BE49-F238E27FC236}">
                    <a16:creationId xmlns:a16="http://schemas.microsoft.com/office/drawing/2014/main" id="{DD176677-34DF-44C1-BBCE-524D28AB8D43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1E4814D-82D3-4C49-A236-32A05B57831E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554" name="Freeform 96">
                <a:extLst>
                  <a:ext uri="{FF2B5EF4-FFF2-40B4-BE49-F238E27FC236}">
                    <a16:creationId xmlns:a16="http://schemas.microsoft.com/office/drawing/2014/main" id="{A48721ED-049D-4CA3-AD25-C32B98B51CB2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41F1EB56-71E2-4885-87DB-011993BD40EF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56" name="Freeform 101">
                <a:extLst>
                  <a:ext uri="{FF2B5EF4-FFF2-40B4-BE49-F238E27FC236}">
                    <a16:creationId xmlns:a16="http://schemas.microsoft.com/office/drawing/2014/main" id="{A1C7E3DC-F4F9-4D22-9427-740E27116ACD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4E394AB7-DB87-4001-8B91-988D6C483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834" y="823795"/>
            <a:ext cx="602905" cy="734928"/>
          </a:xfrm>
          <a:prstGeom prst="rect">
            <a:avLst/>
          </a:prstGeom>
        </p:spPr>
      </p:pic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5E65659-C046-4BFB-A304-2D7E35B4A931}"/>
              </a:ext>
            </a:extLst>
          </p:cNvPr>
          <p:cNvGrpSpPr/>
          <p:nvPr/>
        </p:nvGrpSpPr>
        <p:grpSpPr>
          <a:xfrm>
            <a:off x="5323681" y="3876581"/>
            <a:ext cx="162047" cy="144919"/>
            <a:chOff x="5085481" y="2862781"/>
            <a:chExt cx="1227461" cy="1168495"/>
          </a:xfrm>
        </p:grpSpPr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D61A3671-DC6A-4E59-B65C-9B3C831365CF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71DBA36-3BE0-4DC7-9398-99E50BCE12B6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0DDE62-815B-4AD9-B16D-B904A17BF2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5907" y="4487648"/>
            <a:ext cx="285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D5054CA-6B95-41C0-BB6B-356711E51DFD}"/>
              </a:ext>
            </a:extLst>
          </p:cNvPr>
          <p:cNvGrpSpPr>
            <a:grpSpLocks noChangeAspect="1"/>
          </p:cNvGrpSpPr>
          <p:nvPr/>
        </p:nvGrpSpPr>
        <p:grpSpPr>
          <a:xfrm>
            <a:off x="1444396" y="3142359"/>
            <a:ext cx="2887417" cy="706411"/>
            <a:chOff x="6557683" y="1520513"/>
            <a:chExt cx="4179965" cy="1022636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027E746-4840-4CA7-981B-87F2D5C238C3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784BC33-5257-411C-8CA1-D301DCF641C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CDDC95A-FD0E-465A-8555-D68AEB7F3799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8613B6B-3F9E-4036-B383-E8829C1481D4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BAA31A2-9DB6-4A49-9EDC-40EF32E61BB4}"/>
                </a:ext>
              </a:extLst>
            </p:cNvPr>
            <p:cNvSpPr txBox="1"/>
            <p:nvPr/>
          </p:nvSpPr>
          <p:spPr>
            <a:xfrm>
              <a:off x="7597432" y="1601497"/>
              <a:ext cx="3140216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isa.study.xlsx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9" name="Group 17">
            <a:extLst>
              <a:ext uri="{FF2B5EF4-FFF2-40B4-BE49-F238E27FC236}">
                <a16:creationId xmlns:a16="http://schemas.microsoft.com/office/drawing/2014/main" id="{A65A4BD7-9675-4B52-BC1A-C254FE955476}"/>
              </a:ext>
            </a:extLst>
          </p:cNvPr>
          <p:cNvGrpSpPr/>
          <p:nvPr/>
        </p:nvGrpSpPr>
        <p:grpSpPr>
          <a:xfrm>
            <a:off x="12192000" y="-410005"/>
            <a:ext cx="2622529" cy="7003091"/>
            <a:chOff x="-4210209" y="16640046"/>
            <a:chExt cx="3831637" cy="10355856"/>
          </a:xfrm>
        </p:grpSpPr>
        <p:sp>
          <p:nvSpPr>
            <p:cNvPr id="230" name="Oval 414">
              <a:extLst>
                <a:ext uri="{FF2B5EF4-FFF2-40B4-BE49-F238E27FC236}">
                  <a16:creationId xmlns:a16="http://schemas.microsoft.com/office/drawing/2014/main" id="{9F832522-E920-4068-86BF-C65A74B2556C}"/>
                </a:ext>
              </a:extLst>
            </p:cNvPr>
            <p:cNvSpPr/>
            <p:nvPr/>
          </p:nvSpPr>
          <p:spPr>
            <a:xfrm>
              <a:off x="-4026187" y="19472118"/>
              <a:ext cx="1907399" cy="1912566"/>
            </a:xfrm>
            <a:prstGeom prst="ellipse">
              <a:avLst/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1" name="Oval 415">
              <a:extLst>
                <a:ext uri="{FF2B5EF4-FFF2-40B4-BE49-F238E27FC236}">
                  <a16:creationId xmlns:a16="http://schemas.microsoft.com/office/drawing/2014/main" id="{8FFAA2DB-F142-4EC3-8DD7-C16514154328}"/>
                </a:ext>
              </a:extLst>
            </p:cNvPr>
            <p:cNvSpPr/>
            <p:nvPr/>
          </p:nvSpPr>
          <p:spPr>
            <a:xfrm>
              <a:off x="-2285971" y="19497673"/>
              <a:ext cx="1907399" cy="1912566"/>
            </a:xfrm>
            <a:prstGeom prst="ellipse">
              <a:avLst/>
            </a:prstGeom>
            <a:solidFill>
              <a:srgbClr val="6D75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2" name="Oval 416">
              <a:extLst>
                <a:ext uri="{FF2B5EF4-FFF2-40B4-BE49-F238E27FC236}">
                  <a16:creationId xmlns:a16="http://schemas.microsoft.com/office/drawing/2014/main" id="{B573B3AE-3257-4805-BA50-36707E35D6C9}"/>
                </a:ext>
              </a:extLst>
            </p:cNvPr>
            <p:cNvSpPr/>
            <p:nvPr/>
          </p:nvSpPr>
          <p:spPr>
            <a:xfrm>
              <a:off x="-4004008" y="22295093"/>
              <a:ext cx="1907399" cy="19125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3" name="Oval 417">
              <a:extLst>
                <a:ext uri="{FF2B5EF4-FFF2-40B4-BE49-F238E27FC236}">
                  <a16:creationId xmlns:a16="http://schemas.microsoft.com/office/drawing/2014/main" id="{1B0D1E66-F4B7-4E9B-B55F-D00F533C7C6F}"/>
                </a:ext>
              </a:extLst>
            </p:cNvPr>
            <p:cNvSpPr/>
            <p:nvPr/>
          </p:nvSpPr>
          <p:spPr>
            <a:xfrm rot="20694775">
              <a:off x="-2289549" y="22313293"/>
              <a:ext cx="1907399" cy="1912566"/>
            </a:xfrm>
            <a:prstGeom prst="ellipse">
              <a:avLst/>
            </a:prstGeom>
            <a:solidFill>
              <a:srgbClr val="4FB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Oval 418">
              <a:extLst>
                <a:ext uri="{FF2B5EF4-FFF2-40B4-BE49-F238E27FC236}">
                  <a16:creationId xmlns:a16="http://schemas.microsoft.com/office/drawing/2014/main" id="{38A9E3AE-7571-4A89-9131-5F50A66FC880}"/>
                </a:ext>
              </a:extLst>
            </p:cNvPr>
            <p:cNvSpPr/>
            <p:nvPr/>
          </p:nvSpPr>
          <p:spPr>
            <a:xfrm>
              <a:off x="-3070155" y="17280416"/>
              <a:ext cx="1907399" cy="1912566"/>
            </a:xfrm>
            <a:prstGeom prst="ellipse">
              <a:avLst/>
            </a:prstGeom>
            <a:solidFill>
              <a:srgbClr val="2D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Oval 419">
              <a:extLst>
                <a:ext uri="{FF2B5EF4-FFF2-40B4-BE49-F238E27FC236}">
                  <a16:creationId xmlns:a16="http://schemas.microsoft.com/office/drawing/2014/main" id="{10F95BFE-B032-4C00-914A-F7903E71A866}"/>
                </a:ext>
              </a:extLst>
            </p:cNvPr>
            <p:cNvSpPr/>
            <p:nvPr/>
          </p:nvSpPr>
          <p:spPr>
            <a:xfrm>
              <a:off x="-2365386" y="24832797"/>
              <a:ext cx="1907399" cy="1912566"/>
            </a:xfrm>
            <a:prstGeom prst="ellipse">
              <a:avLst/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Oval 420">
              <a:extLst>
                <a:ext uri="{FF2B5EF4-FFF2-40B4-BE49-F238E27FC236}">
                  <a16:creationId xmlns:a16="http://schemas.microsoft.com/office/drawing/2014/main" id="{B9A2EA66-636A-46E2-BB00-93AF8F6A0051}"/>
                </a:ext>
              </a:extLst>
            </p:cNvPr>
            <p:cNvSpPr/>
            <p:nvPr/>
          </p:nvSpPr>
          <p:spPr>
            <a:xfrm>
              <a:off x="-3896281" y="20577471"/>
              <a:ext cx="891260" cy="941305"/>
            </a:xfrm>
            <a:prstGeom prst="ellipse">
              <a:avLst/>
            </a:prstGeom>
            <a:solidFill>
              <a:srgbClr val="90A5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Oval 421">
              <a:extLst>
                <a:ext uri="{FF2B5EF4-FFF2-40B4-BE49-F238E27FC236}">
                  <a16:creationId xmlns:a16="http://schemas.microsoft.com/office/drawing/2014/main" id="{111BC67E-7858-4829-ABF4-CBADCB0596AC}"/>
                </a:ext>
              </a:extLst>
            </p:cNvPr>
            <p:cNvSpPr/>
            <p:nvPr/>
          </p:nvSpPr>
          <p:spPr>
            <a:xfrm>
              <a:off x="-2156065" y="20603026"/>
              <a:ext cx="891260" cy="941305"/>
            </a:xfrm>
            <a:prstGeom prst="ellipse">
              <a:avLst/>
            </a:prstGeom>
            <a:solidFill>
              <a:srgbClr val="414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8" name="Oval 422">
              <a:extLst>
                <a:ext uri="{FF2B5EF4-FFF2-40B4-BE49-F238E27FC236}">
                  <a16:creationId xmlns:a16="http://schemas.microsoft.com/office/drawing/2014/main" id="{34B9D1DC-147D-440F-B2C2-A2C4BA4151F8}"/>
                </a:ext>
              </a:extLst>
            </p:cNvPr>
            <p:cNvSpPr/>
            <p:nvPr/>
          </p:nvSpPr>
          <p:spPr>
            <a:xfrm>
              <a:off x="-3874102" y="23400446"/>
              <a:ext cx="891260" cy="941305"/>
            </a:xfrm>
            <a:prstGeom prst="ellipse">
              <a:avLst/>
            </a:prstGeom>
            <a:solidFill>
              <a:srgbClr val="CC9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Oval 423">
              <a:extLst>
                <a:ext uri="{FF2B5EF4-FFF2-40B4-BE49-F238E27FC236}">
                  <a16:creationId xmlns:a16="http://schemas.microsoft.com/office/drawing/2014/main" id="{41D47EB5-1F76-4519-ABBA-8615C10D3094}"/>
                </a:ext>
              </a:extLst>
            </p:cNvPr>
            <p:cNvSpPr/>
            <p:nvPr/>
          </p:nvSpPr>
          <p:spPr>
            <a:xfrm rot="20694775">
              <a:off x="-2159643" y="23418646"/>
              <a:ext cx="891260" cy="941305"/>
            </a:xfrm>
            <a:prstGeom prst="ellipse">
              <a:avLst/>
            </a:prstGeom>
            <a:solidFill>
              <a:srgbClr val="3F8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Oval 424">
              <a:extLst>
                <a:ext uri="{FF2B5EF4-FFF2-40B4-BE49-F238E27FC236}">
                  <a16:creationId xmlns:a16="http://schemas.microsoft.com/office/drawing/2014/main" id="{80C6E075-05BA-485C-9D16-2375615F505E}"/>
                </a:ext>
              </a:extLst>
            </p:cNvPr>
            <p:cNvSpPr/>
            <p:nvPr/>
          </p:nvSpPr>
          <p:spPr>
            <a:xfrm>
              <a:off x="-2940249" y="18385769"/>
              <a:ext cx="891260" cy="941305"/>
            </a:xfrm>
            <a:prstGeom prst="ellipse">
              <a:avLst/>
            </a:prstGeom>
            <a:solidFill>
              <a:srgbClr val="2432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Oval 425">
              <a:extLst>
                <a:ext uri="{FF2B5EF4-FFF2-40B4-BE49-F238E27FC236}">
                  <a16:creationId xmlns:a16="http://schemas.microsoft.com/office/drawing/2014/main" id="{B0413723-DE15-49C0-8ADF-A91ABFEC1B57}"/>
                </a:ext>
              </a:extLst>
            </p:cNvPr>
            <p:cNvSpPr/>
            <p:nvPr/>
          </p:nvSpPr>
          <p:spPr>
            <a:xfrm>
              <a:off x="-2235480" y="25938150"/>
              <a:ext cx="891260" cy="941305"/>
            </a:xfrm>
            <a:prstGeom prst="ellipse">
              <a:avLst/>
            </a:prstGeom>
            <a:solidFill>
              <a:srgbClr val="199B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2" name="Oval 426">
              <a:extLst>
                <a:ext uri="{FF2B5EF4-FFF2-40B4-BE49-F238E27FC236}">
                  <a16:creationId xmlns:a16="http://schemas.microsoft.com/office/drawing/2014/main" id="{025E0A56-FE80-48C6-B364-050AF6226CD7}"/>
                </a:ext>
              </a:extLst>
            </p:cNvPr>
            <p:cNvSpPr/>
            <p:nvPr/>
          </p:nvSpPr>
          <p:spPr>
            <a:xfrm>
              <a:off x="-1752294" y="26054597"/>
              <a:ext cx="891260" cy="941305"/>
            </a:xfrm>
            <a:prstGeom prst="ellipse">
              <a:avLst/>
            </a:prstGeom>
            <a:solidFill>
              <a:srgbClr val="137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Oval 427">
              <a:extLst>
                <a:ext uri="{FF2B5EF4-FFF2-40B4-BE49-F238E27FC236}">
                  <a16:creationId xmlns:a16="http://schemas.microsoft.com/office/drawing/2014/main" id="{ADF0A958-4D18-4329-9D7F-076AA78BC0B9}"/>
                </a:ext>
              </a:extLst>
            </p:cNvPr>
            <p:cNvSpPr/>
            <p:nvPr/>
          </p:nvSpPr>
          <p:spPr>
            <a:xfrm>
              <a:off x="-3329131" y="20711561"/>
              <a:ext cx="891260" cy="941305"/>
            </a:xfrm>
            <a:prstGeom prst="ellipse">
              <a:avLst/>
            </a:prstGeom>
            <a:solidFill>
              <a:srgbClr val="6C7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Oval 428">
              <a:extLst>
                <a:ext uri="{FF2B5EF4-FFF2-40B4-BE49-F238E27FC236}">
                  <a16:creationId xmlns:a16="http://schemas.microsoft.com/office/drawing/2014/main" id="{9333E62E-0070-4DDA-8CCA-DC9B18740479}"/>
                </a:ext>
              </a:extLst>
            </p:cNvPr>
            <p:cNvSpPr/>
            <p:nvPr/>
          </p:nvSpPr>
          <p:spPr>
            <a:xfrm>
              <a:off x="-3306952" y="23534537"/>
              <a:ext cx="891260" cy="941305"/>
            </a:xfrm>
            <a:prstGeom prst="ellipse">
              <a:avLst/>
            </a:prstGeom>
            <a:solidFill>
              <a:srgbClr val="997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Oval 429">
              <a:extLst>
                <a:ext uri="{FF2B5EF4-FFF2-40B4-BE49-F238E27FC236}">
                  <a16:creationId xmlns:a16="http://schemas.microsoft.com/office/drawing/2014/main" id="{3602A060-BDF1-4858-9142-306136902C52}"/>
                </a:ext>
              </a:extLst>
            </p:cNvPr>
            <p:cNvSpPr/>
            <p:nvPr/>
          </p:nvSpPr>
          <p:spPr>
            <a:xfrm rot="20694775">
              <a:off x="-1592492" y="23552736"/>
              <a:ext cx="891260" cy="941305"/>
            </a:xfrm>
            <a:prstGeom prst="ellipse">
              <a:avLst/>
            </a:prstGeom>
            <a:solidFill>
              <a:srgbClr val="2F6B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6" name="Oval 430">
              <a:extLst>
                <a:ext uri="{FF2B5EF4-FFF2-40B4-BE49-F238E27FC236}">
                  <a16:creationId xmlns:a16="http://schemas.microsoft.com/office/drawing/2014/main" id="{97CC10DA-9FE6-4679-B780-E3795DA7CB74}"/>
                </a:ext>
              </a:extLst>
            </p:cNvPr>
            <p:cNvSpPr/>
            <p:nvPr/>
          </p:nvSpPr>
          <p:spPr>
            <a:xfrm>
              <a:off x="-2400448" y="18653903"/>
              <a:ext cx="891260" cy="941305"/>
            </a:xfrm>
            <a:prstGeom prst="ellipse">
              <a:avLst/>
            </a:prstGeom>
            <a:solidFill>
              <a:srgbClr val="1B2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7" name="Oval 431">
              <a:extLst>
                <a:ext uri="{FF2B5EF4-FFF2-40B4-BE49-F238E27FC236}">
                  <a16:creationId xmlns:a16="http://schemas.microsoft.com/office/drawing/2014/main" id="{A8CE14BA-8698-4ABE-B3A2-D5FA60EEA179}"/>
                </a:ext>
              </a:extLst>
            </p:cNvPr>
            <p:cNvSpPr/>
            <p:nvPr/>
          </p:nvSpPr>
          <p:spPr>
            <a:xfrm>
              <a:off x="-1693474" y="20669079"/>
              <a:ext cx="891260" cy="941305"/>
            </a:xfrm>
            <a:prstGeom prst="ellipse">
              <a:avLst/>
            </a:prstGeom>
            <a:solidFill>
              <a:srgbClr val="2B2E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8" name="Oval 432">
              <a:extLst>
                <a:ext uri="{FF2B5EF4-FFF2-40B4-BE49-F238E27FC236}">
                  <a16:creationId xmlns:a16="http://schemas.microsoft.com/office/drawing/2014/main" id="{00F05655-4291-4EB6-9BF3-89CCA97C3C50}"/>
                </a:ext>
              </a:extLst>
            </p:cNvPr>
            <p:cNvSpPr/>
            <p:nvPr/>
          </p:nvSpPr>
          <p:spPr>
            <a:xfrm>
              <a:off x="-3536664" y="21621971"/>
              <a:ext cx="891260" cy="941305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Oval 433">
              <a:extLst>
                <a:ext uri="{FF2B5EF4-FFF2-40B4-BE49-F238E27FC236}">
                  <a16:creationId xmlns:a16="http://schemas.microsoft.com/office/drawing/2014/main" id="{89FC0BA0-1BF7-48B9-87A6-4A7E7552025A}"/>
                </a:ext>
              </a:extLst>
            </p:cNvPr>
            <p:cNvSpPr/>
            <p:nvPr/>
          </p:nvSpPr>
          <p:spPr>
            <a:xfrm rot="20694775">
              <a:off x="-1937451" y="21703137"/>
              <a:ext cx="891260" cy="941305"/>
            </a:xfrm>
            <a:prstGeom prst="ellipse">
              <a:avLst/>
            </a:prstGeom>
            <a:solidFill>
              <a:srgbClr val="95D1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Oval 434">
              <a:extLst>
                <a:ext uri="{FF2B5EF4-FFF2-40B4-BE49-F238E27FC236}">
                  <a16:creationId xmlns:a16="http://schemas.microsoft.com/office/drawing/2014/main" id="{DC3BF3C6-D17B-4FDF-A97B-7CF0058E578F}"/>
                </a:ext>
              </a:extLst>
            </p:cNvPr>
            <p:cNvSpPr/>
            <p:nvPr/>
          </p:nvSpPr>
          <p:spPr>
            <a:xfrm>
              <a:off x="-2561809" y="16640046"/>
              <a:ext cx="891260" cy="941305"/>
            </a:xfrm>
            <a:prstGeom prst="ellipse">
              <a:avLst/>
            </a:prstGeom>
            <a:solidFill>
              <a:srgbClr val="818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1" name="Oval 435">
              <a:extLst>
                <a:ext uri="{FF2B5EF4-FFF2-40B4-BE49-F238E27FC236}">
                  <a16:creationId xmlns:a16="http://schemas.microsoft.com/office/drawing/2014/main" id="{AE5EF08C-B1A9-473C-82AD-99EFA8677BC3}"/>
                </a:ext>
              </a:extLst>
            </p:cNvPr>
            <p:cNvSpPr/>
            <p:nvPr/>
          </p:nvSpPr>
          <p:spPr>
            <a:xfrm>
              <a:off x="-3604323" y="18922684"/>
              <a:ext cx="891260" cy="941305"/>
            </a:xfrm>
            <a:prstGeom prst="ellipse">
              <a:avLst/>
            </a:prstGeom>
            <a:solidFill>
              <a:srgbClr val="D2E2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Oval 436">
              <a:extLst>
                <a:ext uri="{FF2B5EF4-FFF2-40B4-BE49-F238E27FC236}">
                  <a16:creationId xmlns:a16="http://schemas.microsoft.com/office/drawing/2014/main" id="{ABEEAD49-192B-43E1-B517-2DD29E52D6BB}"/>
                </a:ext>
              </a:extLst>
            </p:cNvPr>
            <p:cNvSpPr/>
            <p:nvPr/>
          </p:nvSpPr>
          <p:spPr>
            <a:xfrm>
              <a:off x="-1829920" y="24214282"/>
              <a:ext cx="891260" cy="941305"/>
            </a:xfrm>
            <a:prstGeom prst="ellipse">
              <a:avLst/>
            </a:prstGeom>
            <a:solidFill>
              <a:srgbClr val="79D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Oval 437">
              <a:extLst>
                <a:ext uri="{FF2B5EF4-FFF2-40B4-BE49-F238E27FC236}">
                  <a16:creationId xmlns:a16="http://schemas.microsoft.com/office/drawing/2014/main" id="{202363ED-3E09-492A-819D-412A3D16FD17}"/>
                </a:ext>
              </a:extLst>
            </p:cNvPr>
            <p:cNvSpPr/>
            <p:nvPr/>
          </p:nvSpPr>
          <p:spPr>
            <a:xfrm>
              <a:off x="-4210209" y="24733816"/>
              <a:ext cx="1907399" cy="1912566"/>
            </a:xfrm>
            <a:prstGeom prst="ellipse">
              <a:avLst/>
            </a:prstGeom>
            <a:solidFill>
              <a:srgbClr val="C21F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Oval 438">
              <a:extLst>
                <a:ext uri="{FF2B5EF4-FFF2-40B4-BE49-F238E27FC236}">
                  <a16:creationId xmlns:a16="http://schemas.microsoft.com/office/drawing/2014/main" id="{D58583B2-1F81-4D41-99ED-C0032AADCB93}"/>
                </a:ext>
              </a:extLst>
            </p:cNvPr>
            <p:cNvSpPr/>
            <p:nvPr/>
          </p:nvSpPr>
          <p:spPr>
            <a:xfrm>
              <a:off x="-4080303" y="25839169"/>
              <a:ext cx="891260" cy="941305"/>
            </a:xfrm>
            <a:prstGeom prst="ellipse">
              <a:avLst/>
            </a:prstGeom>
            <a:solidFill>
              <a:srgbClr val="9B18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5" name="Oval 439">
              <a:extLst>
                <a:ext uri="{FF2B5EF4-FFF2-40B4-BE49-F238E27FC236}">
                  <a16:creationId xmlns:a16="http://schemas.microsoft.com/office/drawing/2014/main" id="{54470E23-FC76-44F1-BFBA-87C8CE2E3BEE}"/>
                </a:ext>
              </a:extLst>
            </p:cNvPr>
            <p:cNvSpPr/>
            <p:nvPr/>
          </p:nvSpPr>
          <p:spPr>
            <a:xfrm>
              <a:off x="-3597117" y="25955616"/>
              <a:ext cx="891260" cy="941305"/>
            </a:xfrm>
            <a:prstGeom prst="ellipse">
              <a:avLst/>
            </a:prstGeom>
            <a:solidFill>
              <a:srgbClr val="7412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Oval 440">
              <a:extLst>
                <a:ext uri="{FF2B5EF4-FFF2-40B4-BE49-F238E27FC236}">
                  <a16:creationId xmlns:a16="http://schemas.microsoft.com/office/drawing/2014/main" id="{716AC4E3-DCD4-462F-A56A-9999F39644B3}"/>
                </a:ext>
              </a:extLst>
            </p:cNvPr>
            <p:cNvSpPr/>
            <p:nvPr/>
          </p:nvSpPr>
          <p:spPr>
            <a:xfrm>
              <a:off x="-3674743" y="24115301"/>
              <a:ext cx="891260" cy="941305"/>
            </a:xfrm>
            <a:prstGeom prst="ellipse">
              <a:avLst/>
            </a:prstGeom>
            <a:solidFill>
              <a:srgbClr val="DA7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Oval 441">
              <a:extLst>
                <a:ext uri="{FF2B5EF4-FFF2-40B4-BE49-F238E27FC236}">
                  <a16:creationId xmlns:a16="http://schemas.microsoft.com/office/drawing/2014/main" id="{5AF1B64E-3BF6-4385-A11F-5F59F0F8B7C6}"/>
                </a:ext>
              </a:extLst>
            </p:cNvPr>
            <p:cNvSpPr/>
            <p:nvPr/>
          </p:nvSpPr>
          <p:spPr>
            <a:xfrm>
              <a:off x="-3256646" y="24698577"/>
              <a:ext cx="1499127" cy="1470598"/>
            </a:xfrm>
            <a:prstGeom prst="ellipse">
              <a:avLst/>
            </a:prstGeom>
            <a:solidFill>
              <a:srgbClr val="DF35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Oval 442">
              <a:extLst>
                <a:ext uri="{FF2B5EF4-FFF2-40B4-BE49-F238E27FC236}">
                  <a16:creationId xmlns:a16="http://schemas.microsoft.com/office/drawing/2014/main" id="{59502BF1-7F9D-4D8A-A5D4-1F6BBC598C04}"/>
                </a:ext>
              </a:extLst>
            </p:cNvPr>
            <p:cNvSpPr/>
            <p:nvPr/>
          </p:nvSpPr>
          <p:spPr>
            <a:xfrm rot="20694775">
              <a:off x="-1274994" y="22021002"/>
              <a:ext cx="891260" cy="941305"/>
            </a:xfrm>
            <a:prstGeom prst="ellipse">
              <a:avLst/>
            </a:prstGeom>
            <a:solidFill>
              <a:srgbClr val="DCF0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2457991" y="366810"/>
            <a:ext cx="434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Time series design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F39B49-6086-4D47-981E-9C8B744FC290}"/>
              </a:ext>
            </a:extLst>
          </p:cNvPr>
          <p:cNvGrpSpPr/>
          <p:nvPr/>
        </p:nvGrpSpPr>
        <p:grpSpPr>
          <a:xfrm>
            <a:off x="1491406" y="1102524"/>
            <a:ext cx="1652758" cy="1066962"/>
            <a:chOff x="2052118" y="2964701"/>
            <a:chExt cx="950411" cy="613551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EC7E98A-3F8E-4C67-8188-38DAE0891397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7CD58B3-D4A1-4B1D-BF03-D9764EAC061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C7A9AAC-8DDA-4D99-BBF6-C6B6B985C54F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109321F-1F87-4BEF-A555-AC2461025366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BCABA2D-B51F-49AE-8473-46775C99950E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FA8FF4D-119B-4EF5-94CC-C36AFC6BFEF8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FE2AC06-B253-4C55-8DC7-DA42464E8207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DB0662-9835-4B7E-89F5-7919CFCEF3E4}"/>
              </a:ext>
            </a:extLst>
          </p:cNvPr>
          <p:cNvSpPr txBox="1"/>
          <p:nvPr/>
        </p:nvSpPr>
        <p:spPr>
          <a:xfrm>
            <a:off x="1622184" y="2258897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ample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E743C-A132-478A-A6CE-662A3605FB01}"/>
              </a:ext>
            </a:extLst>
          </p:cNvPr>
          <p:cNvSpPr txBox="1"/>
          <p:nvPr/>
        </p:nvSpPr>
        <p:spPr>
          <a:xfrm>
            <a:off x="7001022" y="198200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8DE269-F4DE-4FB8-9A64-0944C7AEB044}"/>
              </a:ext>
            </a:extLst>
          </p:cNvPr>
          <p:cNvCxnSpPr>
            <a:cxnSpLocks/>
          </p:cNvCxnSpPr>
          <p:nvPr/>
        </p:nvCxnSpPr>
        <p:spPr>
          <a:xfrm>
            <a:off x="3227657" y="1932576"/>
            <a:ext cx="4090220" cy="7096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: abgerundete Ecken 87">
            <a:extLst>
              <a:ext uri="{FF2B5EF4-FFF2-40B4-BE49-F238E27FC236}">
                <a16:creationId xmlns:a16="http://schemas.microsoft.com/office/drawing/2014/main" id="{5587D9B0-F21B-4B7F-9F4F-0D31F4DD9412}"/>
              </a:ext>
            </a:extLst>
          </p:cNvPr>
          <p:cNvSpPr/>
          <p:nvPr/>
        </p:nvSpPr>
        <p:spPr>
          <a:xfrm>
            <a:off x="3710934" y="1733195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hteck: abgerundete Ecken 87">
            <a:extLst>
              <a:ext uri="{FF2B5EF4-FFF2-40B4-BE49-F238E27FC236}">
                <a16:creationId xmlns:a16="http://schemas.microsoft.com/office/drawing/2014/main" id="{2A4E6738-EDA1-4B05-A65D-792B5CF174C6}"/>
              </a:ext>
            </a:extLst>
          </p:cNvPr>
          <p:cNvSpPr/>
          <p:nvPr/>
        </p:nvSpPr>
        <p:spPr>
          <a:xfrm>
            <a:off x="4563389" y="1733195"/>
            <a:ext cx="472267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hteck: abgerundete Ecken 87">
            <a:extLst>
              <a:ext uri="{FF2B5EF4-FFF2-40B4-BE49-F238E27FC236}">
                <a16:creationId xmlns:a16="http://schemas.microsoft.com/office/drawing/2014/main" id="{173D76AC-01AE-45D4-A9EE-22D9D57081D7}"/>
              </a:ext>
            </a:extLst>
          </p:cNvPr>
          <p:cNvSpPr/>
          <p:nvPr/>
        </p:nvSpPr>
        <p:spPr>
          <a:xfrm>
            <a:off x="5415842" y="1733195"/>
            <a:ext cx="472267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S3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00A662F-E36A-4A47-95E6-02BA5021BE32}"/>
              </a:ext>
            </a:extLst>
          </p:cNvPr>
          <p:cNvSpPr txBox="1"/>
          <p:nvPr/>
        </p:nvSpPr>
        <p:spPr>
          <a:xfrm>
            <a:off x="3553726" y="220218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(5 min)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C85A868-FA66-4D9A-BED9-C6B1593F606D}"/>
              </a:ext>
            </a:extLst>
          </p:cNvPr>
          <p:cNvSpPr txBox="1"/>
          <p:nvPr/>
        </p:nvSpPr>
        <p:spPr>
          <a:xfrm>
            <a:off x="4358537" y="2202184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min)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D2D3D8B-E328-41C4-8B29-9D8895CA9A6B}"/>
              </a:ext>
            </a:extLst>
          </p:cNvPr>
          <p:cNvSpPr txBox="1"/>
          <p:nvPr/>
        </p:nvSpPr>
        <p:spPr>
          <a:xfrm>
            <a:off x="5212401" y="2202184"/>
            <a:ext cx="881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(30 min)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Rechteck: abgerundete Ecken 87">
            <a:extLst>
              <a:ext uri="{FF2B5EF4-FFF2-40B4-BE49-F238E27FC236}">
                <a16:creationId xmlns:a16="http://schemas.microsoft.com/office/drawing/2014/main" id="{E97EE9DC-0505-4F05-AC10-037145414A21}"/>
              </a:ext>
            </a:extLst>
          </p:cNvPr>
          <p:cNvSpPr/>
          <p:nvPr/>
        </p:nvSpPr>
        <p:spPr>
          <a:xfrm>
            <a:off x="6268294" y="1736840"/>
            <a:ext cx="472267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de-DE" sz="1600" b="0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sz="1600" b="0" i="0" u="none" strike="noStrike" kern="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588F087-81D1-461E-9FBC-FA17381BD401}"/>
              </a:ext>
            </a:extLst>
          </p:cNvPr>
          <p:cNvSpPr txBox="1"/>
          <p:nvPr/>
        </p:nvSpPr>
        <p:spPr>
          <a:xfrm>
            <a:off x="6276933" y="2202184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(…)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Connector: Curved 224">
            <a:extLst>
              <a:ext uri="{FF2B5EF4-FFF2-40B4-BE49-F238E27FC236}">
                <a16:creationId xmlns:a16="http://schemas.microsoft.com/office/drawing/2014/main" id="{C2D406EE-06F0-4F50-A23F-62D2986BEB81}"/>
              </a:ext>
            </a:extLst>
          </p:cNvPr>
          <p:cNvCxnSpPr>
            <a:cxnSpLocks/>
            <a:endCxn id="207" idx="0"/>
          </p:cNvCxnSpPr>
          <p:nvPr/>
        </p:nvCxnSpPr>
        <p:spPr>
          <a:xfrm>
            <a:off x="3023981" y="1133722"/>
            <a:ext cx="3480447" cy="603118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C3748D24-C4CE-4578-A361-0F4C130AE7A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23981" y="1133722"/>
            <a:ext cx="2627995" cy="599473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E85571C4-1F57-4624-846F-F17BAD46032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23981" y="1133722"/>
            <a:ext cx="1775542" cy="599473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Curved 262">
            <a:extLst>
              <a:ext uri="{FF2B5EF4-FFF2-40B4-BE49-F238E27FC236}">
                <a16:creationId xmlns:a16="http://schemas.microsoft.com/office/drawing/2014/main" id="{F30BBD1B-2185-4FFD-9C5E-C64EA4B09D6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23981" y="1133722"/>
            <a:ext cx="923088" cy="599473"/>
          </a:xfrm>
          <a:prstGeom prst="curvedConnector2">
            <a:avLst/>
          </a:prstGeom>
          <a:ln w="19050">
            <a:solidFill>
              <a:srgbClr val="4FB3D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1" name="Picture 280">
            <a:extLst>
              <a:ext uri="{FF2B5EF4-FFF2-40B4-BE49-F238E27FC236}">
                <a16:creationId xmlns:a16="http://schemas.microsoft.com/office/drawing/2014/main" id="{25010820-453B-4058-AD49-83CC800C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26" y="3911200"/>
            <a:ext cx="6373565" cy="20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D5054CA-6B95-41C0-BB6B-356711E51DFD}"/>
              </a:ext>
            </a:extLst>
          </p:cNvPr>
          <p:cNvGrpSpPr>
            <a:grpSpLocks noChangeAspect="1"/>
          </p:cNvGrpSpPr>
          <p:nvPr/>
        </p:nvGrpSpPr>
        <p:grpSpPr>
          <a:xfrm>
            <a:off x="989519" y="4027558"/>
            <a:ext cx="2876195" cy="706411"/>
            <a:chOff x="6557683" y="1520513"/>
            <a:chExt cx="4163722" cy="1022636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027E746-4840-4CA7-981B-87F2D5C238C3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784BC33-5257-411C-8CA1-D301DCF641C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CDDC95A-FD0E-465A-8555-D68AEB7F3799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8613B6B-3F9E-4036-B383-E8829C1481D4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BAA31A2-9DB6-4A49-9EDC-40EF32E61BB4}"/>
                </a:ext>
              </a:extLst>
            </p:cNvPr>
            <p:cNvSpPr txBox="1"/>
            <p:nvPr/>
          </p:nvSpPr>
          <p:spPr>
            <a:xfrm>
              <a:off x="7597432" y="1601497"/>
              <a:ext cx="3123973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isa.assay.xlsx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3098261" y="-1609275"/>
            <a:ext cx="3365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Mixing samples</a:t>
            </a:r>
          </a:p>
        </p:txBody>
      </p:sp>
      <p:sp>
        <p:nvSpPr>
          <p:cNvPr id="24" name="Rechteck: abgerundete Ecken 87">
            <a:extLst>
              <a:ext uri="{FF2B5EF4-FFF2-40B4-BE49-F238E27FC236}">
                <a16:creationId xmlns:a16="http://schemas.microsoft.com/office/drawing/2014/main" id="{5587D9B0-F21B-4B7F-9F4F-0D31F4DD9412}"/>
              </a:ext>
            </a:extLst>
          </p:cNvPr>
          <p:cNvSpPr/>
          <p:nvPr/>
        </p:nvSpPr>
        <p:spPr>
          <a:xfrm>
            <a:off x="2131984" y="162511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341CF6-C5DF-4E81-B663-8B2AC7BD7798}"/>
              </a:ext>
            </a:extLst>
          </p:cNvPr>
          <p:cNvGrpSpPr>
            <a:grpSpLocks noChangeAspect="1"/>
          </p:cNvGrpSpPr>
          <p:nvPr/>
        </p:nvGrpSpPr>
        <p:grpSpPr>
          <a:xfrm>
            <a:off x="2902835" y="670782"/>
            <a:ext cx="638277" cy="1041700"/>
            <a:chOff x="6621653" y="1784030"/>
            <a:chExt cx="2530550" cy="4130005"/>
          </a:xfrm>
        </p:grpSpPr>
        <p:sp>
          <p:nvSpPr>
            <p:cNvPr id="155" name="Freeform 373">
              <a:extLst>
                <a:ext uri="{FF2B5EF4-FFF2-40B4-BE49-F238E27FC236}">
                  <a16:creationId xmlns:a16="http://schemas.microsoft.com/office/drawing/2014/main" id="{2A2438B6-2FFB-4983-BC17-DDAF8D3BA2F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528B765-342A-4349-B7A0-1D0FD884D95D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60" name="Freeform 378">
                <a:extLst>
                  <a:ext uri="{FF2B5EF4-FFF2-40B4-BE49-F238E27FC236}">
                    <a16:creationId xmlns:a16="http://schemas.microsoft.com/office/drawing/2014/main" id="{C6454847-3162-4AD4-AF40-6A923B8D8200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5DAC1652-A3DE-4BEB-9BCD-173FFFC69506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7B959D4-79E6-4D9A-B6FE-D6CC44374E47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F561835A-3A79-4BED-A27B-1656DC2C69A7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15BB0DC-1841-4D4E-8B78-F2F98C4BD5D4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3" name="Freeform 381">
                <a:extLst>
                  <a:ext uri="{FF2B5EF4-FFF2-40B4-BE49-F238E27FC236}">
                    <a16:creationId xmlns:a16="http://schemas.microsoft.com/office/drawing/2014/main" id="{FB1E1426-0587-40C4-85C7-C7C3EC32D9B4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22266B7-1C85-4908-84CC-10FC62749A5B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A3056CA-5B3C-4C10-B0C0-58C43663216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59" name="Freeform 377">
              <a:extLst>
                <a:ext uri="{FF2B5EF4-FFF2-40B4-BE49-F238E27FC236}">
                  <a16:creationId xmlns:a16="http://schemas.microsoft.com/office/drawing/2014/main" id="{F064A90C-3A40-451C-B34C-CBED5D8FC283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9DB2F61-C7C5-474E-921B-082EBF46743B}"/>
              </a:ext>
            </a:extLst>
          </p:cNvPr>
          <p:cNvGrpSpPr>
            <a:grpSpLocks noChangeAspect="1"/>
          </p:cNvGrpSpPr>
          <p:nvPr/>
        </p:nvGrpSpPr>
        <p:grpSpPr>
          <a:xfrm>
            <a:off x="4407872" y="2423337"/>
            <a:ext cx="638277" cy="1041700"/>
            <a:chOff x="6621653" y="1784030"/>
            <a:chExt cx="2530550" cy="4130005"/>
          </a:xfrm>
        </p:grpSpPr>
        <p:sp>
          <p:nvSpPr>
            <p:cNvPr id="167" name="Freeform 373">
              <a:extLst>
                <a:ext uri="{FF2B5EF4-FFF2-40B4-BE49-F238E27FC236}">
                  <a16:creationId xmlns:a16="http://schemas.microsoft.com/office/drawing/2014/main" id="{CA6D6104-941B-446A-ABC3-473F13FC322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6D757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2E817062-683A-4BBC-AD62-5E46B3C31BED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72" name="Freeform 378">
                <a:extLst>
                  <a:ext uri="{FF2B5EF4-FFF2-40B4-BE49-F238E27FC236}">
                    <a16:creationId xmlns:a16="http://schemas.microsoft.com/office/drawing/2014/main" id="{5F55AB93-80E8-46EE-98A5-E34445E94B34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6D0508E-2371-4BC4-973F-AB75656442A8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C03B650C-774D-471D-9229-31E90166B3DD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F4557910-5C84-4FD7-A62F-5B5E7AC8AE56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6C65F9D-DF38-415A-91D9-4F4F9AE3DAEC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5" name="Freeform 381">
                <a:extLst>
                  <a:ext uri="{FF2B5EF4-FFF2-40B4-BE49-F238E27FC236}">
                    <a16:creationId xmlns:a16="http://schemas.microsoft.com/office/drawing/2014/main" id="{F51C2B2E-A33B-4849-A6F7-C2518DE7002A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09B4FC2-6D95-4D3B-B5FD-6DCF1CF39A8A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6D757D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E6707B8-DBEF-40C5-B59B-3EA2A083B460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6D757D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1" name="Freeform 377">
              <a:extLst>
                <a:ext uri="{FF2B5EF4-FFF2-40B4-BE49-F238E27FC236}">
                  <a16:creationId xmlns:a16="http://schemas.microsoft.com/office/drawing/2014/main" id="{F2C60462-26C7-44F6-948F-EDCE9F1C6BC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8C7F19-467F-4C2E-99DC-D281CC8AA2E2}"/>
              </a:ext>
            </a:extLst>
          </p:cNvPr>
          <p:cNvGrpSpPr>
            <a:grpSpLocks noChangeAspect="1"/>
          </p:cNvGrpSpPr>
          <p:nvPr/>
        </p:nvGrpSpPr>
        <p:grpSpPr>
          <a:xfrm>
            <a:off x="5835751" y="699145"/>
            <a:ext cx="638277" cy="1041700"/>
            <a:chOff x="6621653" y="1784030"/>
            <a:chExt cx="2530550" cy="4130005"/>
          </a:xfrm>
        </p:grpSpPr>
        <p:sp>
          <p:nvSpPr>
            <p:cNvPr id="179" name="Freeform 373">
              <a:extLst>
                <a:ext uri="{FF2B5EF4-FFF2-40B4-BE49-F238E27FC236}">
                  <a16:creationId xmlns:a16="http://schemas.microsoft.com/office/drawing/2014/main" id="{9D123622-89B8-497D-A753-127DE7BE4E1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57AF1AF-7DC6-4363-B3A7-471269BF7412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84" name="Freeform 378">
                <a:extLst>
                  <a:ext uri="{FF2B5EF4-FFF2-40B4-BE49-F238E27FC236}">
                    <a16:creationId xmlns:a16="http://schemas.microsoft.com/office/drawing/2014/main" id="{894D38E0-7159-490F-A8F5-F04A57044826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1126911A-6BCE-442B-9734-E3C87752B727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D3261C75-8CF3-480A-A71B-A4C8104B9656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A30F76B-DF90-49F0-98E4-84AE944DDB18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F617E5C5-19A2-402E-9722-BFCABE2826C6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7" name="Freeform 381">
                <a:extLst>
                  <a:ext uri="{FF2B5EF4-FFF2-40B4-BE49-F238E27FC236}">
                    <a16:creationId xmlns:a16="http://schemas.microsoft.com/office/drawing/2014/main" id="{6B902C98-94C5-4C7D-8B2A-161680A3CD58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B69CDE-1722-47BF-A107-2A139EE962D2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338EA0B-3DD2-4DFC-9708-E2AEBACD96B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3" name="Freeform 377">
              <a:extLst>
                <a:ext uri="{FF2B5EF4-FFF2-40B4-BE49-F238E27FC236}">
                  <a16:creationId xmlns:a16="http://schemas.microsoft.com/office/drawing/2014/main" id="{38F4A3AC-86F7-488F-BC3B-2B3F4D980AE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B0C907B-BBB3-4AAD-BCA0-D971816BB923}"/>
              </a:ext>
            </a:extLst>
          </p:cNvPr>
          <p:cNvGrpSpPr>
            <a:grpSpLocks noChangeAspect="1"/>
          </p:cNvGrpSpPr>
          <p:nvPr/>
        </p:nvGrpSpPr>
        <p:grpSpPr>
          <a:xfrm>
            <a:off x="5957257" y="-915240"/>
            <a:ext cx="638277" cy="1041700"/>
            <a:chOff x="6621653" y="1784030"/>
            <a:chExt cx="2530550" cy="4130005"/>
          </a:xfrm>
        </p:grpSpPr>
        <p:sp>
          <p:nvSpPr>
            <p:cNvPr id="191" name="Freeform 373">
              <a:extLst>
                <a:ext uri="{FF2B5EF4-FFF2-40B4-BE49-F238E27FC236}">
                  <a16:creationId xmlns:a16="http://schemas.microsoft.com/office/drawing/2014/main" id="{C167C941-630C-417E-B1C4-7A4E838C8C94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4FB3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F5EAA20-B233-4802-B621-49125AF13FC5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196" name="Freeform 378">
                <a:extLst>
                  <a:ext uri="{FF2B5EF4-FFF2-40B4-BE49-F238E27FC236}">
                    <a16:creationId xmlns:a16="http://schemas.microsoft.com/office/drawing/2014/main" id="{D6395B52-BD7A-4ABF-B0AB-9E0F2F7FEC9E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20FA128-8A4B-4BE8-9F75-0338A06F0039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9BDF347D-9889-4C38-AD36-9A13DB7F8CBD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E7F4AF58-9B30-4C74-A54D-30E0F66A967C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780421D7-3799-48C3-B5EA-78BC1FDC2DF1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2" name="Freeform 381">
                <a:extLst>
                  <a:ext uri="{FF2B5EF4-FFF2-40B4-BE49-F238E27FC236}">
                    <a16:creationId xmlns:a16="http://schemas.microsoft.com/office/drawing/2014/main" id="{FB5C6A5D-4CD5-4491-9F1D-C652BEA89F8C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2597B69-F19D-40EA-9231-3F0D90B3C80D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4A42A8B-B781-48B2-B801-2D9891E7FB6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Freeform 377">
              <a:extLst>
                <a:ext uri="{FF2B5EF4-FFF2-40B4-BE49-F238E27FC236}">
                  <a16:creationId xmlns:a16="http://schemas.microsoft.com/office/drawing/2014/main" id="{64A19F8C-2D9B-449A-9B01-C38CDE41B0C1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04E6A46-E495-4757-A34D-C3B031903645}"/>
              </a:ext>
            </a:extLst>
          </p:cNvPr>
          <p:cNvGrpSpPr>
            <a:grpSpLocks noChangeAspect="1"/>
          </p:cNvGrpSpPr>
          <p:nvPr/>
        </p:nvGrpSpPr>
        <p:grpSpPr>
          <a:xfrm>
            <a:off x="2165157" y="-900953"/>
            <a:ext cx="638277" cy="1041700"/>
            <a:chOff x="6621653" y="1784030"/>
            <a:chExt cx="2530550" cy="4130005"/>
          </a:xfrm>
        </p:grpSpPr>
        <p:sp>
          <p:nvSpPr>
            <p:cNvPr id="206" name="Freeform 373">
              <a:extLst>
                <a:ext uri="{FF2B5EF4-FFF2-40B4-BE49-F238E27FC236}">
                  <a16:creationId xmlns:a16="http://schemas.microsoft.com/office/drawing/2014/main" id="{33742570-2926-4CAC-BA70-3ADE84810EA1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rgbClr val="4FB3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A542309-9242-4B39-917E-6B2EF61B01B0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213" name="Freeform 378">
                <a:extLst>
                  <a:ext uri="{FF2B5EF4-FFF2-40B4-BE49-F238E27FC236}">
                    <a16:creationId xmlns:a16="http://schemas.microsoft.com/office/drawing/2014/main" id="{3904FCD7-4517-496D-9DCD-6461BB3973AE}"/>
                  </a:ext>
                </a:extLst>
              </p:cNvPr>
              <p:cNvSpPr/>
              <p:nvPr/>
            </p:nvSpPr>
            <p:spPr>
              <a:xfrm>
                <a:off x="6308730" y="2406891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16B54DB-DB53-41BA-818B-CB4B3B367AA3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F4E4687-A4E8-4992-BB4B-94C1FA0F614F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DE8C1FC9-92A8-4EBD-B783-448CFF6692DF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088E7D84-7E70-473A-AA71-2CAA1C116F71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7" name="Freeform 381">
                <a:extLst>
                  <a:ext uri="{FF2B5EF4-FFF2-40B4-BE49-F238E27FC236}">
                    <a16:creationId xmlns:a16="http://schemas.microsoft.com/office/drawing/2014/main" id="{93DE33A9-99AA-439C-894D-401160C6BF39}"/>
                  </a:ext>
                </a:extLst>
              </p:cNvPr>
              <p:cNvSpPr/>
              <p:nvPr/>
            </p:nvSpPr>
            <p:spPr>
              <a:xfrm>
                <a:off x="6280660" y="2462872"/>
                <a:ext cx="487237" cy="142637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46457C2-D110-4271-9CF8-E4E1654C4CEB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0B849DC-5802-441D-AAAC-0DE880A7DE13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ln>
              <a:solidFill>
                <a:srgbClr val="4FB3D9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2" name="Freeform 377">
              <a:extLst>
                <a:ext uri="{FF2B5EF4-FFF2-40B4-BE49-F238E27FC236}">
                  <a16:creationId xmlns:a16="http://schemas.microsoft.com/office/drawing/2014/main" id="{8C14A86F-1CE6-4C37-8807-B2990FEBBDD5}"/>
                </a:ext>
              </a:extLst>
            </p:cNvPr>
            <p:cNvSpPr/>
            <p:nvPr/>
          </p:nvSpPr>
          <p:spPr>
            <a:xfrm>
              <a:off x="8211465" y="4654718"/>
              <a:ext cx="783595" cy="1245024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66059E8-A4F8-4F2E-9C47-3A138619EC55}"/>
              </a:ext>
            </a:extLst>
          </p:cNvPr>
          <p:cNvCxnSpPr>
            <a:cxnSpLocks/>
          </p:cNvCxnSpPr>
          <p:nvPr/>
        </p:nvCxnSpPr>
        <p:spPr>
          <a:xfrm>
            <a:off x="3023203" y="-408466"/>
            <a:ext cx="2972477" cy="1434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00FC8B3-6A7C-471D-BEAB-3CD9224F08C2}"/>
              </a:ext>
            </a:extLst>
          </p:cNvPr>
          <p:cNvCxnSpPr>
            <a:cxnSpLocks/>
          </p:cNvCxnSpPr>
          <p:nvPr/>
        </p:nvCxnSpPr>
        <p:spPr>
          <a:xfrm>
            <a:off x="3825401" y="1230807"/>
            <a:ext cx="2075347" cy="13371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hteck: abgerundete Ecken 87">
            <a:extLst>
              <a:ext uri="{FF2B5EF4-FFF2-40B4-BE49-F238E27FC236}">
                <a16:creationId xmlns:a16="http://schemas.microsoft.com/office/drawing/2014/main" id="{6290B94A-7011-4553-8046-FCF90E8270C1}"/>
              </a:ext>
            </a:extLst>
          </p:cNvPr>
          <p:cNvSpPr/>
          <p:nvPr/>
        </p:nvSpPr>
        <p:spPr>
          <a:xfrm>
            <a:off x="2869026" y="1750560"/>
            <a:ext cx="472269" cy="35621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E4F8E71-63CE-4940-BFDC-03ED117D0245}"/>
              </a:ext>
            </a:extLst>
          </p:cNvPr>
          <p:cNvCxnSpPr>
            <a:cxnSpLocks/>
            <a:stCxn id="173" idx="0"/>
          </p:cNvCxnSpPr>
          <p:nvPr/>
        </p:nvCxnSpPr>
        <p:spPr>
          <a:xfrm rot="5400000" flipH="1" flipV="1">
            <a:off x="4700429" y="1491795"/>
            <a:ext cx="1313362" cy="901523"/>
          </a:xfrm>
          <a:prstGeom prst="bentConnector3">
            <a:avLst>
              <a:gd name="adj1" fmla="val 100223"/>
            </a:avLst>
          </a:prstGeom>
          <a:ln w="12700">
            <a:solidFill>
              <a:srgbClr val="6D757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AD0B55CE-282A-4096-8AAE-3705C992FE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7101" y="35942"/>
            <a:ext cx="2263199" cy="1481624"/>
          </a:xfrm>
          <a:prstGeom prst="bentConnector3">
            <a:avLst>
              <a:gd name="adj1" fmla="val 99662"/>
            </a:avLst>
          </a:prstGeom>
          <a:ln w="12700">
            <a:solidFill>
              <a:srgbClr val="6D757D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B84FB4-8CBB-4672-BC7C-F608FD62C3F7}"/>
              </a:ext>
            </a:extLst>
          </p:cNvPr>
          <p:cNvCxnSpPr/>
          <p:nvPr/>
        </p:nvCxnSpPr>
        <p:spPr>
          <a:xfrm>
            <a:off x="4417888" y="1910735"/>
            <a:ext cx="488460" cy="0"/>
          </a:xfrm>
          <a:prstGeom prst="line">
            <a:avLst/>
          </a:prstGeom>
          <a:ln w="12700">
            <a:solidFill>
              <a:srgbClr val="6D75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: abgerundete Ecken 87">
            <a:extLst>
              <a:ext uri="{FF2B5EF4-FFF2-40B4-BE49-F238E27FC236}">
                <a16:creationId xmlns:a16="http://schemas.microsoft.com/office/drawing/2014/main" id="{66729FDF-1A92-4687-B64C-967DBA17B56B}"/>
              </a:ext>
            </a:extLst>
          </p:cNvPr>
          <p:cNvSpPr/>
          <p:nvPr/>
        </p:nvSpPr>
        <p:spPr>
          <a:xfrm>
            <a:off x="5904067" y="168861"/>
            <a:ext cx="472269" cy="356219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hteck: abgerundete Ecken 87">
            <a:extLst>
              <a:ext uri="{FF2B5EF4-FFF2-40B4-BE49-F238E27FC236}">
                <a16:creationId xmlns:a16="http://schemas.microsoft.com/office/drawing/2014/main" id="{6C2AC4D3-1B25-4BE0-83E2-9159FB989223}"/>
              </a:ext>
            </a:extLst>
          </p:cNvPr>
          <p:cNvSpPr/>
          <p:nvPr/>
        </p:nvSpPr>
        <p:spPr>
          <a:xfrm>
            <a:off x="5763307" y="1750560"/>
            <a:ext cx="472269" cy="356219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9B792AD-B2F3-455E-AB04-DDD324E91786}"/>
              </a:ext>
            </a:extLst>
          </p:cNvPr>
          <p:cNvSpPr txBox="1"/>
          <p:nvPr/>
        </p:nvSpPr>
        <p:spPr>
          <a:xfrm>
            <a:off x="4151137" y="3526990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2A33AAF-6EA2-4615-921B-ED8E9E3690D8}"/>
              </a:ext>
            </a:extLst>
          </p:cNvPr>
          <p:cNvSpPr txBox="1"/>
          <p:nvPr/>
        </p:nvSpPr>
        <p:spPr>
          <a:xfrm>
            <a:off x="6195354" y="1755323"/>
            <a:ext cx="113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reference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F4899C9-BDC9-4458-8E11-C96C261E8056}"/>
              </a:ext>
            </a:extLst>
          </p:cNvPr>
          <p:cNvSpPr txBox="1"/>
          <p:nvPr/>
        </p:nvSpPr>
        <p:spPr>
          <a:xfrm>
            <a:off x="6325996" y="177693"/>
            <a:ext cx="1132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reference</a:t>
            </a:r>
            <a:endParaRPr lang="en-US" sz="1600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FEB43CD-22FA-4865-838A-145678BF6D41}"/>
              </a:ext>
            </a:extLst>
          </p:cNvPr>
          <p:cNvSpPr txBox="1"/>
          <p:nvPr/>
        </p:nvSpPr>
        <p:spPr>
          <a:xfrm>
            <a:off x="4907949" y="126695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b="1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96F0DB96-5EAC-4050-8208-75FFD766CFB2}"/>
              </a:ext>
            </a:extLst>
          </p:cNvPr>
          <p:cNvSpPr txBox="1"/>
          <p:nvPr/>
        </p:nvSpPr>
        <p:spPr>
          <a:xfrm>
            <a:off x="4429123" y="-35220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b="1" dirty="0">
              <a:solidFill>
                <a:srgbClr val="6D75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9272B555-C4EC-477E-83E1-DDFECECCC9EA}"/>
              </a:ext>
            </a:extLst>
          </p:cNvPr>
          <p:cNvGrpSpPr>
            <a:grpSpLocks noChangeAspect="1"/>
          </p:cNvGrpSpPr>
          <p:nvPr/>
        </p:nvGrpSpPr>
        <p:grpSpPr>
          <a:xfrm>
            <a:off x="3472401" y="1800975"/>
            <a:ext cx="432118" cy="278960"/>
            <a:chOff x="2052118" y="2964701"/>
            <a:chExt cx="950411" cy="613551"/>
          </a:xfrm>
          <a:solidFill>
            <a:srgbClr val="FFC000"/>
          </a:solidFill>
        </p:grpSpPr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6CE8367-DCDA-479E-B0CC-3FAF5B59A3DD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D241A2A-DE9C-4837-8586-63D769E2B52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54D6C21-C136-44FE-8A8C-577DF27B1C47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C093716-75DC-49A9-A5D9-C11759B5C04C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9A9629E-420F-473E-AA41-4D0B434F0576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C5C2C85-4C81-4190-8E61-C6F8D22CA125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80827A9B-3A0A-428F-B7CB-DF2D82F0D707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FFC000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75A6273-7685-4860-9E38-307CD057DC6E}"/>
              </a:ext>
            </a:extLst>
          </p:cNvPr>
          <p:cNvGrpSpPr>
            <a:grpSpLocks noChangeAspect="1"/>
          </p:cNvGrpSpPr>
          <p:nvPr/>
        </p:nvGrpSpPr>
        <p:grpSpPr>
          <a:xfrm>
            <a:off x="2723868" y="206143"/>
            <a:ext cx="432118" cy="278960"/>
            <a:chOff x="2052118" y="2964701"/>
            <a:chExt cx="950411" cy="613551"/>
          </a:xfrm>
          <a:solidFill>
            <a:srgbClr val="4FB3D9"/>
          </a:solidFill>
        </p:grpSpPr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E2BE2E9-503D-42AF-AAD6-C6DD0CC575BF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B9624A9C-7975-46EC-BA22-29BD7B11E1AB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8982DBC-86F3-451C-81F2-5460AB5A3B5E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08AFBC9-F84D-4FF9-8CBF-B1983CD5BEBB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FF8A6CF8-D6E9-4DBE-A4AC-3A6239176375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9487BD26-0848-4140-8ACE-E520A93D5CA3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FF31C3C-0A68-4322-877D-CFE4BE7E7CB2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4FB3D9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90CF0B45-70C1-4C0F-B9F7-A909D3ECBD05}"/>
              </a:ext>
            </a:extLst>
          </p:cNvPr>
          <p:cNvGrpSpPr>
            <a:grpSpLocks noChangeAspect="1"/>
          </p:cNvGrpSpPr>
          <p:nvPr/>
        </p:nvGrpSpPr>
        <p:grpSpPr>
          <a:xfrm>
            <a:off x="5136807" y="3566313"/>
            <a:ext cx="432118" cy="278960"/>
            <a:chOff x="2052118" y="2964701"/>
            <a:chExt cx="950411" cy="613551"/>
          </a:xfrm>
          <a:solidFill>
            <a:srgbClr val="6D757D"/>
          </a:solidFill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639D6F2-F877-407A-912E-94052B9C1219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053B017B-4EA4-4050-AB05-50ADA8C0206D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D0296869-1217-4BD7-9B74-C13AEAA9131B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6494DEE-3243-4245-BFF2-403E7BB89D79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1B3F236F-180A-4797-8425-EFEF72647C0E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A12814D-D759-4C14-B65E-92C4900B668A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E0714D8A-6397-4BD3-895D-DA016395CD66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D5CF02A8-CC69-4385-9887-A48695478E95}"/>
              </a:ext>
            </a:extLst>
          </p:cNvPr>
          <p:cNvGrpSpPr>
            <a:grpSpLocks noChangeAspect="1"/>
          </p:cNvGrpSpPr>
          <p:nvPr/>
        </p:nvGrpSpPr>
        <p:grpSpPr>
          <a:xfrm>
            <a:off x="7464997" y="212137"/>
            <a:ext cx="432000" cy="296490"/>
            <a:chOff x="5303673" y="3512290"/>
            <a:chExt cx="4346020" cy="2982756"/>
          </a:xfrm>
        </p:grpSpPr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401AE194-CCFB-45A2-95D1-66D4ACFF7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8570" r="-1"/>
            <a:stretch/>
          </p:blipFill>
          <p:spPr>
            <a:xfrm>
              <a:off x="7411308" y="3521522"/>
              <a:ext cx="2238385" cy="2973524"/>
            </a:xfrm>
            <a:prstGeom prst="rect">
              <a:avLst/>
            </a:prstGeom>
          </p:spPr>
        </p:pic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4AA4BCCD-0C94-4924-8D75-854AA3167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48233"/>
            <a:stretch/>
          </p:blipFill>
          <p:spPr>
            <a:xfrm>
              <a:off x="5303673" y="3512290"/>
              <a:ext cx="2225013" cy="2938527"/>
            </a:xfrm>
            <a:prstGeom prst="rect">
              <a:avLst/>
            </a:prstGeom>
          </p:spPr>
        </p:pic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BA33F2AC-604E-49C1-834E-92BD298EDFD5}"/>
              </a:ext>
            </a:extLst>
          </p:cNvPr>
          <p:cNvGrpSpPr>
            <a:grpSpLocks noChangeAspect="1"/>
          </p:cNvGrpSpPr>
          <p:nvPr/>
        </p:nvGrpSpPr>
        <p:grpSpPr>
          <a:xfrm>
            <a:off x="7313661" y="1792144"/>
            <a:ext cx="432000" cy="295853"/>
            <a:chOff x="4709929" y="3194675"/>
            <a:chExt cx="4145710" cy="2839172"/>
          </a:xfrm>
        </p:grpSpPr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37BE5E94-963D-443A-A0FA-612164012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7177"/>
            <a:stretch/>
          </p:blipFill>
          <p:spPr>
            <a:xfrm>
              <a:off x="6678650" y="3207577"/>
              <a:ext cx="2176989" cy="2816596"/>
            </a:xfrm>
            <a:prstGeom prst="rect">
              <a:avLst/>
            </a:prstGeom>
          </p:spPr>
        </p:pic>
        <p:pic>
          <p:nvPicPr>
            <p:cNvPr id="388" name="Picture 387">
              <a:extLst>
                <a:ext uri="{FF2B5EF4-FFF2-40B4-BE49-F238E27FC236}">
                  <a16:creationId xmlns:a16="http://schemas.microsoft.com/office/drawing/2014/main" id="{5071A93C-A98B-4512-8CB1-2CEA32F55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6237"/>
            <a:stretch/>
          </p:blipFill>
          <p:spPr>
            <a:xfrm>
              <a:off x="4709929" y="3194675"/>
              <a:ext cx="2237843" cy="2839172"/>
            </a:xfrm>
            <a:prstGeom prst="rect">
              <a:avLst/>
            </a:prstGeom>
          </p:spPr>
        </p:pic>
      </p:grpSp>
      <p:pic>
        <p:nvPicPr>
          <p:cNvPr id="410" name="Picture 409">
            <a:extLst>
              <a:ext uri="{FF2B5EF4-FFF2-40B4-BE49-F238E27FC236}">
                <a16:creationId xmlns:a16="http://schemas.microsoft.com/office/drawing/2014/main" id="{7B4E0A7C-5A38-4BD2-BE79-6CC1425711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4"/>
          <a:stretch/>
        </p:blipFill>
        <p:spPr>
          <a:xfrm>
            <a:off x="989306" y="4838412"/>
            <a:ext cx="7631291" cy="1872726"/>
          </a:xfrm>
          <a:prstGeom prst="rect">
            <a:avLst/>
          </a:prstGeom>
        </p:spPr>
      </p:pic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id="{767B44C9-996D-4A9A-B74C-5E128F07F91C}"/>
              </a:ext>
            </a:extLst>
          </p:cNvPr>
          <p:cNvSpPr/>
          <p:nvPr/>
        </p:nvSpPr>
        <p:spPr>
          <a:xfrm>
            <a:off x="7327908" y="4793942"/>
            <a:ext cx="1310065" cy="1953087"/>
          </a:xfrm>
          <a:prstGeom prst="roundRect">
            <a:avLst>
              <a:gd name="adj" fmla="val 734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D5054CA-6B95-41C0-BB6B-356711E51DFD}"/>
              </a:ext>
            </a:extLst>
          </p:cNvPr>
          <p:cNvGrpSpPr>
            <a:grpSpLocks noChangeAspect="1"/>
          </p:cNvGrpSpPr>
          <p:nvPr/>
        </p:nvGrpSpPr>
        <p:grpSpPr>
          <a:xfrm>
            <a:off x="1155258" y="4389557"/>
            <a:ext cx="2887417" cy="706411"/>
            <a:chOff x="6557683" y="1520513"/>
            <a:chExt cx="4179965" cy="1022636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027E746-4840-4CA7-981B-87F2D5C238C3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8784BC33-5257-411C-8CA1-D301DCF641C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CDDC95A-FD0E-465A-8555-D68AEB7F3799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E8613B6B-3F9E-4036-B383-E8829C1481D4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BAA31A2-9DB6-4A49-9EDC-40EF32E61BB4}"/>
                </a:ext>
              </a:extLst>
            </p:cNvPr>
            <p:cNvSpPr txBox="1"/>
            <p:nvPr/>
          </p:nvSpPr>
          <p:spPr>
            <a:xfrm>
              <a:off x="7597432" y="1601497"/>
              <a:ext cx="3140216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isa.study.xlsx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3101536" y="-798466"/>
            <a:ext cx="387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Annotation of replicates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6E5091-A525-4EEE-B1E6-2ECE092CB720}"/>
              </a:ext>
            </a:extLst>
          </p:cNvPr>
          <p:cNvGrpSpPr/>
          <p:nvPr/>
        </p:nvGrpSpPr>
        <p:grpSpPr>
          <a:xfrm>
            <a:off x="3841856" y="1787"/>
            <a:ext cx="1246170" cy="1041700"/>
            <a:chOff x="6809046" y="-594083"/>
            <a:chExt cx="1246170" cy="1041700"/>
          </a:xfrm>
        </p:grpSpPr>
        <p:sp>
          <p:nvSpPr>
            <p:cNvPr id="24" name="Rechteck: abgerundete Ecken 87">
              <a:extLst>
                <a:ext uri="{FF2B5EF4-FFF2-40B4-BE49-F238E27FC236}">
                  <a16:creationId xmlns:a16="http://schemas.microsoft.com/office/drawing/2014/main" id="{5587D9B0-F21B-4B7F-9F4F-0D31F4DD9412}"/>
                </a:ext>
              </a:extLst>
            </p:cNvPr>
            <p:cNvSpPr/>
            <p:nvPr/>
          </p:nvSpPr>
          <p:spPr>
            <a:xfrm>
              <a:off x="7582947" y="-254310"/>
              <a:ext cx="472269" cy="356219"/>
            </a:xfrm>
            <a:prstGeom prst="roundRect">
              <a:avLst/>
            </a:pr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04E6A46-E495-4757-A34D-C3B0319036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09046" y="-594083"/>
              <a:ext cx="638277" cy="1041700"/>
              <a:chOff x="6621653" y="1784030"/>
              <a:chExt cx="2530550" cy="4130005"/>
            </a:xfrm>
          </p:grpSpPr>
          <p:sp>
            <p:nvSpPr>
              <p:cNvPr id="206" name="Freeform 373">
                <a:extLst>
                  <a:ext uri="{FF2B5EF4-FFF2-40B4-BE49-F238E27FC236}">
                    <a16:creationId xmlns:a16="http://schemas.microsoft.com/office/drawing/2014/main" id="{33742570-2926-4CAC-BA70-3ADE84810EA1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1A542309-9242-4B39-917E-6B2EF61B01B0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213" name="Freeform 378">
                  <a:extLst>
                    <a:ext uri="{FF2B5EF4-FFF2-40B4-BE49-F238E27FC236}">
                      <a16:creationId xmlns:a16="http://schemas.microsoft.com/office/drawing/2014/main" id="{3904FCD7-4517-496D-9DCD-6461BB3973AE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916B54DB-DB53-41BA-818B-CB4B3B367AA3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1F4E4687-A4E8-4992-BB4B-94C1FA0F614F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DE8C1FC9-92A8-4EBD-B783-448CFF6692DF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088E7D84-7E70-473A-AA71-2CAA1C116F71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7" name="Freeform 381">
                  <a:extLst>
                    <a:ext uri="{FF2B5EF4-FFF2-40B4-BE49-F238E27FC236}">
                      <a16:creationId xmlns:a16="http://schemas.microsoft.com/office/drawing/2014/main" id="{93DE33A9-99AA-439C-894D-401160C6BF39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46457C2-D110-4271-9CF8-E4E1654C4CEB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0B849DC-5802-441D-AAAC-0DE880A7DE13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12" name="Freeform 377">
                <a:extLst>
                  <a:ext uri="{FF2B5EF4-FFF2-40B4-BE49-F238E27FC236}">
                    <a16:creationId xmlns:a16="http://schemas.microsoft.com/office/drawing/2014/main" id="{8C14A86F-1CE6-4C37-8807-B2990FEBBDD5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4FB3D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66059E8-A4F8-4F2E-9C47-3A138619EC55}"/>
              </a:ext>
            </a:extLst>
          </p:cNvPr>
          <p:cNvCxnSpPr>
            <a:cxnSpLocks/>
          </p:cNvCxnSpPr>
          <p:nvPr/>
        </p:nvCxnSpPr>
        <p:spPr>
          <a:xfrm flipV="1">
            <a:off x="2739957" y="516100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D7749EE8-6D7F-40AC-B055-C0A199A9E430}"/>
              </a:ext>
            </a:extLst>
          </p:cNvPr>
          <p:cNvGrpSpPr/>
          <p:nvPr/>
        </p:nvGrpSpPr>
        <p:grpSpPr>
          <a:xfrm>
            <a:off x="3841705" y="1344184"/>
            <a:ext cx="1246473" cy="1041700"/>
            <a:chOff x="6570639" y="773908"/>
            <a:chExt cx="1246473" cy="104170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1341CF6-C5DF-4E81-B663-8B2AC7BD77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70639" y="773908"/>
              <a:ext cx="638277" cy="1041700"/>
              <a:chOff x="6621653" y="1784030"/>
              <a:chExt cx="2530550" cy="4130005"/>
            </a:xfrm>
          </p:grpSpPr>
          <p:sp>
            <p:nvSpPr>
              <p:cNvPr id="155" name="Freeform 373">
                <a:extLst>
                  <a:ext uri="{FF2B5EF4-FFF2-40B4-BE49-F238E27FC236}">
                    <a16:creationId xmlns:a16="http://schemas.microsoft.com/office/drawing/2014/main" id="{2A2438B6-2FFB-4983-BC17-DDAF8D3BA2F3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2528B765-342A-4349-B7A0-1D0FD884D95D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160" name="Freeform 378">
                  <a:extLst>
                    <a:ext uri="{FF2B5EF4-FFF2-40B4-BE49-F238E27FC236}">
                      <a16:creationId xmlns:a16="http://schemas.microsoft.com/office/drawing/2014/main" id="{C6454847-3162-4AD4-AF40-6A923B8D8200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5DAC1652-A3DE-4BEB-9BCD-173FFFC69506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F7B959D4-79E6-4D9A-B6FE-D6CC44374E47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F561835A-3A79-4BED-A27B-1656DC2C69A7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D15BB0DC-1841-4D4E-8B78-F2F98C4BD5D4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3" name="Freeform 381">
                  <a:extLst>
                    <a:ext uri="{FF2B5EF4-FFF2-40B4-BE49-F238E27FC236}">
                      <a16:creationId xmlns:a16="http://schemas.microsoft.com/office/drawing/2014/main" id="{FB1E1426-0587-40C4-85C7-C7C3EC32D9B4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22266B7-1C85-4908-84CC-10FC62749A5B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A3056CA-5B3C-4C10-B0C0-58C43663216F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59" name="Freeform 377">
                <a:extLst>
                  <a:ext uri="{FF2B5EF4-FFF2-40B4-BE49-F238E27FC236}">
                    <a16:creationId xmlns:a16="http://schemas.microsoft.com/office/drawing/2014/main" id="{F064A90C-3A40-451C-B34C-CBED5D8FC283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68" name="Rechteck: abgerundete Ecken 87">
              <a:extLst>
                <a:ext uri="{FF2B5EF4-FFF2-40B4-BE49-F238E27FC236}">
                  <a16:creationId xmlns:a16="http://schemas.microsoft.com/office/drawing/2014/main" id="{6290B94A-7011-4553-8046-FCF90E8270C1}"/>
                </a:ext>
              </a:extLst>
            </p:cNvPr>
            <p:cNvSpPr/>
            <p:nvPr/>
          </p:nvSpPr>
          <p:spPr>
            <a:xfrm>
              <a:off x="7344843" y="1111743"/>
              <a:ext cx="472269" cy="35621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298999-6695-45E8-86DA-321AF75790B5}"/>
              </a:ext>
            </a:extLst>
          </p:cNvPr>
          <p:cNvGrpSpPr/>
          <p:nvPr/>
        </p:nvGrpSpPr>
        <p:grpSpPr>
          <a:xfrm>
            <a:off x="3851683" y="2664122"/>
            <a:ext cx="1226517" cy="1041700"/>
            <a:chOff x="6609062" y="2376560"/>
            <a:chExt cx="1226517" cy="10417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9DB2F61-C7C5-474E-921B-082EBF46743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9062" y="2376560"/>
              <a:ext cx="638277" cy="1041700"/>
              <a:chOff x="6621653" y="1784030"/>
              <a:chExt cx="2530550" cy="4130005"/>
            </a:xfrm>
          </p:grpSpPr>
          <p:sp>
            <p:nvSpPr>
              <p:cNvPr id="167" name="Freeform 373">
                <a:extLst>
                  <a:ext uri="{FF2B5EF4-FFF2-40B4-BE49-F238E27FC236}">
                    <a16:creationId xmlns:a16="http://schemas.microsoft.com/office/drawing/2014/main" id="{CA6D6104-941B-446A-ABC3-473F13FC3223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2E817062-683A-4BBC-AD62-5E46B3C31BED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172" name="Freeform 378">
                  <a:extLst>
                    <a:ext uri="{FF2B5EF4-FFF2-40B4-BE49-F238E27FC236}">
                      <a16:creationId xmlns:a16="http://schemas.microsoft.com/office/drawing/2014/main" id="{5F55AB93-80E8-46EE-98A5-E34445E94B34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86D0508E-2371-4BC4-973F-AB75656442A8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C03B650C-774D-471D-9229-31E90166B3D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F4557910-5C84-4FD7-A62F-5B5E7AC8AE5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Rectangle 176">
                    <a:extLst>
                      <a:ext uri="{FF2B5EF4-FFF2-40B4-BE49-F238E27FC236}">
                        <a16:creationId xmlns:a16="http://schemas.microsoft.com/office/drawing/2014/main" id="{76C65F9D-DF38-415A-91D9-4F4F9AE3DAEC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5" name="Freeform 381">
                  <a:extLst>
                    <a:ext uri="{FF2B5EF4-FFF2-40B4-BE49-F238E27FC236}">
                      <a16:creationId xmlns:a16="http://schemas.microsoft.com/office/drawing/2014/main" id="{F51C2B2E-A33B-4849-A6F7-C2518DE7002A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09B4FC2-6D95-4D3B-B5FD-6DCF1CF39A8A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E6707B8-DBEF-40C5-B59B-3EA2A083B460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1" name="Freeform 377">
                <a:extLst>
                  <a:ext uri="{FF2B5EF4-FFF2-40B4-BE49-F238E27FC236}">
                    <a16:creationId xmlns:a16="http://schemas.microsoft.com/office/drawing/2014/main" id="{F2C60462-26C7-44F6-948F-EDCE9F1C6BC1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6D757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8" name="Rechteck: abgerundete Ecken 87">
              <a:extLst>
                <a:ext uri="{FF2B5EF4-FFF2-40B4-BE49-F238E27FC236}">
                  <a16:creationId xmlns:a16="http://schemas.microsoft.com/office/drawing/2014/main" id="{FD9CCBB2-09D2-409C-AD32-C1FB2948C620}"/>
                </a:ext>
              </a:extLst>
            </p:cNvPr>
            <p:cNvSpPr/>
            <p:nvPr/>
          </p:nvSpPr>
          <p:spPr>
            <a:xfrm>
              <a:off x="7363310" y="2718398"/>
              <a:ext cx="472269" cy="356219"/>
            </a:xfrm>
            <a:prstGeom prst="roundRect">
              <a:avLst/>
            </a:pr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5C6F6E3-480F-49B7-9493-9CD8A08EFA6A}"/>
              </a:ext>
            </a:extLst>
          </p:cNvPr>
          <p:cNvGrpSpPr>
            <a:grpSpLocks noChangeAspect="1"/>
          </p:cNvGrpSpPr>
          <p:nvPr/>
        </p:nvGrpSpPr>
        <p:grpSpPr>
          <a:xfrm>
            <a:off x="1332017" y="145557"/>
            <a:ext cx="1188567" cy="767296"/>
            <a:chOff x="2052118" y="2964701"/>
            <a:chExt cx="950411" cy="613551"/>
          </a:xfrm>
          <a:solidFill>
            <a:srgbClr val="4FB3D9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E0E5735-4F6B-4EC2-BD04-AE1FB1AFBDAB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9C771FB-88BC-4162-AF72-0BD6473B2E2A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5F0CB44-EEEF-4725-85AA-57AF94BE1952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5C32120-794A-46DE-96E8-9A764EAAA772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C6D300B-9147-4BF3-8153-3731C8713F9E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FCC6945-095A-4363-80B1-D84DA9162F22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741FACD-BB19-4772-9374-47F6E1EA52D0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C62E0D8-5F15-4A82-BF12-413F80E8CFF9}"/>
              </a:ext>
            </a:extLst>
          </p:cNvPr>
          <p:cNvGrpSpPr>
            <a:grpSpLocks noChangeAspect="1"/>
          </p:cNvGrpSpPr>
          <p:nvPr/>
        </p:nvGrpSpPr>
        <p:grpSpPr>
          <a:xfrm>
            <a:off x="1332017" y="1477651"/>
            <a:ext cx="1188567" cy="767296"/>
            <a:chOff x="2052118" y="2964701"/>
            <a:chExt cx="950411" cy="613551"/>
          </a:xfrm>
          <a:solidFill>
            <a:srgbClr val="FFC000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B134B24-0C48-4E5B-BABF-5C64567926A9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D0B713D-3890-4CFD-A9BD-061F2508C2C9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72D100B-903C-4A19-A82D-5F0674F4074E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73B4158-79BA-48A5-BCC5-CFC40F388D1A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F344CFF-38CF-425E-A32E-970F9E0654A0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48EC785-6C65-4778-8278-AA3131A6B095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F35C219-5D57-40C3-8E35-3E1EC976C654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940DFA7-B9D2-49E5-8B26-1065754945EA}"/>
              </a:ext>
            </a:extLst>
          </p:cNvPr>
          <p:cNvGrpSpPr>
            <a:grpSpLocks noChangeAspect="1"/>
          </p:cNvGrpSpPr>
          <p:nvPr/>
        </p:nvGrpSpPr>
        <p:grpSpPr>
          <a:xfrm>
            <a:off x="1332017" y="2809746"/>
            <a:ext cx="1188567" cy="767296"/>
            <a:chOff x="2052118" y="2964701"/>
            <a:chExt cx="950411" cy="613551"/>
          </a:xfrm>
          <a:solidFill>
            <a:srgbClr val="6D757D"/>
          </a:solidFill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1175FD9-1215-44BC-B19D-94E39C233F9E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C40E6DA-04C8-40A9-BBEC-908C9162D6B4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206CC00-07BB-4F63-A36C-BE85FBFA1DFF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491FB18-8BE1-45B3-955C-14321D753219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F9F6DDA-2BF8-4F9B-B3B8-F137AC5F7F08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1EFECB4-B01B-4320-B632-654307F2C129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A89A01D-D495-4A09-99EC-B3793799FE19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grpFill/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F5D0D61-5E42-4D04-B26A-79F80E073B8D}"/>
              </a:ext>
            </a:extLst>
          </p:cNvPr>
          <p:cNvCxnSpPr>
            <a:cxnSpLocks/>
          </p:cNvCxnSpPr>
          <p:nvPr/>
        </p:nvCxnSpPr>
        <p:spPr>
          <a:xfrm flipV="1">
            <a:off x="2744764" y="1853352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F615B86-7163-434C-9F5A-966C19E25993}"/>
              </a:ext>
            </a:extLst>
          </p:cNvPr>
          <p:cNvCxnSpPr>
            <a:cxnSpLocks/>
          </p:cNvCxnSpPr>
          <p:nvPr/>
        </p:nvCxnSpPr>
        <p:spPr>
          <a:xfrm flipV="1">
            <a:off x="2744764" y="3191904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3AC351C-87F5-4DB0-9909-6536D4D85070}"/>
              </a:ext>
            </a:extLst>
          </p:cNvPr>
          <p:cNvSpPr txBox="1"/>
          <p:nvPr/>
        </p:nvSpPr>
        <p:spPr>
          <a:xfrm>
            <a:off x="1494062" y="3610255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</a:t>
            </a:r>
            <a:r>
              <a:rPr lang="en-US" b="1" dirty="0">
                <a:solidFill>
                  <a:srgbClr val="6D75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2FB54EA-B075-454A-B58A-D58031D73933}"/>
              </a:ext>
            </a:extLst>
          </p:cNvPr>
          <p:cNvSpPr txBox="1"/>
          <p:nvPr/>
        </p:nvSpPr>
        <p:spPr>
          <a:xfrm>
            <a:off x="1494062" y="2248165"/>
            <a:ext cx="86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</a:t>
            </a: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A9C1E05-4155-4459-9B5C-72AD6CEFAE91}"/>
              </a:ext>
            </a:extLst>
          </p:cNvPr>
          <p:cNvSpPr txBox="1"/>
          <p:nvPr/>
        </p:nvSpPr>
        <p:spPr>
          <a:xfrm>
            <a:off x="1494062" y="905914"/>
            <a:ext cx="87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4FB3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Plant</a:t>
            </a:r>
            <a:r>
              <a:rPr lang="en-US" b="1" dirty="0">
                <a:solidFill>
                  <a:srgbClr val="4FB3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447A58-E333-42C8-991C-C11C83E6C72F}"/>
              </a:ext>
            </a:extLst>
          </p:cNvPr>
          <p:cNvGrpSpPr/>
          <p:nvPr/>
        </p:nvGrpSpPr>
        <p:grpSpPr>
          <a:xfrm>
            <a:off x="6614725" y="199028"/>
            <a:ext cx="1087279" cy="748458"/>
            <a:chOff x="6627011" y="199028"/>
            <a:chExt cx="1087279" cy="748458"/>
          </a:xfrm>
        </p:grpSpPr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7F218A10-40D2-44F2-BEA3-2FAA630B0AEA}"/>
                </a:ext>
              </a:extLst>
            </p:cNvPr>
            <p:cNvGrpSpPr/>
            <p:nvPr/>
          </p:nvGrpSpPr>
          <p:grpSpPr>
            <a:xfrm>
              <a:off x="6627011" y="504219"/>
              <a:ext cx="1087279" cy="443267"/>
              <a:chOff x="5240353" y="2201107"/>
              <a:chExt cx="1186877" cy="483872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186E5448-398C-4649-B037-A567717B0B1E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387" name="Straight Arrow Connector 386">
                  <a:extLst>
                    <a:ext uri="{FF2B5EF4-FFF2-40B4-BE49-F238E27FC236}">
                      <a16:creationId xmlns:a16="http://schemas.microsoft.com/office/drawing/2014/main" id="{C8DA3002-0E37-49F8-AF7B-C3AA01817A9A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389" name="Straight Arrow Connector 388">
                  <a:extLst>
                    <a:ext uri="{FF2B5EF4-FFF2-40B4-BE49-F238E27FC236}">
                      <a16:creationId xmlns:a16="http://schemas.microsoft.com/office/drawing/2014/main" id="{CB378233-955A-4D6C-8047-B4EDB3DEB684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2BB703E7-DA35-43F1-AD25-95C157032421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85543AB8-7E7D-4CC9-9A3C-94B5BD2C768C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5E34CCA-295E-413C-9726-823204704058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70AEAF66-EA79-4C0A-880B-508BE6766608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27D08593-1D67-407B-9C36-D116BBB7C47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8B3AA3FA-68E4-42E0-845F-1105488BBFD3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7" name="Straight Connector 376">
                    <a:extLst>
                      <a:ext uri="{FF2B5EF4-FFF2-40B4-BE49-F238E27FC236}">
                        <a16:creationId xmlns:a16="http://schemas.microsoft.com/office/drawing/2014/main" id="{8BB5EFDC-E61C-460C-A9CB-BEC29EB3151C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8" name="Straight Connector 377">
                    <a:extLst>
                      <a:ext uri="{FF2B5EF4-FFF2-40B4-BE49-F238E27FC236}">
                        <a16:creationId xmlns:a16="http://schemas.microsoft.com/office/drawing/2014/main" id="{0438C12A-3A9F-48AD-A1CA-7F6A796DF147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9" name="Straight Connector 378">
                    <a:extLst>
                      <a:ext uri="{FF2B5EF4-FFF2-40B4-BE49-F238E27FC236}">
                        <a16:creationId xmlns:a16="http://schemas.microsoft.com/office/drawing/2014/main" id="{CCD27CA6-EEF5-4916-9446-FAC575755BB6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0" name="Straight Connector 379">
                    <a:extLst>
                      <a:ext uri="{FF2B5EF4-FFF2-40B4-BE49-F238E27FC236}">
                        <a16:creationId xmlns:a16="http://schemas.microsoft.com/office/drawing/2014/main" id="{9F05D9E9-DA81-472A-B624-49C27B59AD87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08C6DA5A-FD37-4FA5-A8B0-F548C3C0DCE9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2" name="Straight Connector 381">
                    <a:extLst>
                      <a:ext uri="{FF2B5EF4-FFF2-40B4-BE49-F238E27FC236}">
                        <a16:creationId xmlns:a16="http://schemas.microsoft.com/office/drawing/2014/main" id="{12E3AF48-7CA7-456C-B483-7B32D465D06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0FAF1522-1014-421D-93B1-56E715402D55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97CB7214-1BC8-4714-98F5-3CAED14B88F0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5" name="Straight Connector 384">
                    <a:extLst>
                      <a:ext uri="{FF2B5EF4-FFF2-40B4-BE49-F238E27FC236}">
                        <a16:creationId xmlns:a16="http://schemas.microsoft.com/office/drawing/2014/main" id="{F1929097-F4FB-4AC8-BF55-39EC0A73CBD4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E984DF66-F79E-4164-92ED-C59611381BD7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329" name="Group 328">
                  <a:extLst>
                    <a:ext uri="{FF2B5EF4-FFF2-40B4-BE49-F238E27FC236}">
                      <a16:creationId xmlns:a16="http://schemas.microsoft.com/office/drawing/2014/main" id="{00968F28-3250-43B8-9599-F10AA0C93FAE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91F644B2-BBD8-4465-B7A0-D497619DB7DD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06169409-ED06-481D-B338-7C4C77B1A43B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2" name="Straight Connector 331">
                    <a:extLst>
                      <a:ext uri="{FF2B5EF4-FFF2-40B4-BE49-F238E27FC236}">
                        <a16:creationId xmlns:a16="http://schemas.microsoft.com/office/drawing/2014/main" id="{BF35F450-BC83-4826-AB30-1514195261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692EB5F9-ADF7-4642-8AE3-5D6FDC2DDB9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2FB9C29D-822F-4358-ACDD-63D1B05A97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5" name="Straight Connector 334">
                    <a:extLst>
                      <a:ext uri="{FF2B5EF4-FFF2-40B4-BE49-F238E27FC236}">
                        <a16:creationId xmlns:a16="http://schemas.microsoft.com/office/drawing/2014/main" id="{4329DA20-627E-49F2-AC25-8E0D7D58DC5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559C7E2F-5CF8-484F-A42D-E671D383742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FB2D87EF-996C-4F37-A03F-660E9045A1D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42737090-7017-4D94-9418-DB0871403FB9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03E21D15-4697-4858-8504-A4903AB5AFAC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DFCBC18F-F277-4273-86BB-1F609A5225A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1" name="Straight Connector 340">
                    <a:extLst>
                      <a:ext uri="{FF2B5EF4-FFF2-40B4-BE49-F238E27FC236}">
                        <a16:creationId xmlns:a16="http://schemas.microsoft.com/office/drawing/2014/main" id="{699F46CF-E449-4C25-BF84-7173BFE71A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2" name="Straight Connector 341">
                    <a:extLst>
                      <a:ext uri="{FF2B5EF4-FFF2-40B4-BE49-F238E27FC236}">
                        <a16:creationId xmlns:a16="http://schemas.microsoft.com/office/drawing/2014/main" id="{D6378315-6716-4118-BF98-83F8549CEBE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51433FC3-08F7-4AFC-B6D0-D7B862C731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BF3DB680-4235-4EFF-AD43-1221FE1FEE1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5" name="Straight Connector 344">
                    <a:extLst>
                      <a:ext uri="{FF2B5EF4-FFF2-40B4-BE49-F238E27FC236}">
                        <a16:creationId xmlns:a16="http://schemas.microsoft.com/office/drawing/2014/main" id="{65899829-DA2D-41D7-8C41-3C6E386FE9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82277859-CCF8-4AB8-A349-648C03F835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407FE675-4510-42C6-B3C8-B63A7F6653B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C6DB3E1F-88A8-47C5-BCB5-EC1BCD42A610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62D30467-D7EA-46CD-B023-1FD8B6D59BB6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6C8CCC31-4BF4-4224-A93F-3ED61D2366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C33F935C-E933-4D5E-A99D-1330CFCBF7A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3D7B8C98-011E-434A-9977-825E26875366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4" name="Straight Connector 353">
                    <a:extLst>
                      <a:ext uri="{FF2B5EF4-FFF2-40B4-BE49-F238E27FC236}">
                        <a16:creationId xmlns:a16="http://schemas.microsoft.com/office/drawing/2014/main" id="{AA56D6FC-FBC2-46D3-B00A-A902F702CD61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BA91FC1A-23E7-4830-8638-FABFBCA0365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1F214B79-8DEA-4680-9CE9-AE0595AAD6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7" name="Straight Connector 356">
                    <a:extLst>
                      <a:ext uri="{FF2B5EF4-FFF2-40B4-BE49-F238E27FC236}">
                        <a16:creationId xmlns:a16="http://schemas.microsoft.com/office/drawing/2014/main" id="{E7677D9E-286B-45BD-8A47-D8A29F7F64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8" name="Straight Connector 357">
                    <a:extLst>
                      <a:ext uri="{FF2B5EF4-FFF2-40B4-BE49-F238E27FC236}">
                        <a16:creationId xmlns:a16="http://schemas.microsoft.com/office/drawing/2014/main" id="{54AB2A83-F986-4007-9854-AB10D8AB372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59" name="Straight Connector 358">
                    <a:extLst>
                      <a:ext uri="{FF2B5EF4-FFF2-40B4-BE49-F238E27FC236}">
                        <a16:creationId xmlns:a16="http://schemas.microsoft.com/office/drawing/2014/main" id="{F31FC781-E1A5-4408-967B-2C3FBB396E3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0" name="Straight Connector 359">
                    <a:extLst>
                      <a:ext uri="{FF2B5EF4-FFF2-40B4-BE49-F238E27FC236}">
                        <a16:creationId xmlns:a16="http://schemas.microsoft.com/office/drawing/2014/main" id="{45C98158-E733-48BA-A46B-ACDD48E13A9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1" name="Straight Connector 360">
                    <a:extLst>
                      <a:ext uri="{FF2B5EF4-FFF2-40B4-BE49-F238E27FC236}">
                        <a16:creationId xmlns:a16="http://schemas.microsoft.com/office/drawing/2014/main" id="{737C449B-CFD5-471B-AA5A-174239FAF273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2" name="Straight Connector 361">
                    <a:extLst>
                      <a:ext uri="{FF2B5EF4-FFF2-40B4-BE49-F238E27FC236}">
                        <a16:creationId xmlns:a16="http://schemas.microsoft.com/office/drawing/2014/main" id="{009F6E8B-BEFC-4DE8-B385-C87CE155FBE1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EA7EDF3B-BFA0-419B-B9EE-FA0DAA6A450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449E1CE5-03C2-4F69-B006-56A548A544B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C5E4C3E1-CA43-4A25-B5B9-EB7A14B59838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98E93028-3A1C-4C3A-AD1A-49AB66B7FF84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C193516B-0BAE-44ED-923C-21634D644C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38DDF1A2-BBE3-4A2A-9AF2-7BC062A415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92C7A6A5-4A55-4179-BCCD-DA60F3B60E68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07AA6660-53F7-43A5-A7D8-D230BA84E644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EB03B2F7-D15D-466C-9412-E051DA95A9F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7ECB7852-A6EB-4F38-83F3-87975DF60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6EAC9E3C-20C2-4187-8A51-06F9590D7EDA}"/>
                </a:ext>
              </a:extLst>
            </p:cNvPr>
            <p:cNvGrpSpPr/>
            <p:nvPr/>
          </p:nvGrpSpPr>
          <p:grpSpPr>
            <a:xfrm>
              <a:off x="6963179" y="199028"/>
              <a:ext cx="733646" cy="394227"/>
              <a:chOff x="6647087" y="2276596"/>
              <a:chExt cx="1866632" cy="1003043"/>
            </a:xfrm>
          </p:grpSpPr>
          <p:sp>
            <p:nvSpPr>
              <p:cNvPr id="393" name="Freeform 91">
                <a:extLst>
                  <a:ext uri="{FF2B5EF4-FFF2-40B4-BE49-F238E27FC236}">
                    <a16:creationId xmlns:a16="http://schemas.microsoft.com/office/drawing/2014/main" id="{95A7054E-8CAA-41E4-BEDC-AC9EDA04B102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Freeform 92">
                <a:extLst>
                  <a:ext uri="{FF2B5EF4-FFF2-40B4-BE49-F238E27FC236}">
                    <a16:creationId xmlns:a16="http://schemas.microsoft.com/office/drawing/2014/main" id="{17EDC37D-31E4-4D7A-8343-47EBB09B2859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Freeform 93">
                <a:extLst>
                  <a:ext uri="{FF2B5EF4-FFF2-40B4-BE49-F238E27FC236}">
                    <a16:creationId xmlns:a16="http://schemas.microsoft.com/office/drawing/2014/main" id="{B5783684-AB23-4E12-9F6D-9D63CA2FCEAC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D7579EF2-9C0D-4097-B46D-D3173C46A3DB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399" name="Freeform 96">
                <a:extLst>
                  <a:ext uri="{FF2B5EF4-FFF2-40B4-BE49-F238E27FC236}">
                    <a16:creationId xmlns:a16="http://schemas.microsoft.com/office/drawing/2014/main" id="{1481BFC3-73B9-454B-A568-5C8C96AC80E2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2" name="Straight Arrow Connector 401">
                <a:extLst>
                  <a:ext uri="{FF2B5EF4-FFF2-40B4-BE49-F238E27FC236}">
                    <a16:creationId xmlns:a16="http://schemas.microsoft.com/office/drawing/2014/main" id="{88B85B41-B07E-4453-9DD7-367FED4C5564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03" name="Freeform 101">
                <a:extLst>
                  <a:ext uri="{FF2B5EF4-FFF2-40B4-BE49-F238E27FC236}">
                    <a16:creationId xmlns:a16="http://schemas.microsoft.com/office/drawing/2014/main" id="{63C5823F-EA5E-43E2-92AC-E321A1CC0ABA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4" name="TextBox 403">
            <a:extLst>
              <a:ext uri="{FF2B5EF4-FFF2-40B4-BE49-F238E27FC236}">
                <a16:creationId xmlns:a16="http://schemas.microsoft.com/office/drawing/2014/main" id="{E949D3F9-509C-468F-B956-F51247F251D4}"/>
              </a:ext>
            </a:extLst>
          </p:cNvPr>
          <p:cNvSpPr txBox="1"/>
          <p:nvPr/>
        </p:nvSpPr>
        <p:spPr>
          <a:xfrm>
            <a:off x="2801664" y="534089"/>
            <a:ext cx="95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harvesting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3F345197-9D38-408F-8243-1F6B14CFCC2F}"/>
              </a:ext>
            </a:extLst>
          </p:cNvPr>
          <p:cNvSpPr txBox="1"/>
          <p:nvPr/>
        </p:nvSpPr>
        <p:spPr>
          <a:xfrm>
            <a:off x="2801664" y="3210328"/>
            <a:ext cx="95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harvesting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B25257FF-FB4A-4955-93BF-B179E1FEF49B}"/>
              </a:ext>
            </a:extLst>
          </p:cNvPr>
          <p:cNvSpPr txBox="1"/>
          <p:nvPr/>
        </p:nvSpPr>
        <p:spPr>
          <a:xfrm>
            <a:off x="2801664" y="1845075"/>
            <a:ext cx="95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harvesting</a:t>
            </a:r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0D636262-5E97-490A-9A3B-8AC2D8893DBC}"/>
              </a:ext>
            </a:extLst>
          </p:cNvPr>
          <p:cNvCxnSpPr>
            <a:cxnSpLocks/>
          </p:cNvCxnSpPr>
          <p:nvPr/>
        </p:nvCxnSpPr>
        <p:spPr>
          <a:xfrm flipV="1">
            <a:off x="5329069" y="526686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50BBDAFB-68FF-4ECF-BA8B-4BB27DA53E60}"/>
              </a:ext>
            </a:extLst>
          </p:cNvPr>
          <p:cNvSpPr txBox="1"/>
          <p:nvPr/>
        </p:nvSpPr>
        <p:spPr>
          <a:xfrm>
            <a:off x="5486026" y="544675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53F77A05-F486-44BF-A4AB-8481658F26C3}"/>
              </a:ext>
            </a:extLst>
          </p:cNvPr>
          <p:cNvCxnSpPr>
            <a:cxnSpLocks/>
          </p:cNvCxnSpPr>
          <p:nvPr/>
        </p:nvCxnSpPr>
        <p:spPr>
          <a:xfrm flipV="1">
            <a:off x="5329069" y="1850076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1AC2B7B7-C200-498A-BFD7-441EDF3D369C}"/>
              </a:ext>
            </a:extLst>
          </p:cNvPr>
          <p:cNvSpPr txBox="1"/>
          <p:nvPr/>
        </p:nvSpPr>
        <p:spPr>
          <a:xfrm>
            <a:off x="5486026" y="1868065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E4EF42B6-5DA5-4C79-AB4C-624AE6F4C22D}"/>
              </a:ext>
            </a:extLst>
          </p:cNvPr>
          <p:cNvCxnSpPr>
            <a:cxnSpLocks/>
          </p:cNvCxnSpPr>
          <p:nvPr/>
        </p:nvCxnSpPr>
        <p:spPr>
          <a:xfrm flipV="1">
            <a:off x="5329069" y="3184052"/>
            <a:ext cx="1101122" cy="1300"/>
          </a:xfrm>
          <a:prstGeom prst="straightConnector1">
            <a:avLst/>
          </a:prstGeom>
          <a:ln w="25400">
            <a:solidFill>
              <a:srgbClr val="6D757D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E29800ED-08F2-424C-BFD8-E83079336007}"/>
              </a:ext>
            </a:extLst>
          </p:cNvPr>
          <p:cNvSpPr txBox="1"/>
          <p:nvPr/>
        </p:nvSpPr>
        <p:spPr>
          <a:xfrm>
            <a:off x="5486026" y="3202041"/>
            <a:ext cx="756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nalysis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C1B1697-EA2D-48F8-BD8F-9C65EEF2829E}"/>
              </a:ext>
            </a:extLst>
          </p:cNvPr>
          <p:cNvGrpSpPr/>
          <p:nvPr/>
        </p:nvGrpSpPr>
        <p:grpSpPr>
          <a:xfrm>
            <a:off x="6614725" y="1543238"/>
            <a:ext cx="1087279" cy="748458"/>
            <a:chOff x="6627011" y="199028"/>
            <a:chExt cx="1087279" cy="748458"/>
          </a:xfrm>
        </p:grpSpPr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CAAC3777-76CB-47F7-A5E4-713E8BD6373E}"/>
                </a:ext>
              </a:extLst>
            </p:cNvPr>
            <p:cNvGrpSpPr/>
            <p:nvPr/>
          </p:nvGrpSpPr>
          <p:grpSpPr>
            <a:xfrm>
              <a:off x="6627011" y="504219"/>
              <a:ext cx="1087279" cy="443267"/>
              <a:chOff x="5240353" y="2201107"/>
              <a:chExt cx="1186877" cy="483872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97572934-7DB0-4F0E-8688-5493E0441694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553" name="Straight Arrow Connector 552">
                  <a:extLst>
                    <a:ext uri="{FF2B5EF4-FFF2-40B4-BE49-F238E27FC236}">
                      <a16:creationId xmlns:a16="http://schemas.microsoft.com/office/drawing/2014/main" id="{10CE2B1A-F046-41F5-A971-C08BD114DAD3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54" name="Straight Arrow Connector 553">
                  <a:extLst>
                    <a:ext uri="{FF2B5EF4-FFF2-40B4-BE49-F238E27FC236}">
                      <a16:creationId xmlns:a16="http://schemas.microsoft.com/office/drawing/2014/main" id="{463D67B3-E4B4-47F8-83E0-5E824CF53184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55" name="TextBox 554">
                  <a:extLst>
                    <a:ext uri="{FF2B5EF4-FFF2-40B4-BE49-F238E27FC236}">
                      <a16:creationId xmlns:a16="http://schemas.microsoft.com/office/drawing/2014/main" id="{1400217C-CD37-45A9-B44E-D1E76334366E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556" name="TextBox 555">
                  <a:extLst>
                    <a:ext uri="{FF2B5EF4-FFF2-40B4-BE49-F238E27FC236}">
                      <a16:creationId xmlns:a16="http://schemas.microsoft.com/office/drawing/2014/main" id="{A235BEB7-7BCA-4518-863D-3DA1838C94B7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33D066D1-8498-4B1E-B05F-060DF9F23415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497" name="Group 496">
                  <a:extLst>
                    <a:ext uri="{FF2B5EF4-FFF2-40B4-BE49-F238E27FC236}">
                      <a16:creationId xmlns:a16="http://schemas.microsoft.com/office/drawing/2014/main" id="{36007330-15E3-4FDF-BA8F-46432C480DF8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541" name="Straight Connector 540">
                    <a:extLst>
                      <a:ext uri="{FF2B5EF4-FFF2-40B4-BE49-F238E27FC236}">
                        <a16:creationId xmlns:a16="http://schemas.microsoft.com/office/drawing/2014/main" id="{C4DC6683-8BBD-40A1-85EC-32742173FF5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DEDE6F6F-F9AD-4CC9-A0C0-1C6AAC326EEC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AD2303DC-AA3C-4F5F-8E9E-943B5858EAE1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4" name="Straight Connector 543">
                    <a:extLst>
                      <a:ext uri="{FF2B5EF4-FFF2-40B4-BE49-F238E27FC236}">
                        <a16:creationId xmlns:a16="http://schemas.microsoft.com/office/drawing/2014/main" id="{25442936-BBD9-41F8-B2B0-85B38ED61C3D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5" name="Straight Connector 544">
                    <a:extLst>
                      <a:ext uri="{FF2B5EF4-FFF2-40B4-BE49-F238E27FC236}">
                        <a16:creationId xmlns:a16="http://schemas.microsoft.com/office/drawing/2014/main" id="{9649CF35-BD5A-4257-B92E-0CCFA3A1135F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EF69FF0A-282F-4C66-81D5-FCA65EA9658E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FA509E97-53DB-4C4E-B89F-AFE68E895D5A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8" name="Straight Connector 547">
                    <a:extLst>
                      <a:ext uri="{FF2B5EF4-FFF2-40B4-BE49-F238E27FC236}">
                        <a16:creationId xmlns:a16="http://schemas.microsoft.com/office/drawing/2014/main" id="{14948B56-82EC-4D8D-B129-4B1FA67E1F68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7747CD50-6415-420B-ADA8-9523C81AE61D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BAF33878-584E-46B3-B97F-83ADBF994C32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1" name="Straight Connector 550">
                    <a:extLst>
                      <a:ext uri="{FF2B5EF4-FFF2-40B4-BE49-F238E27FC236}">
                        <a16:creationId xmlns:a16="http://schemas.microsoft.com/office/drawing/2014/main" id="{FB3073A8-E54E-44E8-B092-7EE91425A750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88E8EA5F-4E7F-472E-A5F8-457ED7DBAFFB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23735AA0-F61A-47D7-856E-29AFA70575BA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499" name="Straight Connector 498">
                    <a:extLst>
                      <a:ext uri="{FF2B5EF4-FFF2-40B4-BE49-F238E27FC236}">
                        <a16:creationId xmlns:a16="http://schemas.microsoft.com/office/drawing/2014/main" id="{56A36D0F-ABC3-49FC-8F79-8D2274DCB04B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9946E55E-655E-4DF7-977C-B062EED00B40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83FCC55E-0CF0-4677-B24A-90A4BE39B73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4CC8A807-D41E-43AE-9D2B-83D7942BEE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3" name="Straight Connector 502">
                    <a:extLst>
                      <a:ext uri="{FF2B5EF4-FFF2-40B4-BE49-F238E27FC236}">
                        <a16:creationId xmlns:a16="http://schemas.microsoft.com/office/drawing/2014/main" id="{04346EB1-CECA-4A07-B94C-959E5C2EE3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4" name="Straight Connector 503">
                    <a:extLst>
                      <a:ext uri="{FF2B5EF4-FFF2-40B4-BE49-F238E27FC236}">
                        <a16:creationId xmlns:a16="http://schemas.microsoft.com/office/drawing/2014/main" id="{9F3BD849-6E71-4959-B42D-FD606064801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5" name="Straight Connector 504">
                    <a:extLst>
                      <a:ext uri="{FF2B5EF4-FFF2-40B4-BE49-F238E27FC236}">
                        <a16:creationId xmlns:a16="http://schemas.microsoft.com/office/drawing/2014/main" id="{9AFF5A53-E2C7-418C-9576-ADA61094FE9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DCD48657-4F0C-4A19-BFF7-012B8C22C80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3636BE39-13FB-4031-A597-3AA35FB0400A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77C247E6-A63E-4691-9CA5-221D641627F2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9" name="Straight Connector 508">
                    <a:extLst>
                      <a:ext uri="{FF2B5EF4-FFF2-40B4-BE49-F238E27FC236}">
                        <a16:creationId xmlns:a16="http://schemas.microsoft.com/office/drawing/2014/main" id="{4B711028-D6C2-4F85-A264-1CC5089845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527E0FA8-AC42-461B-8C43-DF9F87589D9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F537427A-37E0-49AC-9DAC-769310A52E6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2" name="Straight Connector 511">
                    <a:extLst>
                      <a:ext uri="{FF2B5EF4-FFF2-40B4-BE49-F238E27FC236}">
                        <a16:creationId xmlns:a16="http://schemas.microsoft.com/office/drawing/2014/main" id="{5C5C5010-F7AE-4BD4-AFB9-8253BFFA0C2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7B7334EC-8AD5-4D8D-A695-E2A0A6D1FE7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9F1166E4-7C38-4A11-A06E-40158BD2A6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5" name="Straight Connector 514">
                    <a:extLst>
                      <a:ext uri="{FF2B5EF4-FFF2-40B4-BE49-F238E27FC236}">
                        <a16:creationId xmlns:a16="http://schemas.microsoft.com/office/drawing/2014/main" id="{83816C2F-8542-410E-ACF2-685D675C809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08C53AA4-BAB4-485F-9E4B-2A0DC41C48A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67BAC09F-C798-48B2-ACA5-C4852A20937C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8" name="Straight Connector 517">
                    <a:extLst>
                      <a:ext uri="{FF2B5EF4-FFF2-40B4-BE49-F238E27FC236}">
                        <a16:creationId xmlns:a16="http://schemas.microsoft.com/office/drawing/2014/main" id="{9E12D0D9-316D-481C-9974-EEA82464D8AC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9" name="Straight Connector 518">
                    <a:extLst>
                      <a:ext uri="{FF2B5EF4-FFF2-40B4-BE49-F238E27FC236}">
                        <a16:creationId xmlns:a16="http://schemas.microsoft.com/office/drawing/2014/main" id="{11C130E7-3DBC-4FEE-B430-A27EB813CA6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0" name="Straight Connector 519">
                    <a:extLst>
                      <a:ext uri="{FF2B5EF4-FFF2-40B4-BE49-F238E27FC236}">
                        <a16:creationId xmlns:a16="http://schemas.microsoft.com/office/drawing/2014/main" id="{87D5B014-15E0-478B-A3F1-C3E56D43942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1" name="Straight Connector 520">
                    <a:extLst>
                      <a:ext uri="{FF2B5EF4-FFF2-40B4-BE49-F238E27FC236}">
                        <a16:creationId xmlns:a16="http://schemas.microsoft.com/office/drawing/2014/main" id="{7DAA1606-7214-4690-A560-60A182AFB8E9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6C403AC6-26DF-40DD-B00D-697772E5BED7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BBFC1142-96E5-4FFB-B0F5-10F7F33362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756947D8-2CE1-4016-AD0E-527CEAD7D89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5" name="Straight Connector 524">
                    <a:extLst>
                      <a:ext uri="{FF2B5EF4-FFF2-40B4-BE49-F238E27FC236}">
                        <a16:creationId xmlns:a16="http://schemas.microsoft.com/office/drawing/2014/main" id="{8EB4349B-1771-4123-A3B6-49CAC0ADAE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7BE41C00-5EE3-4648-9460-557160861B4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09791BE0-1880-4498-9E07-986D6017B4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8" name="Straight Connector 527">
                    <a:extLst>
                      <a:ext uri="{FF2B5EF4-FFF2-40B4-BE49-F238E27FC236}">
                        <a16:creationId xmlns:a16="http://schemas.microsoft.com/office/drawing/2014/main" id="{10476A10-77ED-47C1-93FD-231B35D0CB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9CB8D8A0-F388-4A98-9E70-EF41A917AF13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1EF7FE86-1464-496C-9D39-4A48ACC768EF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D7F85CD4-9411-4640-A963-1E77D88511E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1ACB5FFB-2A62-450B-8AC6-44F88D8F167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986CC46C-0947-48A5-ABC1-95B58914E0A4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4" name="Straight Connector 533">
                    <a:extLst>
                      <a:ext uri="{FF2B5EF4-FFF2-40B4-BE49-F238E27FC236}">
                        <a16:creationId xmlns:a16="http://schemas.microsoft.com/office/drawing/2014/main" id="{B7FF7C08-9805-4B49-AA2C-B2296F5D5D23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5" name="Straight Connector 534">
                    <a:extLst>
                      <a:ext uri="{FF2B5EF4-FFF2-40B4-BE49-F238E27FC236}">
                        <a16:creationId xmlns:a16="http://schemas.microsoft.com/office/drawing/2014/main" id="{2C595361-AA5B-4FD2-A4D7-929D89C7B0B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8D882FDF-B4DE-486B-8DD7-41829B35D8F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BA4F72E0-73D8-4CC6-81DC-F73AD485B2B3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8" name="Straight Connector 537">
                    <a:extLst>
                      <a:ext uri="{FF2B5EF4-FFF2-40B4-BE49-F238E27FC236}">
                        <a16:creationId xmlns:a16="http://schemas.microsoft.com/office/drawing/2014/main" id="{8A59363B-EDCF-42F0-A7D3-C3FADF34CA7B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95E4FBD0-00F2-4141-A32B-6C461D2354D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0" name="Straight Connector 539">
                    <a:extLst>
                      <a:ext uri="{FF2B5EF4-FFF2-40B4-BE49-F238E27FC236}">
                        <a16:creationId xmlns:a16="http://schemas.microsoft.com/office/drawing/2014/main" id="{05FAAD48-41B5-421A-9076-986F77EBE0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FE2CEB83-E37A-402D-922B-93AD20DA9F24}"/>
                </a:ext>
              </a:extLst>
            </p:cNvPr>
            <p:cNvGrpSpPr/>
            <p:nvPr/>
          </p:nvGrpSpPr>
          <p:grpSpPr>
            <a:xfrm>
              <a:off x="6963179" y="199028"/>
              <a:ext cx="733646" cy="394227"/>
              <a:chOff x="6647087" y="2276596"/>
              <a:chExt cx="1866632" cy="1003043"/>
            </a:xfrm>
          </p:grpSpPr>
          <p:sp>
            <p:nvSpPr>
              <p:cNvPr id="488" name="Freeform 91">
                <a:extLst>
                  <a:ext uri="{FF2B5EF4-FFF2-40B4-BE49-F238E27FC236}">
                    <a16:creationId xmlns:a16="http://schemas.microsoft.com/office/drawing/2014/main" id="{27485780-482B-4C44-8074-A2F32C095171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Freeform 92">
                <a:extLst>
                  <a:ext uri="{FF2B5EF4-FFF2-40B4-BE49-F238E27FC236}">
                    <a16:creationId xmlns:a16="http://schemas.microsoft.com/office/drawing/2014/main" id="{55155A66-5A73-45A2-9898-ABDF66181835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Freeform 93">
                <a:extLst>
                  <a:ext uri="{FF2B5EF4-FFF2-40B4-BE49-F238E27FC236}">
                    <a16:creationId xmlns:a16="http://schemas.microsoft.com/office/drawing/2014/main" id="{F9957864-5476-4A6A-879F-0E1B690BF3D9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1F04098F-151E-4E4A-9880-F97E6BDC4738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492" name="Freeform 96">
                <a:extLst>
                  <a:ext uri="{FF2B5EF4-FFF2-40B4-BE49-F238E27FC236}">
                    <a16:creationId xmlns:a16="http://schemas.microsoft.com/office/drawing/2014/main" id="{826C5BFD-7033-49D5-9154-6FCCFC67337D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DB67E05E-8A61-4C66-945B-77ACCEA4184B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94" name="Freeform 101">
                <a:extLst>
                  <a:ext uri="{FF2B5EF4-FFF2-40B4-BE49-F238E27FC236}">
                    <a16:creationId xmlns:a16="http://schemas.microsoft.com/office/drawing/2014/main" id="{6D9AB9DE-2517-41D9-847C-5D3CDBF4293E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E58BD1EE-7F14-4A04-8CBF-43342107FDA3}"/>
              </a:ext>
            </a:extLst>
          </p:cNvPr>
          <p:cNvGrpSpPr/>
          <p:nvPr/>
        </p:nvGrpSpPr>
        <p:grpSpPr>
          <a:xfrm>
            <a:off x="6614725" y="2856000"/>
            <a:ext cx="1087279" cy="748458"/>
            <a:chOff x="6627011" y="199028"/>
            <a:chExt cx="1087279" cy="748458"/>
          </a:xfrm>
        </p:grpSpPr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A87BB282-93C5-48FF-ADAD-24F0B99CF5F7}"/>
                </a:ext>
              </a:extLst>
            </p:cNvPr>
            <p:cNvGrpSpPr/>
            <p:nvPr/>
          </p:nvGrpSpPr>
          <p:grpSpPr>
            <a:xfrm>
              <a:off x="6627011" y="504219"/>
              <a:ext cx="1087279" cy="443267"/>
              <a:chOff x="5240353" y="2201107"/>
              <a:chExt cx="1186877" cy="483872"/>
            </a:xfrm>
          </p:grpSpPr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CA12E7C1-2C84-4F1C-8927-8A9A0B3A90C5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625" name="Straight Arrow Connector 624">
                  <a:extLst>
                    <a:ext uri="{FF2B5EF4-FFF2-40B4-BE49-F238E27FC236}">
                      <a16:creationId xmlns:a16="http://schemas.microsoft.com/office/drawing/2014/main" id="{32AC5934-E17D-4BE3-BD27-26F601F172E1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626" name="Straight Arrow Connector 625">
                  <a:extLst>
                    <a:ext uri="{FF2B5EF4-FFF2-40B4-BE49-F238E27FC236}">
                      <a16:creationId xmlns:a16="http://schemas.microsoft.com/office/drawing/2014/main" id="{BCFE9A72-0AFA-4D5A-BBD1-A7A574267437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27" name="TextBox 626">
                  <a:extLst>
                    <a:ext uri="{FF2B5EF4-FFF2-40B4-BE49-F238E27FC236}">
                      <a16:creationId xmlns:a16="http://schemas.microsoft.com/office/drawing/2014/main" id="{844C3385-6339-4017-8595-DE76C560D5BE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628" name="TextBox 627">
                  <a:extLst>
                    <a:ext uri="{FF2B5EF4-FFF2-40B4-BE49-F238E27FC236}">
                      <a16:creationId xmlns:a16="http://schemas.microsoft.com/office/drawing/2014/main" id="{5CF0E003-1137-419A-864F-A3B03EF07B4B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68" name="Group 567">
                <a:extLst>
                  <a:ext uri="{FF2B5EF4-FFF2-40B4-BE49-F238E27FC236}">
                    <a16:creationId xmlns:a16="http://schemas.microsoft.com/office/drawing/2014/main" id="{059BB7B1-8430-4D6E-A820-1F22E91105D2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569" name="Group 568">
                  <a:extLst>
                    <a:ext uri="{FF2B5EF4-FFF2-40B4-BE49-F238E27FC236}">
                      <a16:creationId xmlns:a16="http://schemas.microsoft.com/office/drawing/2014/main" id="{EE758F69-1D30-4656-A692-6F2B52DB6183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613" name="Straight Connector 612">
                    <a:extLst>
                      <a:ext uri="{FF2B5EF4-FFF2-40B4-BE49-F238E27FC236}">
                        <a16:creationId xmlns:a16="http://schemas.microsoft.com/office/drawing/2014/main" id="{8DFCB586-BA5D-440C-8FBA-4B386A31369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245C1858-2D4D-4532-9506-3872028D3D58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5" name="Straight Connector 614">
                    <a:extLst>
                      <a:ext uri="{FF2B5EF4-FFF2-40B4-BE49-F238E27FC236}">
                        <a16:creationId xmlns:a16="http://schemas.microsoft.com/office/drawing/2014/main" id="{07A6E72C-A50D-4BD4-8325-5D18EA6CCBD2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6" name="Straight Connector 615">
                    <a:extLst>
                      <a:ext uri="{FF2B5EF4-FFF2-40B4-BE49-F238E27FC236}">
                        <a16:creationId xmlns:a16="http://schemas.microsoft.com/office/drawing/2014/main" id="{E18E715F-281D-4524-8FE3-EE40081EB2FB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7" name="Straight Connector 616">
                    <a:extLst>
                      <a:ext uri="{FF2B5EF4-FFF2-40B4-BE49-F238E27FC236}">
                        <a16:creationId xmlns:a16="http://schemas.microsoft.com/office/drawing/2014/main" id="{7BD9EEB5-FB3B-4706-B62A-789F0AE5670F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8" name="Straight Connector 617">
                    <a:extLst>
                      <a:ext uri="{FF2B5EF4-FFF2-40B4-BE49-F238E27FC236}">
                        <a16:creationId xmlns:a16="http://schemas.microsoft.com/office/drawing/2014/main" id="{B0858579-A98E-4402-904C-D89A87303838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9" name="Straight Connector 618">
                    <a:extLst>
                      <a:ext uri="{FF2B5EF4-FFF2-40B4-BE49-F238E27FC236}">
                        <a16:creationId xmlns:a16="http://schemas.microsoft.com/office/drawing/2014/main" id="{C09BACB0-367E-4480-A6D7-6BF8D3A25A64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0" name="Straight Connector 619">
                    <a:extLst>
                      <a:ext uri="{FF2B5EF4-FFF2-40B4-BE49-F238E27FC236}">
                        <a16:creationId xmlns:a16="http://schemas.microsoft.com/office/drawing/2014/main" id="{9EC56889-E530-42D0-9789-526A28E62F80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1" name="Straight Connector 620">
                    <a:extLst>
                      <a:ext uri="{FF2B5EF4-FFF2-40B4-BE49-F238E27FC236}">
                        <a16:creationId xmlns:a16="http://schemas.microsoft.com/office/drawing/2014/main" id="{2557042B-EAD0-4A08-9967-B746D2C4537A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2" name="Straight Connector 621">
                    <a:extLst>
                      <a:ext uri="{FF2B5EF4-FFF2-40B4-BE49-F238E27FC236}">
                        <a16:creationId xmlns:a16="http://schemas.microsoft.com/office/drawing/2014/main" id="{35F4220D-EF74-462F-A01F-98F8F353BBD1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3" name="Straight Connector 622">
                    <a:extLst>
                      <a:ext uri="{FF2B5EF4-FFF2-40B4-BE49-F238E27FC236}">
                        <a16:creationId xmlns:a16="http://schemas.microsoft.com/office/drawing/2014/main" id="{54346591-CE86-412E-ACFF-E03E75597B9B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24" name="Straight Connector 623">
                    <a:extLst>
                      <a:ext uri="{FF2B5EF4-FFF2-40B4-BE49-F238E27FC236}">
                        <a16:creationId xmlns:a16="http://schemas.microsoft.com/office/drawing/2014/main" id="{025074E8-119D-4806-BF00-EEDCB4DB485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570" name="Group 569">
                  <a:extLst>
                    <a:ext uri="{FF2B5EF4-FFF2-40B4-BE49-F238E27FC236}">
                      <a16:creationId xmlns:a16="http://schemas.microsoft.com/office/drawing/2014/main" id="{4B7FA984-1187-453E-8F5F-D7D181D9CDF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571" name="Straight Connector 570">
                    <a:extLst>
                      <a:ext uri="{FF2B5EF4-FFF2-40B4-BE49-F238E27FC236}">
                        <a16:creationId xmlns:a16="http://schemas.microsoft.com/office/drawing/2014/main" id="{ADB0F04B-35CA-4345-98B6-55787EDB8BCE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2" name="Straight Connector 571">
                    <a:extLst>
                      <a:ext uri="{FF2B5EF4-FFF2-40B4-BE49-F238E27FC236}">
                        <a16:creationId xmlns:a16="http://schemas.microsoft.com/office/drawing/2014/main" id="{5F42CD71-07EF-4595-B345-DD84030C0CE1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3" name="Straight Connector 572">
                    <a:extLst>
                      <a:ext uri="{FF2B5EF4-FFF2-40B4-BE49-F238E27FC236}">
                        <a16:creationId xmlns:a16="http://schemas.microsoft.com/office/drawing/2014/main" id="{3D471580-34EA-4980-8407-D235F06C623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4" name="Straight Connector 573">
                    <a:extLst>
                      <a:ext uri="{FF2B5EF4-FFF2-40B4-BE49-F238E27FC236}">
                        <a16:creationId xmlns:a16="http://schemas.microsoft.com/office/drawing/2014/main" id="{4CAFC081-558E-46BF-8DF7-4B6439CCFD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5" name="Straight Connector 574">
                    <a:extLst>
                      <a:ext uri="{FF2B5EF4-FFF2-40B4-BE49-F238E27FC236}">
                        <a16:creationId xmlns:a16="http://schemas.microsoft.com/office/drawing/2014/main" id="{80E0FEA4-E1C6-409C-9DD0-DB43C415131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6" name="Straight Connector 575">
                    <a:extLst>
                      <a:ext uri="{FF2B5EF4-FFF2-40B4-BE49-F238E27FC236}">
                        <a16:creationId xmlns:a16="http://schemas.microsoft.com/office/drawing/2014/main" id="{2CCB3503-D67A-437F-A5DD-847FD51BBF4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B8EEBCB7-499C-48A0-8FF7-CA3219D8081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8" name="Straight Connector 577">
                    <a:extLst>
                      <a:ext uri="{FF2B5EF4-FFF2-40B4-BE49-F238E27FC236}">
                        <a16:creationId xmlns:a16="http://schemas.microsoft.com/office/drawing/2014/main" id="{DB6F0B6C-C6AB-4DA1-87F8-B9C51017D9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D12D4B71-60DA-4DC2-9312-C1A2E20BBBAF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D92D03C1-D0F5-48FC-A32D-45D8BB55FDBE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F006DD3A-DA82-4269-A635-3B5CD7E79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4DB12852-563C-4CE8-89F3-97885EAA487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A303F4E2-71AD-4061-AF27-27BC1BC048B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4" name="Straight Connector 583">
                    <a:extLst>
                      <a:ext uri="{FF2B5EF4-FFF2-40B4-BE49-F238E27FC236}">
                        <a16:creationId xmlns:a16="http://schemas.microsoft.com/office/drawing/2014/main" id="{899E4BF3-5C1A-47F5-BB38-9F5FFEAFF14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46733061-C384-40DB-A515-2648743204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4789FC3B-20E9-414F-8A1E-AEC526695E4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7" name="Straight Connector 586">
                    <a:extLst>
                      <a:ext uri="{FF2B5EF4-FFF2-40B4-BE49-F238E27FC236}">
                        <a16:creationId xmlns:a16="http://schemas.microsoft.com/office/drawing/2014/main" id="{DD24E523-BC56-4F86-8BB9-E10EA4D9153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8" name="Straight Connector 587">
                    <a:extLst>
                      <a:ext uri="{FF2B5EF4-FFF2-40B4-BE49-F238E27FC236}">
                        <a16:creationId xmlns:a16="http://schemas.microsoft.com/office/drawing/2014/main" id="{95C1D878-B0BC-4862-807C-5195454F754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9C33E4FB-EF43-4D56-876A-7D004D287E70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0" name="Straight Connector 589">
                    <a:extLst>
                      <a:ext uri="{FF2B5EF4-FFF2-40B4-BE49-F238E27FC236}">
                        <a16:creationId xmlns:a16="http://schemas.microsoft.com/office/drawing/2014/main" id="{73581651-5364-47AD-BF9E-472D73EA9BAA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1" name="Straight Connector 590">
                    <a:extLst>
                      <a:ext uri="{FF2B5EF4-FFF2-40B4-BE49-F238E27FC236}">
                        <a16:creationId xmlns:a16="http://schemas.microsoft.com/office/drawing/2014/main" id="{9DCDE700-546D-440A-85C0-050218E35A7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A50CBDC5-8744-402F-81D0-976A5E94F4D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3D933329-CB64-406E-BC18-DFF0E86D19F9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4" name="Straight Connector 593">
                    <a:extLst>
                      <a:ext uri="{FF2B5EF4-FFF2-40B4-BE49-F238E27FC236}">
                        <a16:creationId xmlns:a16="http://schemas.microsoft.com/office/drawing/2014/main" id="{5375E802-0A51-425A-ADDE-4AC30278C1AC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48793BBD-04C3-4747-9419-4EA076C9DC8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0181E2A2-A2A9-44A3-823F-8063281F693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7" name="Straight Connector 596">
                    <a:extLst>
                      <a:ext uri="{FF2B5EF4-FFF2-40B4-BE49-F238E27FC236}">
                        <a16:creationId xmlns:a16="http://schemas.microsoft.com/office/drawing/2014/main" id="{08B942A5-BDC1-4F7C-8C37-34A4AD4349C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F6519027-09E5-4A78-A6D8-2107F0F7FA6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18CC0780-2AE9-4EAE-AD16-609B269195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0" name="Straight Connector 599">
                    <a:extLst>
                      <a:ext uri="{FF2B5EF4-FFF2-40B4-BE49-F238E27FC236}">
                        <a16:creationId xmlns:a16="http://schemas.microsoft.com/office/drawing/2014/main" id="{124CCE50-A1D3-4466-9F86-CCA572D5075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9537AADC-B64D-4908-B04E-5E33E3AF07BC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F76282A5-E2BF-4454-A4CB-1832B91EF68D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3" name="Straight Connector 602">
                    <a:extLst>
                      <a:ext uri="{FF2B5EF4-FFF2-40B4-BE49-F238E27FC236}">
                        <a16:creationId xmlns:a16="http://schemas.microsoft.com/office/drawing/2014/main" id="{0DC3739A-70A9-4404-93A7-A76DF39A581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4" name="Straight Connector 603">
                    <a:extLst>
                      <a:ext uri="{FF2B5EF4-FFF2-40B4-BE49-F238E27FC236}">
                        <a16:creationId xmlns:a16="http://schemas.microsoft.com/office/drawing/2014/main" id="{2EA0ECDB-EC83-4836-ADEF-A65458B5784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5" name="Straight Connector 604">
                    <a:extLst>
                      <a:ext uri="{FF2B5EF4-FFF2-40B4-BE49-F238E27FC236}">
                        <a16:creationId xmlns:a16="http://schemas.microsoft.com/office/drawing/2014/main" id="{658FD457-C988-47D1-9B8D-F6702CD73BD2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6" name="Straight Connector 605">
                    <a:extLst>
                      <a:ext uri="{FF2B5EF4-FFF2-40B4-BE49-F238E27FC236}">
                        <a16:creationId xmlns:a16="http://schemas.microsoft.com/office/drawing/2014/main" id="{ED71313F-35F8-405F-A062-C8F18DECCC26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7" name="Straight Connector 606">
                    <a:extLst>
                      <a:ext uri="{FF2B5EF4-FFF2-40B4-BE49-F238E27FC236}">
                        <a16:creationId xmlns:a16="http://schemas.microsoft.com/office/drawing/2014/main" id="{21BA04F9-6A2A-45A9-B0C9-D39A07D533F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8" name="Straight Connector 607">
                    <a:extLst>
                      <a:ext uri="{FF2B5EF4-FFF2-40B4-BE49-F238E27FC236}">
                        <a16:creationId xmlns:a16="http://schemas.microsoft.com/office/drawing/2014/main" id="{5942E8BF-9E74-4F8F-B6B9-1209644AE2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123D76D0-E806-4AAB-9FBB-32B50E7D9B58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356CD513-53DD-47B1-A455-95F45A94CAC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C433D0FE-462E-41A6-BC6A-CA5C19F8E00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6FC815F6-9A32-4002-B657-7014D5C0D8E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E9523AC5-3653-499F-A66B-2D729CDACDCC}"/>
                </a:ext>
              </a:extLst>
            </p:cNvPr>
            <p:cNvGrpSpPr/>
            <p:nvPr/>
          </p:nvGrpSpPr>
          <p:grpSpPr>
            <a:xfrm>
              <a:off x="6963179" y="199028"/>
              <a:ext cx="733646" cy="394227"/>
              <a:chOff x="6647087" y="2276596"/>
              <a:chExt cx="1866632" cy="1003043"/>
            </a:xfrm>
          </p:grpSpPr>
          <p:sp>
            <p:nvSpPr>
              <p:cNvPr id="560" name="Freeform 91">
                <a:extLst>
                  <a:ext uri="{FF2B5EF4-FFF2-40B4-BE49-F238E27FC236}">
                    <a16:creationId xmlns:a16="http://schemas.microsoft.com/office/drawing/2014/main" id="{E80C18B4-C546-4347-ABB3-71B16C3AB6A6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92">
                <a:extLst>
                  <a:ext uri="{FF2B5EF4-FFF2-40B4-BE49-F238E27FC236}">
                    <a16:creationId xmlns:a16="http://schemas.microsoft.com/office/drawing/2014/main" id="{7BF7E461-DA9C-4CCA-8207-44B0296799E3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2" name="Freeform 93">
                <a:extLst>
                  <a:ext uri="{FF2B5EF4-FFF2-40B4-BE49-F238E27FC236}">
                    <a16:creationId xmlns:a16="http://schemas.microsoft.com/office/drawing/2014/main" id="{6F9380A0-D300-4207-B7A9-FF37D2717B3A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E8BD33E8-1E0D-4755-948B-84F687570BF3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564" name="Freeform 96">
                <a:extLst>
                  <a:ext uri="{FF2B5EF4-FFF2-40B4-BE49-F238E27FC236}">
                    <a16:creationId xmlns:a16="http://schemas.microsoft.com/office/drawing/2014/main" id="{CFD94305-6452-4F15-AC1C-C0C95EDAD8E5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5" name="Straight Arrow Connector 564">
                <a:extLst>
                  <a:ext uri="{FF2B5EF4-FFF2-40B4-BE49-F238E27FC236}">
                    <a16:creationId xmlns:a16="http://schemas.microsoft.com/office/drawing/2014/main" id="{0DB7C717-0EC5-4973-B918-953C6B6FBE30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66" name="Freeform 101">
                <a:extLst>
                  <a:ext uri="{FF2B5EF4-FFF2-40B4-BE49-F238E27FC236}">
                    <a16:creationId xmlns:a16="http://schemas.microsoft.com/office/drawing/2014/main" id="{AC44FDB9-9062-4EC1-95FB-472F22009FF4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29" name="Rechteck: abgerundete Ecken 87">
            <a:extLst>
              <a:ext uri="{FF2B5EF4-FFF2-40B4-BE49-F238E27FC236}">
                <a16:creationId xmlns:a16="http://schemas.microsoft.com/office/drawing/2014/main" id="{1A20C3C9-1DC1-4670-8590-5DD1EBC77EE3}"/>
              </a:ext>
            </a:extLst>
          </p:cNvPr>
          <p:cNvSpPr/>
          <p:nvPr/>
        </p:nvSpPr>
        <p:spPr>
          <a:xfrm>
            <a:off x="7910515" y="140141"/>
            <a:ext cx="834579" cy="846216"/>
          </a:xfrm>
          <a:prstGeom prst="roundRect">
            <a:avLst/>
          </a:prstGeom>
          <a:solidFill>
            <a:srgbClr val="4FB3D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A2.wiff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3.wiff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2" name="Rechteck: abgerundete Ecken 87">
            <a:extLst>
              <a:ext uri="{FF2B5EF4-FFF2-40B4-BE49-F238E27FC236}">
                <a16:creationId xmlns:a16="http://schemas.microsoft.com/office/drawing/2014/main" id="{163AE802-8686-4726-B27E-C7502AE36ABD}"/>
              </a:ext>
            </a:extLst>
          </p:cNvPr>
          <p:cNvSpPr/>
          <p:nvPr/>
        </p:nvSpPr>
        <p:spPr>
          <a:xfrm>
            <a:off x="7910515" y="1486457"/>
            <a:ext cx="834579" cy="846216"/>
          </a:xfrm>
          <a:prstGeom prst="round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A5.wiff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6.wiff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3" name="Rechteck: abgerundete Ecken 87">
            <a:extLst>
              <a:ext uri="{FF2B5EF4-FFF2-40B4-BE49-F238E27FC236}">
                <a16:creationId xmlns:a16="http://schemas.microsoft.com/office/drawing/2014/main" id="{15C7F949-6745-43A9-9382-4AD78333BDBC}"/>
              </a:ext>
            </a:extLst>
          </p:cNvPr>
          <p:cNvSpPr/>
          <p:nvPr/>
        </p:nvSpPr>
        <p:spPr>
          <a:xfrm>
            <a:off x="7910515" y="2787220"/>
            <a:ext cx="834579" cy="846216"/>
          </a:xfrm>
          <a:prstGeom prst="roundRect">
            <a:avLst/>
          </a:prstGeom>
          <a:solidFill>
            <a:srgbClr val="6D75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A8.wiff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9.wiff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50DD8D-C4CA-4A48-ADDC-DAF9F5216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84" y="5220224"/>
            <a:ext cx="7702992" cy="1204643"/>
          </a:xfrm>
          <a:prstGeom prst="rect">
            <a:avLst/>
          </a:prstGeom>
        </p:spPr>
      </p:pic>
      <p:grpSp>
        <p:nvGrpSpPr>
          <p:cNvPr id="634" name="Group 633">
            <a:extLst>
              <a:ext uri="{FF2B5EF4-FFF2-40B4-BE49-F238E27FC236}">
                <a16:creationId xmlns:a16="http://schemas.microsoft.com/office/drawing/2014/main" id="{BBB69F51-077D-4E35-8E22-3769A3752B2D}"/>
              </a:ext>
            </a:extLst>
          </p:cNvPr>
          <p:cNvGrpSpPr>
            <a:grpSpLocks noChangeAspect="1"/>
          </p:cNvGrpSpPr>
          <p:nvPr/>
        </p:nvGrpSpPr>
        <p:grpSpPr>
          <a:xfrm>
            <a:off x="1155259" y="6908767"/>
            <a:ext cx="2876196" cy="706411"/>
            <a:chOff x="6557683" y="1520513"/>
            <a:chExt cx="4163721" cy="1022636"/>
          </a:xfrm>
        </p:grpSpPr>
        <p:grpSp>
          <p:nvGrpSpPr>
            <p:cNvPr id="635" name="Group 634">
              <a:extLst>
                <a:ext uri="{FF2B5EF4-FFF2-40B4-BE49-F238E27FC236}">
                  <a16:creationId xmlns:a16="http://schemas.microsoft.com/office/drawing/2014/main" id="{BAD2DE73-ED5B-4B3D-8AA3-BAC896EE95F4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637" name="Rectangle: Rounded Corners 636">
                <a:extLst>
                  <a:ext uri="{FF2B5EF4-FFF2-40B4-BE49-F238E27FC236}">
                    <a16:creationId xmlns:a16="http://schemas.microsoft.com/office/drawing/2014/main" id="{9BBB5B9D-7C54-46B4-8F73-49B2B5A55D6D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2D3E5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Rectangle: Rounded Corners 637">
                <a:extLst>
                  <a:ext uri="{FF2B5EF4-FFF2-40B4-BE49-F238E27FC236}">
                    <a16:creationId xmlns:a16="http://schemas.microsoft.com/office/drawing/2014/main" id="{4BBEC004-E72B-4C28-B7D5-0F818BFDB376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Rectangle: Rounded Corners 638">
                <a:extLst>
                  <a:ext uri="{FF2B5EF4-FFF2-40B4-BE49-F238E27FC236}">
                    <a16:creationId xmlns:a16="http://schemas.microsoft.com/office/drawing/2014/main" id="{F14808F1-4C7F-478A-B715-AB74323EB00F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387E9DAC-28BE-4ED9-9523-732A0A594B91}"/>
                </a:ext>
              </a:extLst>
            </p:cNvPr>
            <p:cNvSpPr txBox="1"/>
            <p:nvPr/>
          </p:nvSpPr>
          <p:spPr>
            <a:xfrm>
              <a:off x="7597432" y="1601497"/>
              <a:ext cx="3123972" cy="757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rPr>
                <a:t>isa.assay.xlsx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AE34D91-F08A-4ABA-BC35-8407CD2D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04" y="7731555"/>
            <a:ext cx="7698472" cy="26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0415E6F-FFAB-4841-8C94-7C64E7AD5C17}"/>
              </a:ext>
            </a:extLst>
          </p:cNvPr>
          <p:cNvSpPr txBox="1"/>
          <p:nvPr/>
        </p:nvSpPr>
        <p:spPr>
          <a:xfrm>
            <a:off x="3244152" y="-1104480"/>
            <a:ext cx="387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D757D"/>
                </a:solidFill>
                <a:latin typeface="Calibri" panose="020F0502020204030204"/>
              </a:rPr>
              <a:t>Loading samples on a gel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0B351D2-483A-440F-9858-48EF108FC5A2}"/>
              </a:ext>
            </a:extLst>
          </p:cNvPr>
          <p:cNvGrpSpPr/>
          <p:nvPr/>
        </p:nvGrpSpPr>
        <p:grpSpPr>
          <a:xfrm>
            <a:off x="1335391" y="4155499"/>
            <a:ext cx="7698472" cy="3441122"/>
            <a:chOff x="1433045" y="4227341"/>
            <a:chExt cx="7698472" cy="3441122"/>
          </a:xfrm>
        </p:grpSpPr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BBB69F51-077D-4E35-8E22-3769A3752B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7100" y="4227341"/>
              <a:ext cx="2876196" cy="706411"/>
              <a:chOff x="6557683" y="1520513"/>
              <a:chExt cx="4163721" cy="1022636"/>
            </a:xfrm>
          </p:grpSpPr>
          <p:grpSp>
            <p:nvGrpSpPr>
              <p:cNvPr id="635" name="Group 634">
                <a:extLst>
                  <a:ext uri="{FF2B5EF4-FFF2-40B4-BE49-F238E27FC236}">
                    <a16:creationId xmlns:a16="http://schemas.microsoft.com/office/drawing/2014/main" id="{BAD2DE73-ED5B-4B3D-8AA3-BAC896EE95F4}"/>
                  </a:ext>
                </a:extLst>
              </p:cNvPr>
              <p:cNvGrpSpPr/>
              <p:nvPr/>
            </p:nvGrpSpPr>
            <p:grpSpPr>
              <a:xfrm>
                <a:off x="6557683" y="1520513"/>
                <a:ext cx="981905" cy="1022636"/>
                <a:chOff x="4015882" y="3907740"/>
                <a:chExt cx="1219749" cy="1270348"/>
              </a:xfrm>
            </p:grpSpPr>
            <p:sp>
              <p:nvSpPr>
                <p:cNvPr id="637" name="Rectangle: Rounded Corners 636">
                  <a:extLst>
                    <a:ext uri="{FF2B5EF4-FFF2-40B4-BE49-F238E27FC236}">
                      <a16:creationId xmlns:a16="http://schemas.microsoft.com/office/drawing/2014/main" id="{9BBB5B9D-7C54-46B4-8F73-49B2B5A55D6D}"/>
                    </a:ext>
                  </a:extLst>
                </p:cNvPr>
                <p:cNvSpPr/>
                <p:nvPr/>
              </p:nvSpPr>
              <p:spPr>
                <a:xfrm>
                  <a:off x="4015882" y="3907740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2D3E5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Rectangle: Rounded Corners 637">
                  <a:extLst>
                    <a:ext uri="{FF2B5EF4-FFF2-40B4-BE49-F238E27FC236}">
                      <a16:creationId xmlns:a16="http://schemas.microsoft.com/office/drawing/2014/main" id="{4BBEC004-E72B-4C28-B7D5-0F818BFDB376}"/>
                    </a:ext>
                  </a:extLst>
                </p:cNvPr>
                <p:cNvSpPr/>
                <p:nvPr/>
              </p:nvSpPr>
              <p:spPr>
                <a:xfrm>
                  <a:off x="4507172" y="4135386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B4CE82">
                    <a:alpha val="94902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Rectangle: Rounded Corners 638">
                  <a:extLst>
                    <a:ext uri="{FF2B5EF4-FFF2-40B4-BE49-F238E27FC236}">
                      <a16:creationId xmlns:a16="http://schemas.microsoft.com/office/drawing/2014/main" id="{F14808F1-4C7F-478A-B715-AB74323EB00F}"/>
                    </a:ext>
                  </a:extLst>
                </p:cNvPr>
                <p:cNvSpPr/>
                <p:nvPr/>
              </p:nvSpPr>
              <p:spPr>
                <a:xfrm>
                  <a:off x="4125598" y="4446568"/>
                  <a:ext cx="728459" cy="731520"/>
                </a:xfrm>
                <a:prstGeom prst="roundRect">
                  <a:avLst>
                    <a:gd name="adj" fmla="val 25202"/>
                  </a:avLst>
                </a:prstGeom>
                <a:solidFill>
                  <a:srgbClr val="AFABAB">
                    <a:alpha val="8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387E9DAC-28BE-4ED9-9523-732A0A594B91}"/>
                  </a:ext>
                </a:extLst>
              </p:cNvPr>
              <p:cNvSpPr txBox="1"/>
              <p:nvPr/>
            </p:nvSpPr>
            <p:spPr>
              <a:xfrm>
                <a:off x="7597432" y="1601497"/>
                <a:ext cx="3123972" cy="757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D757D"/>
                    </a:solidFill>
                    <a:effectLst/>
                    <a:uLnTx/>
                    <a:uFillTx/>
                  </a:rPr>
                  <a:t>isa.assay.xlsx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E34D91-F08A-4ABA-BC35-8407CD2D3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3045" y="5050129"/>
              <a:ext cx="7698472" cy="2618334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B59C89-2050-4DFC-A3A0-856AFC7A9E01}"/>
              </a:ext>
            </a:extLst>
          </p:cNvPr>
          <p:cNvGrpSpPr/>
          <p:nvPr/>
        </p:nvGrpSpPr>
        <p:grpSpPr>
          <a:xfrm>
            <a:off x="2076423" y="766172"/>
            <a:ext cx="6107457" cy="3108021"/>
            <a:chOff x="2076423" y="766172"/>
            <a:chExt cx="6107457" cy="3108021"/>
          </a:xfrm>
        </p:grpSpPr>
        <p:sp>
          <p:nvSpPr>
            <p:cNvPr id="433" name="Rechteck: abgerundete Ecken 87">
              <a:extLst>
                <a:ext uri="{FF2B5EF4-FFF2-40B4-BE49-F238E27FC236}">
                  <a16:creationId xmlns:a16="http://schemas.microsoft.com/office/drawing/2014/main" id="{51F9A64C-12D0-42C4-B562-18909B0C47A6}"/>
                </a:ext>
              </a:extLst>
            </p:cNvPr>
            <p:cNvSpPr/>
            <p:nvPr/>
          </p:nvSpPr>
          <p:spPr>
            <a:xfrm>
              <a:off x="2076423" y="1829636"/>
              <a:ext cx="472269" cy="356219"/>
            </a:xfrm>
            <a:prstGeom prst="roundRect">
              <a:avLst/>
            </a:prstGeom>
            <a:solidFill>
              <a:srgbClr val="4FB3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AF260ADC-7697-44CE-A692-A4E7924F90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07759" y="2438196"/>
              <a:ext cx="638277" cy="1041700"/>
              <a:chOff x="6621653" y="1784030"/>
              <a:chExt cx="2530550" cy="4130005"/>
            </a:xfrm>
          </p:grpSpPr>
          <p:sp>
            <p:nvSpPr>
              <p:cNvPr id="435" name="Freeform 373">
                <a:extLst>
                  <a:ext uri="{FF2B5EF4-FFF2-40B4-BE49-F238E27FC236}">
                    <a16:creationId xmlns:a16="http://schemas.microsoft.com/office/drawing/2014/main" id="{24D5475B-942D-42FC-8272-AE69D2E4D96C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86156958-2AD1-43FE-8DB2-E61152A9B4EB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40" name="Freeform 378">
                  <a:extLst>
                    <a:ext uri="{FF2B5EF4-FFF2-40B4-BE49-F238E27FC236}">
                      <a16:creationId xmlns:a16="http://schemas.microsoft.com/office/drawing/2014/main" id="{13BDD9DD-B04B-4CD6-BAFD-41F2E3E1D1F6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Rectangle 440">
                  <a:extLst>
                    <a:ext uri="{FF2B5EF4-FFF2-40B4-BE49-F238E27FC236}">
                      <a16:creationId xmlns:a16="http://schemas.microsoft.com/office/drawing/2014/main" id="{5BF12D75-3783-4351-ADB4-3E084DCA492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B7CF70B6-52F9-4A96-8A14-FB4572B867D8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44" name="Rectangle 443">
                    <a:extLst>
                      <a:ext uri="{FF2B5EF4-FFF2-40B4-BE49-F238E27FC236}">
                        <a16:creationId xmlns:a16="http://schemas.microsoft.com/office/drawing/2014/main" id="{B5AC71B6-4717-4F8D-BE72-46D3B887E13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8800E14F-7393-4586-AE9F-7F02E074E13E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FFC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3" name="Freeform 381">
                  <a:extLst>
                    <a:ext uri="{FF2B5EF4-FFF2-40B4-BE49-F238E27FC236}">
                      <a16:creationId xmlns:a16="http://schemas.microsoft.com/office/drawing/2014/main" id="{409A8292-98F8-4565-99FF-ADD628AD95E8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DF80907D-3EA9-4410-8CC2-C2257200F994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1A6DD41-CCE5-4820-86F3-7259C881E5C8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39" name="Freeform 377">
                <a:extLst>
                  <a:ext uri="{FF2B5EF4-FFF2-40B4-BE49-F238E27FC236}">
                    <a16:creationId xmlns:a16="http://schemas.microsoft.com/office/drawing/2014/main" id="{2F345E56-6340-4747-A493-B80C1EC3A1BC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68CADCC7-6B1A-4155-9604-687BCFEA03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09596" y="766172"/>
              <a:ext cx="638277" cy="1041700"/>
              <a:chOff x="6621653" y="1784030"/>
              <a:chExt cx="2530550" cy="4130005"/>
            </a:xfrm>
          </p:grpSpPr>
          <p:sp>
            <p:nvSpPr>
              <p:cNvPr id="447" name="Freeform 373">
                <a:extLst>
                  <a:ext uri="{FF2B5EF4-FFF2-40B4-BE49-F238E27FC236}">
                    <a16:creationId xmlns:a16="http://schemas.microsoft.com/office/drawing/2014/main" id="{176E736A-4E62-486C-BE12-C46B56AB117F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4FB3D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363E3642-71C7-4D9F-B0DA-FB761BE6F04A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52" name="Freeform 378">
                  <a:extLst>
                    <a:ext uri="{FF2B5EF4-FFF2-40B4-BE49-F238E27FC236}">
                      <a16:creationId xmlns:a16="http://schemas.microsoft.com/office/drawing/2014/main" id="{1252BFC6-66E1-47FA-BF27-F4C64BF84938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8D8C7011-611F-4A1A-8E1F-8707AD49684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4" name="Group 453">
                  <a:extLst>
                    <a:ext uri="{FF2B5EF4-FFF2-40B4-BE49-F238E27FC236}">
                      <a16:creationId xmlns:a16="http://schemas.microsoft.com/office/drawing/2014/main" id="{7B2AC9E9-C8FF-49CE-9B8F-912AF308CE28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9CDC306E-3E8B-4E55-9CDE-CA1AB955785B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7" name="Rectangle 456">
                    <a:extLst>
                      <a:ext uri="{FF2B5EF4-FFF2-40B4-BE49-F238E27FC236}">
                        <a16:creationId xmlns:a16="http://schemas.microsoft.com/office/drawing/2014/main" id="{B932912C-B88A-4F67-82E3-1E346E27B75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4FB3D9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55" name="Freeform 381">
                  <a:extLst>
                    <a:ext uri="{FF2B5EF4-FFF2-40B4-BE49-F238E27FC236}">
                      <a16:creationId xmlns:a16="http://schemas.microsoft.com/office/drawing/2014/main" id="{5DFD25CD-867A-4D0F-B75B-BFE5C649B4FB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4FB3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3C60781-F293-4245-95DD-D1F641B0B189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CA4967F-1604-4CF3-B8A5-F2FBECC9D7E1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4FB3D9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1" name="Freeform 377">
                <a:extLst>
                  <a:ext uri="{FF2B5EF4-FFF2-40B4-BE49-F238E27FC236}">
                    <a16:creationId xmlns:a16="http://schemas.microsoft.com/office/drawing/2014/main" id="{FC339A38-1881-47C7-B49D-E482C2F804D2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4FB3D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58" name="Rechteck: abgerundete Ecken 87">
              <a:extLst>
                <a:ext uri="{FF2B5EF4-FFF2-40B4-BE49-F238E27FC236}">
                  <a16:creationId xmlns:a16="http://schemas.microsoft.com/office/drawing/2014/main" id="{B79E1108-B3D5-40D3-893F-E1B3BBCEDD99}"/>
                </a:ext>
              </a:extLst>
            </p:cNvPr>
            <p:cNvSpPr/>
            <p:nvPr/>
          </p:nvSpPr>
          <p:spPr>
            <a:xfrm>
              <a:off x="2873950" y="3517974"/>
              <a:ext cx="472269" cy="356219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S2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0F46E0FC-5008-49D9-8307-8BFF85F369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3178" y="1329606"/>
              <a:ext cx="638277" cy="1041700"/>
              <a:chOff x="6621653" y="1784030"/>
              <a:chExt cx="2530550" cy="4130005"/>
            </a:xfrm>
          </p:grpSpPr>
          <p:sp>
            <p:nvSpPr>
              <p:cNvPr id="476" name="Freeform 373">
                <a:extLst>
                  <a:ext uri="{FF2B5EF4-FFF2-40B4-BE49-F238E27FC236}">
                    <a16:creationId xmlns:a16="http://schemas.microsoft.com/office/drawing/2014/main" id="{BAA575D9-6943-433B-9E2B-5411096FC81F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flat" cmpd="sng" algn="ctr">
                <a:solidFill>
                  <a:srgbClr val="6D757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5AE71633-B05E-46AB-95F1-B2E99D84F1F0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81" name="Freeform 378">
                  <a:extLst>
                    <a:ext uri="{FF2B5EF4-FFF2-40B4-BE49-F238E27FC236}">
                      <a16:creationId xmlns:a16="http://schemas.microsoft.com/office/drawing/2014/main" id="{C61CDDB8-CA87-4E8B-AB8A-76EF25710FDA}"/>
                    </a:ext>
                  </a:extLst>
                </p:cNvPr>
                <p:cNvSpPr/>
                <p:nvPr/>
              </p:nvSpPr>
              <p:spPr>
                <a:xfrm>
                  <a:off x="6308730" y="2406891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7BF5F505-8E10-4318-BFD8-DCBC72A3E6FF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3D84BEC2-8C1A-4ED6-B680-F7F67568905F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BF62EB18-903A-4E46-860F-CF0C6B6B28ED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" name="Rectangle 630">
                    <a:extLst>
                      <a:ext uri="{FF2B5EF4-FFF2-40B4-BE49-F238E27FC236}">
                        <a16:creationId xmlns:a16="http://schemas.microsoft.com/office/drawing/2014/main" id="{361FE13C-0BD7-42AA-A79A-91979FA6AEEC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solidFill>
                      <a:srgbClr val="6D757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4" name="Freeform 381">
                  <a:extLst>
                    <a:ext uri="{FF2B5EF4-FFF2-40B4-BE49-F238E27FC236}">
                      <a16:creationId xmlns:a16="http://schemas.microsoft.com/office/drawing/2014/main" id="{4B1400A1-B7CF-4703-846F-66E56AA8AC93}"/>
                    </a:ext>
                  </a:extLst>
                </p:cNvPr>
                <p:cNvSpPr/>
                <p:nvPr/>
              </p:nvSpPr>
              <p:spPr>
                <a:xfrm>
                  <a:off x="6280660" y="2462872"/>
                  <a:ext cx="487237" cy="142637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6D757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37CF513D-B147-4B80-8C43-80BAA7AC7D83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252132D3-B467-4EA8-962B-6BAD8A0B9955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>
                <a:solidFill>
                  <a:srgbClr val="6D757D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0" name="Freeform 377">
                <a:extLst>
                  <a:ext uri="{FF2B5EF4-FFF2-40B4-BE49-F238E27FC236}">
                    <a16:creationId xmlns:a16="http://schemas.microsoft.com/office/drawing/2014/main" id="{5AE7F758-826F-40CF-A8CA-0690280C36FC}"/>
                  </a:ext>
                </a:extLst>
              </p:cNvPr>
              <p:cNvSpPr/>
              <p:nvPr/>
            </p:nvSpPr>
            <p:spPr>
              <a:xfrm>
                <a:off x="8211465" y="4654718"/>
                <a:ext cx="783595" cy="1245024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6D757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49" name="Rechteck: abgerundete Ecken 87">
              <a:extLst>
                <a:ext uri="{FF2B5EF4-FFF2-40B4-BE49-F238E27FC236}">
                  <a16:creationId xmlns:a16="http://schemas.microsoft.com/office/drawing/2014/main" id="{C7C30703-0640-406C-B4D1-748907F1107A}"/>
                </a:ext>
              </a:extLst>
            </p:cNvPr>
            <p:cNvSpPr/>
            <p:nvPr/>
          </p:nvSpPr>
          <p:spPr>
            <a:xfrm>
              <a:off x="4006069" y="2434064"/>
              <a:ext cx="472269" cy="356219"/>
            </a:xfrm>
            <a:prstGeom prst="roundRect">
              <a:avLst/>
            </a:prstGeom>
            <a:solidFill>
              <a:srgbClr val="6D757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S3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E98F0F-E6FB-4C5D-8052-E82E5260F0C4}"/>
                </a:ext>
              </a:extLst>
            </p:cNvPr>
            <p:cNvGrpSpPr/>
            <p:nvPr/>
          </p:nvGrpSpPr>
          <p:grpSpPr>
            <a:xfrm>
              <a:off x="5728336" y="888551"/>
              <a:ext cx="2455544" cy="2384699"/>
              <a:chOff x="5728336" y="652331"/>
              <a:chExt cx="2455544" cy="2384699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7BA14793-EA4E-4552-89C7-F064ED47A765}"/>
                  </a:ext>
                </a:extLst>
              </p:cNvPr>
              <p:cNvSpPr/>
              <p:nvPr/>
            </p:nvSpPr>
            <p:spPr>
              <a:xfrm>
                <a:off x="6069332" y="652331"/>
                <a:ext cx="367664" cy="457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70685C9A-B7E5-405A-94A5-186058866F62}"/>
                  </a:ext>
                </a:extLst>
              </p:cNvPr>
              <p:cNvSpPr/>
              <p:nvPr/>
            </p:nvSpPr>
            <p:spPr>
              <a:xfrm>
                <a:off x="6772276" y="652331"/>
                <a:ext cx="367664" cy="457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694F2F26-0815-4EA1-A115-9B099174F5E7}"/>
                  </a:ext>
                </a:extLst>
              </p:cNvPr>
              <p:cNvSpPr/>
              <p:nvPr/>
            </p:nvSpPr>
            <p:spPr>
              <a:xfrm>
                <a:off x="7475220" y="659099"/>
                <a:ext cx="367664" cy="4570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69CAF380-78DD-4E95-8B2C-8FCFB62E73B6}"/>
                  </a:ext>
                </a:extLst>
              </p:cNvPr>
              <p:cNvSpPr txBox="1"/>
              <p:nvPr/>
            </p:nvSpPr>
            <p:spPr>
              <a:xfrm>
                <a:off x="6069332" y="1139810"/>
                <a:ext cx="36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i="0" dirty="0">
                    <a:solidFill>
                      <a:srgbClr val="6D757D"/>
                    </a:solidFill>
                    <a:effectLst/>
                    <a:latin typeface="Roboto" panose="02000000000000000000" pitchFamily="2" charset="0"/>
                  </a:rPr>
                  <a:t>Ⅰ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FBEFC07B-5859-4C01-8322-C1B6C9537A8C}"/>
                  </a:ext>
                </a:extLst>
              </p:cNvPr>
              <p:cNvSpPr txBox="1"/>
              <p:nvPr/>
            </p:nvSpPr>
            <p:spPr>
              <a:xfrm>
                <a:off x="7475220" y="1139810"/>
                <a:ext cx="36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D757D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+mn-ea"/>
                    <a:cs typeface="+mn-cs"/>
                  </a:rPr>
                  <a:t>Ⅲ</a:t>
                </a:r>
                <a:endPara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DAF886F0-2820-49BE-AE35-7EF075680BEB}"/>
                  </a:ext>
                </a:extLst>
              </p:cNvPr>
              <p:cNvSpPr txBox="1"/>
              <p:nvPr/>
            </p:nvSpPr>
            <p:spPr>
              <a:xfrm>
                <a:off x="6772276" y="1139810"/>
                <a:ext cx="3676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1" i="0" dirty="0">
                    <a:solidFill>
                      <a:srgbClr val="6D757D"/>
                    </a:solidFill>
                    <a:effectLst/>
                    <a:latin typeface="Roboto" panose="02000000000000000000" pitchFamily="2" charset="0"/>
                  </a:rPr>
                  <a:t>Ⅱ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D165BC47-0CB6-4030-9B66-84AF37723CF1}"/>
                  </a:ext>
                </a:extLst>
              </p:cNvPr>
              <p:cNvSpPr/>
              <p:nvPr/>
            </p:nvSpPr>
            <p:spPr>
              <a:xfrm>
                <a:off x="5728336" y="659100"/>
                <a:ext cx="2455544" cy="2377930"/>
              </a:xfrm>
              <a:prstGeom prst="roundRect">
                <a:avLst>
                  <a:gd name="adj" fmla="val 5496"/>
                </a:avLst>
              </a:prstGeom>
              <a:noFill/>
              <a:ln w="28575"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3C725AF-5E07-48F1-BD6D-306BB73219C8}"/>
                  </a:ext>
                </a:extLst>
              </p:cNvPr>
              <p:cNvSpPr/>
              <p:nvPr/>
            </p:nvSpPr>
            <p:spPr>
              <a:xfrm>
                <a:off x="6081714" y="1007427"/>
                <a:ext cx="342900" cy="94298"/>
              </a:xfrm>
              <a:prstGeom prst="rect">
                <a:avLst/>
              </a:prstGeom>
              <a:solidFill>
                <a:srgbClr val="6D757D"/>
              </a:solidFill>
              <a:ln>
                <a:solidFill>
                  <a:srgbClr val="6D75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814827A9-32F9-4648-AA1F-98A2121809CD}"/>
                  </a:ext>
                </a:extLst>
              </p:cNvPr>
              <p:cNvSpPr/>
              <p:nvPr/>
            </p:nvSpPr>
            <p:spPr>
              <a:xfrm>
                <a:off x="6783704" y="1007427"/>
                <a:ext cx="342900" cy="9429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342EEE9F-0D41-4F9A-932E-726CF347034A}"/>
                  </a:ext>
                </a:extLst>
              </p:cNvPr>
              <p:cNvSpPr/>
              <p:nvPr/>
            </p:nvSpPr>
            <p:spPr>
              <a:xfrm>
                <a:off x="7487124" y="1013293"/>
                <a:ext cx="355759" cy="94298"/>
              </a:xfrm>
              <a:prstGeom prst="rect">
                <a:avLst/>
              </a:prstGeom>
              <a:solidFill>
                <a:srgbClr val="4FB3D9"/>
              </a:solidFill>
              <a:ln>
                <a:solidFill>
                  <a:srgbClr val="4FB3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0" name="Connector: Curved 659">
              <a:extLst>
                <a:ext uri="{FF2B5EF4-FFF2-40B4-BE49-F238E27FC236}">
                  <a16:creationId xmlns:a16="http://schemas.microsoft.com/office/drawing/2014/main" id="{9A266A73-984D-4D0F-B283-90FFAE4D00CC}"/>
                </a:ext>
              </a:extLst>
            </p:cNvPr>
            <p:cNvCxnSpPr>
              <a:cxnSpLocks/>
              <a:stCxn id="482" idx="0"/>
              <a:endCxn id="319" idx="0"/>
            </p:cNvCxnSpPr>
            <p:nvPr/>
          </p:nvCxnSpPr>
          <p:spPr>
            <a:xfrm rot="5400000" flipH="1" flipV="1">
              <a:off x="5078932" y="331275"/>
              <a:ext cx="616955" cy="1731509"/>
            </a:xfrm>
            <a:prstGeom prst="curvedConnector3">
              <a:avLst>
                <a:gd name="adj1" fmla="val 197573"/>
              </a:avLst>
            </a:prstGeom>
            <a:ln w="22225">
              <a:solidFill>
                <a:srgbClr val="6D757D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Connector: Curved 660">
              <a:extLst>
                <a:ext uri="{FF2B5EF4-FFF2-40B4-BE49-F238E27FC236}">
                  <a16:creationId xmlns:a16="http://schemas.microsoft.com/office/drawing/2014/main" id="{265869AD-1216-45CF-ACAD-87BE081B1BE6}"/>
                </a:ext>
              </a:extLst>
            </p:cNvPr>
            <p:cNvCxnSpPr>
              <a:cxnSpLocks/>
              <a:stCxn id="441" idx="0"/>
              <a:endCxn id="2" idx="0"/>
            </p:cNvCxnSpPr>
            <p:nvPr/>
          </p:nvCxnSpPr>
          <p:spPr>
            <a:xfrm rot="5400000" flipH="1" flipV="1">
              <a:off x="4321784" y="-20228"/>
              <a:ext cx="1718776" cy="3549872"/>
            </a:xfrm>
            <a:prstGeom prst="curvedConnector3">
              <a:avLst>
                <a:gd name="adj1" fmla="val 155417"/>
              </a:avLst>
            </a:prstGeom>
            <a:ln w="2222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Connector: Curved 661">
              <a:extLst>
                <a:ext uri="{FF2B5EF4-FFF2-40B4-BE49-F238E27FC236}">
                  <a16:creationId xmlns:a16="http://schemas.microsoft.com/office/drawing/2014/main" id="{02855859-F757-452E-8272-2B74C0A6B2BA}"/>
                </a:ext>
              </a:extLst>
            </p:cNvPr>
            <p:cNvCxnSpPr>
              <a:cxnSpLocks/>
              <a:stCxn id="453" idx="0"/>
              <a:endCxn id="321" idx="0"/>
            </p:cNvCxnSpPr>
            <p:nvPr/>
          </p:nvCxnSpPr>
          <p:spPr>
            <a:xfrm rot="5400000" flipH="1" flipV="1">
              <a:off x="5110186" y="-1606793"/>
              <a:ext cx="46753" cy="5050979"/>
            </a:xfrm>
            <a:prstGeom prst="curvedConnector3">
              <a:avLst>
                <a:gd name="adj1" fmla="val 2740344"/>
              </a:avLst>
            </a:prstGeom>
            <a:ln w="22225">
              <a:solidFill>
                <a:srgbClr val="4FB3D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860A5030-A4DA-4419-B471-734D693EB015}"/>
                </a:ext>
              </a:extLst>
            </p:cNvPr>
            <p:cNvSpPr txBox="1"/>
            <p:nvPr/>
          </p:nvSpPr>
          <p:spPr>
            <a:xfrm>
              <a:off x="7294960" y="2790283"/>
              <a:ext cx="7281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0" dirty="0" err="1">
                  <a:solidFill>
                    <a:srgbClr val="6D757D"/>
                  </a:solidFill>
                  <a:effectLst/>
                </a:rPr>
                <a:t>GelA</a:t>
              </a:r>
              <a:endParaRPr kumimoji="0" lang="en-US" sz="1050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4EDC1DA4-E0DC-4706-91B9-E94EE7989B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95826" y="2634016"/>
              <a:ext cx="795793" cy="513736"/>
              <a:chOff x="2052118" y="2964701"/>
              <a:chExt cx="950411" cy="613551"/>
            </a:xfrm>
          </p:grpSpPr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186575BB-7347-412B-BD7A-8E32F805C9D4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CF8E160-F17B-4FA3-91C6-9A903AC4F528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1D5D1E21-3E31-41A8-B42D-1AF039784F31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26900CB5-70EA-4BF6-A5A4-031C17A404E7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93FB09DA-D6CB-47F5-926A-4ACDE8AEF2C5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E8AC7004-163E-4E60-B63C-2FD97560F497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15A2BAE6-084D-41D8-A241-9C4521E51BB4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D0F598C-2BF9-4DE8-995F-214C1C8F8A02}"/>
              </a:ext>
            </a:extLst>
          </p:cNvPr>
          <p:cNvGrpSpPr>
            <a:grpSpLocks noChangeAspect="1"/>
          </p:cNvGrpSpPr>
          <p:nvPr/>
        </p:nvGrpSpPr>
        <p:grpSpPr>
          <a:xfrm>
            <a:off x="6636381" y="3548631"/>
            <a:ext cx="1562194" cy="830840"/>
            <a:chOff x="8916529" y="1964701"/>
            <a:chExt cx="2009958" cy="1068980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86865AB-1BEA-4F3C-9DDB-D513A2A41925}"/>
                </a:ext>
              </a:extLst>
            </p:cNvPr>
            <p:cNvSpPr/>
            <p:nvPr/>
          </p:nvSpPr>
          <p:spPr>
            <a:xfrm>
              <a:off x="8916529" y="1964701"/>
              <a:ext cx="2009958" cy="1068980"/>
            </a:xfrm>
            <a:prstGeom prst="roundRect">
              <a:avLst>
                <a:gd name="adj" fmla="val 15006"/>
              </a:avLst>
            </a:prstGeom>
            <a:noFill/>
            <a:ln w="38100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43A1A2-C4C7-4CB9-84A4-A8DA97866EBB}"/>
                </a:ext>
              </a:extLst>
            </p:cNvPr>
            <p:cNvSpPr/>
            <p:nvPr/>
          </p:nvSpPr>
          <p:spPr>
            <a:xfrm>
              <a:off x="9148799" y="2286529"/>
              <a:ext cx="245645" cy="24564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B15B22BA-EF7B-47A8-AF23-40710E9DFCE0}"/>
                </a:ext>
              </a:extLst>
            </p:cNvPr>
            <p:cNvSpPr/>
            <p:nvPr/>
          </p:nvSpPr>
          <p:spPr>
            <a:xfrm>
              <a:off x="10448572" y="2275703"/>
              <a:ext cx="245645" cy="24564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Rectangle: Rounded Corners 672">
              <a:extLst>
                <a:ext uri="{FF2B5EF4-FFF2-40B4-BE49-F238E27FC236}">
                  <a16:creationId xmlns:a16="http://schemas.microsoft.com/office/drawing/2014/main" id="{5FEEF617-2DF7-4339-AC92-2E573A47904B}"/>
                </a:ext>
              </a:extLst>
            </p:cNvPr>
            <p:cNvSpPr/>
            <p:nvPr/>
          </p:nvSpPr>
          <p:spPr>
            <a:xfrm>
              <a:off x="9600849" y="2188737"/>
              <a:ext cx="641318" cy="415073"/>
            </a:xfrm>
            <a:prstGeom prst="roundRect">
              <a:avLst>
                <a:gd name="adj" fmla="val 6451"/>
              </a:avLst>
            </a:prstGeom>
            <a:noFill/>
            <a:ln w="38100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4CB37638-9F07-4E55-998C-DCA5048C6967}"/>
                </a:ext>
              </a:extLst>
            </p:cNvPr>
            <p:cNvSpPr/>
            <p:nvPr/>
          </p:nvSpPr>
          <p:spPr>
            <a:xfrm>
              <a:off x="9626031" y="2708172"/>
              <a:ext cx="174595" cy="17459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B64326C3-C82D-4C7C-9CF8-44A70C3CE893}"/>
                </a:ext>
              </a:extLst>
            </p:cNvPr>
            <p:cNvSpPr/>
            <p:nvPr/>
          </p:nvSpPr>
          <p:spPr>
            <a:xfrm>
              <a:off x="10041705" y="2708171"/>
              <a:ext cx="174595" cy="17459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: Rounded Corners 675">
              <a:extLst>
                <a:ext uri="{FF2B5EF4-FFF2-40B4-BE49-F238E27FC236}">
                  <a16:creationId xmlns:a16="http://schemas.microsoft.com/office/drawing/2014/main" id="{E624441A-E6F5-465F-970B-9B8FEFFCF22C}"/>
                </a:ext>
              </a:extLst>
            </p:cNvPr>
            <p:cNvSpPr/>
            <p:nvPr/>
          </p:nvSpPr>
          <p:spPr>
            <a:xfrm>
              <a:off x="10440412" y="2707273"/>
              <a:ext cx="261963" cy="161096"/>
            </a:xfrm>
            <a:prstGeom prst="roundRect">
              <a:avLst>
                <a:gd name="adj" fmla="val 6451"/>
              </a:avLst>
            </a:prstGeom>
            <a:noFill/>
            <a:ln w="31750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6944DD48-E872-4C96-9DF1-ECCE7D62AE2C}"/>
                </a:ext>
              </a:extLst>
            </p:cNvPr>
            <p:cNvSpPr/>
            <p:nvPr/>
          </p:nvSpPr>
          <p:spPr>
            <a:xfrm>
              <a:off x="9173063" y="2695884"/>
              <a:ext cx="194405" cy="194405"/>
            </a:xfrm>
            <a:prstGeom prst="ellipse">
              <a:avLst/>
            </a:prstGeom>
            <a:noFill/>
            <a:ln w="22225">
              <a:solidFill>
                <a:srgbClr val="6D75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065969-0B13-4B5B-9528-1B135EDBD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73063" y="2695884"/>
              <a:ext cx="97202" cy="97202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9C943BE2-2ECC-46C6-80D1-1FE60185E377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9271622" y="2286529"/>
              <a:ext cx="1102" cy="122822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88412DE6-41D0-48E4-A32B-6461DD0A1BC2}"/>
                </a:ext>
              </a:extLst>
            </p:cNvPr>
            <p:cNvCxnSpPr>
              <a:cxnSpLocks/>
            </p:cNvCxnSpPr>
            <p:nvPr/>
          </p:nvCxnSpPr>
          <p:spPr>
            <a:xfrm>
              <a:off x="9272646" y="2188261"/>
              <a:ext cx="0" cy="5944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E58F949-C0AE-4AF3-99D0-AADBE1FAC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29097" y="2409351"/>
              <a:ext cx="61200" cy="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421F994C-C804-445E-A3CF-FE4862539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2501" y="2411924"/>
              <a:ext cx="61200" cy="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6EDB80D-D270-4046-9B63-81CC2ADC30C1}"/>
                </a:ext>
              </a:extLst>
            </p:cNvPr>
            <p:cNvGrpSpPr/>
            <p:nvPr/>
          </p:nvGrpSpPr>
          <p:grpSpPr>
            <a:xfrm>
              <a:off x="10352495" y="2174697"/>
              <a:ext cx="437796" cy="223663"/>
              <a:chOff x="9322235" y="2205596"/>
              <a:chExt cx="437796" cy="223663"/>
            </a:xfrm>
          </p:grpSpPr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DA6F15D8-5C13-4CEF-809F-0B7AB88C8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42380" y="2205596"/>
                <a:ext cx="0" cy="59440"/>
              </a:xfrm>
              <a:prstGeom prst="line">
                <a:avLst/>
              </a:prstGeom>
              <a:ln w="28575">
                <a:solidFill>
                  <a:srgbClr val="6D75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372AB451-A7DF-41AA-826F-46DE590E12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8831" y="2426686"/>
                <a:ext cx="61200" cy="0"/>
              </a:xfrm>
              <a:prstGeom prst="line">
                <a:avLst/>
              </a:prstGeom>
              <a:ln w="28575">
                <a:solidFill>
                  <a:srgbClr val="6D75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50B5C06F-542A-4E5D-9B5F-A1241915E3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2235" y="2429259"/>
                <a:ext cx="61200" cy="0"/>
              </a:xfrm>
              <a:prstGeom prst="line">
                <a:avLst/>
              </a:prstGeom>
              <a:ln w="28575">
                <a:solidFill>
                  <a:srgbClr val="6D757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A33C5411-04F0-403C-8520-2001BC7ACAD7}"/>
                </a:ext>
              </a:extLst>
            </p:cNvPr>
            <p:cNvCxnSpPr>
              <a:cxnSpLocks/>
              <a:stCxn id="672" idx="7"/>
            </p:cNvCxnSpPr>
            <p:nvPr/>
          </p:nvCxnSpPr>
          <p:spPr>
            <a:xfrm flipH="1">
              <a:off x="10570292" y="2311677"/>
              <a:ext cx="87951" cy="84110"/>
            </a:xfrm>
            <a:prstGeom prst="line">
              <a:avLst/>
            </a:prstGeom>
            <a:ln w="28575">
              <a:solidFill>
                <a:srgbClr val="6D75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126FC4EE-089D-4DB8-A915-19BC2B05428D}"/>
                </a:ext>
              </a:extLst>
            </p:cNvPr>
            <p:cNvSpPr txBox="1"/>
            <p:nvPr/>
          </p:nvSpPr>
          <p:spPr>
            <a:xfrm>
              <a:off x="9761647" y="2194781"/>
              <a:ext cx="491185" cy="39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6D757D"/>
                  </a:solidFill>
                  <a:effectLst/>
                  <a:uLnTx/>
                  <a:uFillTx/>
                  <a:ea typeface="+mn-ea"/>
                  <a:cs typeface="+mn-cs"/>
                </a:rPr>
                <a:t>60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6D757D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25745A3-4497-4109-87BD-EABD867FDC5A}"/>
              </a:ext>
            </a:extLst>
          </p:cNvPr>
          <p:cNvCxnSpPr>
            <a:cxnSpLocks/>
            <a:stCxn id="54" idx="3"/>
            <a:endCxn id="689" idx="3"/>
          </p:cNvCxnSpPr>
          <p:nvPr/>
        </p:nvCxnSpPr>
        <p:spPr>
          <a:xfrm flipV="1">
            <a:off x="8198575" y="2084285"/>
            <a:ext cx="220661" cy="1879766"/>
          </a:xfrm>
          <a:prstGeom prst="bentConnector3">
            <a:avLst>
              <a:gd name="adj1" fmla="val 203598"/>
            </a:avLst>
          </a:prstGeom>
          <a:ln w="19050">
            <a:solidFill>
              <a:srgbClr val="6D7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Rectangle: Rounded Corners 688">
            <a:extLst>
              <a:ext uri="{FF2B5EF4-FFF2-40B4-BE49-F238E27FC236}">
                <a16:creationId xmlns:a16="http://schemas.microsoft.com/office/drawing/2014/main" id="{DC78F5C5-B603-4DF7-AF39-DBB703215FD5}"/>
              </a:ext>
            </a:extLst>
          </p:cNvPr>
          <p:cNvSpPr/>
          <p:nvPr/>
        </p:nvSpPr>
        <p:spPr>
          <a:xfrm>
            <a:off x="8215631" y="2021681"/>
            <a:ext cx="203605" cy="125208"/>
          </a:xfrm>
          <a:prstGeom prst="roundRect">
            <a:avLst>
              <a:gd name="adj" fmla="val 6451"/>
            </a:avLst>
          </a:prstGeom>
          <a:noFill/>
          <a:ln w="31750">
            <a:solidFill>
              <a:srgbClr val="6D7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: Rounded Corners 689">
            <a:extLst>
              <a:ext uri="{FF2B5EF4-FFF2-40B4-BE49-F238E27FC236}">
                <a16:creationId xmlns:a16="http://schemas.microsoft.com/office/drawing/2014/main" id="{9347A063-52FB-4540-A232-5CBA686712FC}"/>
              </a:ext>
            </a:extLst>
          </p:cNvPr>
          <p:cNvSpPr/>
          <p:nvPr/>
        </p:nvSpPr>
        <p:spPr>
          <a:xfrm>
            <a:off x="8209281" y="1534461"/>
            <a:ext cx="203605" cy="125208"/>
          </a:xfrm>
          <a:prstGeom prst="roundRect">
            <a:avLst>
              <a:gd name="adj" fmla="val 6451"/>
            </a:avLst>
          </a:prstGeom>
          <a:noFill/>
          <a:ln w="31750">
            <a:solidFill>
              <a:srgbClr val="6D75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1" name="Connector: Elbow 690">
            <a:extLst>
              <a:ext uri="{FF2B5EF4-FFF2-40B4-BE49-F238E27FC236}">
                <a16:creationId xmlns:a16="http://schemas.microsoft.com/office/drawing/2014/main" id="{E028307E-1630-4C0D-828C-1DE16BD3635A}"/>
              </a:ext>
            </a:extLst>
          </p:cNvPr>
          <p:cNvCxnSpPr>
            <a:cxnSpLocks/>
            <a:endCxn id="690" idx="3"/>
          </p:cNvCxnSpPr>
          <p:nvPr/>
        </p:nvCxnSpPr>
        <p:spPr>
          <a:xfrm rot="5400000" flipH="1" flipV="1">
            <a:off x="7076849" y="2727964"/>
            <a:ext cx="2466936" cy="205138"/>
          </a:xfrm>
          <a:prstGeom prst="bentConnector4">
            <a:avLst>
              <a:gd name="adj1" fmla="val 1626"/>
              <a:gd name="adj2" fmla="val 254774"/>
            </a:avLst>
          </a:prstGeom>
          <a:ln w="19050">
            <a:solidFill>
              <a:srgbClr val="6D75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48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Kuhl</dc:creator>
  <cp:lastModifiedBy>Martin Kuhl</cp:lastModifiedBy>
  <cp:revision>16</cp:revision>
  <dcterms:created xsi:type="dcterms:W3CDTF">2022-11-07T09:10:19Z</dcterms:created>
  <dcterms:modified xsi:type="dcterms:W3CDTF">2022-11-17T10:50:02Z</dcterms:modified>
</cp:coreProperties>
</file>