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B8A52-9C16-4BA7-958E-6E866D456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6EDF24-D682-4155-AF73-A7FABFB4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AA150-013C-4A06-A57D-E9CD0842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BA415-24CA-4964-9E85-FCD47DF1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AC192-1363-4F37-A470-44F5011A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D4667-DEBF-44BB-84F0-849817DD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58D498-9973-4D69-B181-D6EC7BE51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77CE7-6BB9-431E-9B8D-9D30BA5D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3958C-A7C5-442A-9D23-4773EFEE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D3216-295A-4B76-88AE-30BF08B4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7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3CE812-0122-4794-8176-E11906930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3375D2-5CBE-4BC9-B10E-9E44E483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7FB53-8DCB-4B61-BBB4-7A887A48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823EF-9474-41B2-A29E-025F95AD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B6E24-CFA9-4F8F-A703-37EFB698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9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8A3B1-9E7B-4EED-8255-F8AFCD75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21A43-01EE-4613-9B88-2DCC77F8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352BC-2184-4C92-BB16-F1024391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25192-3900-4BEC-9488-3D31D914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1220C-6FF3-4CA4-9DEA-BFD2E064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7EE17-1416-4E7C-BF48-C17329E7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CD913-B554-404E-8CFE-E2FE8A81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90CDE-392B-4830-8553-436F5820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99779-BB77-45B6-9A46-933687D8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F2962-31AA-4E4E-B077-6DEBE9DB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3BC7-A122-4B6E-A7F3-D300BF29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9D50E-F110-42E4-A563-55165B6F8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7E5F5-F0B2-4548-BE51-7699490AC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A4380-882C-48D6-B104-554A84C0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8E787-B8FF-443F-87DC-8260626C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E87F9-8F75-4407-A979-2B73CEEB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8DEF-F923-4AC7-8F58-BF138D8B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BE892-150B-4961-BCD3-7D83B3D8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3482D-AAC5-4BF6-8698-F5CB3D78A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0347A-5B57-4D09-9E43-5DCCAAE05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DBB2CC-5A80-4EDD-9315-6DA2E2EA2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0C0ECB-4EC1-4D4C-A880-8EB3F4E3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46123C-E44B-4CCF-81FE-EA5EFFE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BD7B7C-18DC-4413-9B91-B6CAD6F5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9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48F4C-FE99-45AF-ADD6-45CA93D4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2047F-03E3-4176-AF71-E447C521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B93144-72E2-4C04-861C-CD6D7173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8A7FB-3DFC-4BF6-B44F-8964FCAC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9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156C28-8A7B-44E9-89F6-0F7BC35B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937D84-EE04-4420-9F96-BF3A1B64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A6A6EB-B21B-4D98-9E9B-E855B285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6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202BE-3474-4B2C-87FA-85348684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9FC07-7F03-4DE3-A924-38211B92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13B44-D3F1-4924-965A-78A0896EB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0A256-2AF6-42F3-A108-A22EBAF4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BA4C4-58A9-4FC3-BD46-A16B9A65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996A5-DCD5-4C7E-BB8F-A92F6AF8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A4508-F56F-4CFC-9E9B-F0D81501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917F90-C319-47C1-AF84-7538E88B7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ECF17-05CA-4755-9816-27BE967C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90D80-18DA-4E0E-A162-5D075E9B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78956-AAAE-4866-8599-2917969D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61AE2-FDED-4745-B1D5-DFFBA317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801E6-564B-4C25-8C5A-32C256C5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A4AA0-E04D-410A-AA35-6EEAD106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B0EE4-45B4-4052-B49C-EE03363D8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BF43-D235-4C0F-AF30-E3879BCC984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FEDE-65F0-4FA2-8304-7A68F5C47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3AA23-FED5-48DE-BC2A-25C004D9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557C-6532-49AD-8BED-D9C76C74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iWzzwzXsMc&amp;ab_channel=KBSNe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64080-6156-4812-A56B-96D08C5CC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 쓸 공간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4E6677-7781-4D69-9954-102193865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학번 이름 쓸 공간</a:t>
            </a:r>
          </a:p>
        </p:txBody>
      </p:sp>
    </p:spTree>
    <p:extLst>
      <p:ext uri="{BB962C8B-B14F-4D97-AF65-F5344CB8AC3E}">
        <p14:creationId xmlns:p14="http://schemas.microsoft.com/office/powerpoint/2010/main" val="333361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실험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50BA5-0834-4196-97F1-8ECD5CCEA268}"/>
              </a:ext>
            </a:extLst>
          </p:cNvPr>
          <p:cNvSpPr txBox="1"/>
          <p:nvPr/>
        </p:nvSpPr>
        <p:spPr>
          <a:xfrm>
            <a:off x="1283516" y="1535292"/>
            <a:ext cx="603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사고 영상을 분석</a:t>
            </a:r>
          </a:p>
        </p:txBody>
      </p:sp>
    </p:spTree>
    <p:extLst>
      <p:ext uri="{BB962C8B-B14F-4D97-AF65-F5344CB8AC3E}">
        <p14:creationId xmlns:p14="http://schemas.microsoft.com/office/powerpoint/2010/main" val="256684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실험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50BA5-0834-4196-97F1-8ECD5CCEA268}"/>
              </a:ext>
            </a:extLst>
          </p:cNvPr>
          <p:cNvSpPr txBox="1"/>
          <p:nvPr/>
        </p:nvSpPr>
        <p:spPr>
          <a:xfrm>
            <a:off x="1283516" y="1535292"/>
            <a:ext cx="603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사고 영상을 분석</a:t>
            </a:r>
          </a:p>
        </p:txBody>
      </p:sp>
    </p:spTree>
    <p:extLst>
      <p:ext uri="{BB962C8B-B14F-4D97-AF65-F5344CB8AC3E}">
        <p14:creationId xmlns:p14="http://schemas.microsoft.com/office/powerpoint/2010/main" val="15526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실험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50BA5-0834-4196-97F1-8ECD5CCEA268}"/>
              </a:ext>
            </a:extLst>
          </p:cNvPr>
          <p:cNvSpPr txBox="1"/>
          <p:nvPr/>
        </p:nvSpPr>
        <p:spPr>
          <a:xfrm>
            <a:off x="1283516" y="1535292"/>
            <a:ext cx="603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사고 영상을 분석</a:t>
            </a:r>
          </a:p>
        </p:txBody>
      </p:sp>
    </p:spTree>
    <p:extLst>
      <p:ext uri="{BB962C8B-B14F-4D97-AF65-F5344CB8AC3E}">
        <p14:creationId xmlns:p14="http://schemas.microsoft.com/office/powerpoint/2010/main" val="188532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0" y="511728"/>
            <a:ext cx="348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응용 가능성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72952A-EAB1-49A5-8CC6-46CB93A0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89" y="1636856"/>
            <a:ext cx="2036621" cy="2036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3ED4C-9595-444A-97FE-6D77644C721B}"/>
              </a:ext>
            </a:extLst>
          </p:cNvPr>
          <p:cNvSpPr txBox="1"/>
          <p:nvPr/>
        </p:nvSpPr>
        <p:spPr>
          <a:xfrm>
            <a:off x="2711040" y="4147220"/>
            <a:ext cx="7162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ym typeface="Wingdings" panose="05000000000000000000" pitchFamily="2" charset="2"/>
              </a:rPr>
              <a:t>위험 정보를 동일한 경로의 운전자와 공유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400" dirty="0">
                <a:sym typeface="Wingdings" panose="05000000000000000000" pitchFamily="2" charset="2"/>
              </a:rPr>
              <a:t>:</a:t>
            </a:r>
            <a:r>
              <a:rPr lang="ko-KR" altLang="en-US" sz="2400" dirty="0">
                <a:sym typeface="Wingdings" panose="05000000000000000000" pitchFamily="2" charset="2"/>
              </a:rPr>
              <a:t>이후 운전자는 여유롭게 </a:t>
            </a:r>
            <a:r>
              <a:rPr lang="ko-KR" altLang="en-US" sz="2400" b="1" dirty="0">
                <a:sym typeface="Wingdings" panose="05000000000000000000" pitchFamily="2" charset="2"/>
              </a:rPr>
              <a:t>예상 가능</a:t>
            </a:r>
            <a:endParaRPr lang="en-US" altLang="ko-KR" sz="2400" b="1" dirty="0">
              <a:sym typeface="Wingdings" panose="05000000000000000000" pitchFamily="2" charset="2"/>
            </a:endParaRPr>
          </a:p>
          <a:p>
            <a:pPr algn="ctr"/>
            <a:endParaRPr lang="en-US" altLang="ko-KR" sz="24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b="1" dirty="0" err="1">
                <a:sym typeface="Wingdings" panose="05000000000000000000" pitchFamily="2" charset="2"/>
              </a:rPr>
              <a:t>로드킬</a:t>
            </a:r>
            <a:r>
              <a:rPr lang="ko-KR" altLang="en-US" sz="2400" b="1" dirty="0">
                <a:sym typeface="Wingdings" panose="05000000000000000000" pitchFamily="2" charset="2"/>
              </a:rPr>
              <a:t> 감소</a:t>
            </a:r>
            <a:endParaRPr lang="en-US" altLang="ko-KR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205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0" y="511728"/>
            <a:ext cx="348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한계 및 개선방향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50BA5-0834-4196-97F1-8ECD5CCEA268}"/>
              </a:ext>
            </a:extLst>
          </p:cNvPr>
          <p:cNvSpPr txBox="1"/>
          <p:nvPr/>
        </p:nvSpPr>
        <p:spPr>
          <a:xfrm>
            <a:off x="2711040" y="3878773"/>
            <a:ext cx="6769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결과가 나오는 시간이 너무 </a:t>
            </a:r>
            <a:r>
              <a:rPr lang="ko-KR" altLang="en-US" sz="2400" dirty="0" err="1"/>
              <a:t>오래걸림</a:t>
            </a:r>
            <a:r>
              <a:rPr lang="en-US" altLang="ko-KR" sz="2400" dirty="0"/>
              <a:t>..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약 </a:t>
            </a:r>
            <a:r>
              <a:rPr lang="en-US" altLang="ko-KR" sz="2400" dirty="0"/>
              <a:t>1.7</a:t>
            </a:r>
            <a:r>
              <a:rPr lang="ko-KR" altLang="en-US" sz="2400" dirty="0"/>
              <a:t>초</a:t>
            </a:r>
            <a:r>
              <a:rPr lang="en-US" altLang="ko-KR" sz="2400" dirty="0"/>
              <a:t>)</a:t>
            </a:r>
          </a:p>
          <a:p>
            <a:pPr algn="ctr"/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ym typeface="Wingdings" panose="05000000000000000000" pitchFamily="2" charset="2"/>
              </a:rPr>
              <a:t>실시간 분석 불가능</a:t>
            </a:r>
            <a:endParaRPr lang="en-US" altLang="ko-KR" sz="2400" b="1" dirty="0">
              <a:sym typeface="Wingdings" panose="05000000000000000000" pitchFamily="2" charset="2"/>
            </a:endParaRPr>
          </a:p>
          <a:p>
            <a:pPr algn="ctr"/>
            <a:endParaRPr lang="en-US" altLang="ko-KR" sz="2400" b="1" dirty="0">
              <a:sym typeface="Wingdings" panose="05000000000000000000" pitchFamily="2" charset="2"/>
            </a:endParaRPr>
          </a:p>
          <a:p>
            <a:pPr algn="ctr"/>
            <a:endParaRPr lang="en-US" altLang="ko-KR" sz="2400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400" b="1" dirty="0">
                <a:sym typeface="Wingdings" panose="05000000000000000000" pitchFamily="2" charset="2"/>
              </a:rPr>
              <a:t></a:t>
            </a:r>
            <a:r>
              <a:rPr lang="ko-KR" altLang="en-US" sz="2400" b="1" dirty="0">
                <a:sym typeface="Wingdings" panose="05000000000000000000" pitchFamily="2" charset="2"/>
              </a:rPr>
              <a:t> 모델 간소화</a:t>
            </a:r>
            <a:endParaRPr lang="en-US" altLang="ko-KR" sz="2400" b="1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0C1973-B9F4-497E-A72B-685D6F3B8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66" y="1568574"/>
            <a:ext cx="1781861" cy="17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50BA5-0834-4196-97F1-8ECD5CCEA268}"/>
              </a:ext>
            </a:extLst>
          </p:cNvPr>
          <p:cNvSpPr txBox="1"/>
          <p:nvPr/>
        </p:nvSpPr>
        <p:spPr>
          <a:xfrm>
            <a:off x="3880067" y="2105561"/>
            <a:ext cx="60316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 err="1"/>
              <a:t>QnA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026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A5E89-B7DF-4722-80B7-8EB9C1913899}"/>
              </a:ext>
            </a:extLst>
          </p:cNvPr>
          <p:cNvSpPr txBox="1"/>
          <p:nvPr/>
        </p:nvSpPr>
        <p:spPr>
          <a:xfrm>
            <a:off x="1015067" y="536896"/>
            <a:ext cx="4228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15B4-ECF6-459C-BA43-9D6358D7F2C4}"/>
              </a:ext>
            </a:extLst>
          </p:cNvPr>
          <p:cNvSpPr txBox="1"/>
          <p:nvPr/>
        </p:nvSpPr>
        <p:spPr>
          <a:xfrm>
            <a:off x="1015067" y="1761688"/>
            <a:ext cx="6367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동기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 모델</a:t>
            </a:r>
            <a:r>
              <a:rPr lang="en-US" altLang="ko-KR" dirty="0"/>
              <a:t>/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실험 결과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한계</a:t>
            </a:r>
            <a:r>
              <a:rPr lang="en-US" altLang="ko-KR" dirty="0"/>
              <a:t>/</a:t>
            </a:r>
            <a:r>
              <a:rPr lang="ko-KR" altLang="en-US" dirty="0"/>
              <a:t>발전 방향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QnA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9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동기</a:t>
            </a:r>
          </a:p>
        </p:txBody>
      </p:sp>
      <p:pic>
        <p:nvPicPr>
          <p:cNvPr id="13" name="Picture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FE591D4-DF19-4ADC-92AC-2DD01400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323" y="1468346"/>
            <a:ext cx="6283353" cy="413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014C7-CFD6-4D81-9E75-FD1ACB7BD8BD}"/>
              </a:ext>
            </a:extLst>
          </p:cNvPr>
          <p:cNvSpPr txBox="1"/>
          <p:nvPr/>
        </p:nvSpPr>
        <p:spPr>
          <a:xfrm>
            <a:off x="4082641" y="5817765"/>
            <a:ext cx="4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해가 갈수록 </a:t>
            </a:r>
            <a:r>
              <a:rPr lang="ko-KR" altLang="en-US" dirty="0" err="1">
                <a:sym typeface="Wingdings" panose="05000000000000000000" pitchFamily="2" charset="2"/>
              </a:rPr>
              <a:t>로드킬</a:t>
            </a:r>
            <a:r>
              <a:rPr lang="ko-KR" altLang="en-US" dirty="0">
                <a:sym typeface="Wingdings" panose="05000000000000000000" pitchFamily="2" charset="2"/>
              </a:rPr>
              <a:t> 사고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57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동기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A0265-0560-49EF-BD58-4CF1A8DDE985}"/>
              </a:ext>
            </a:extLst>
          </p:cNvPr>
          <p:cNvSpPr txBox="1"/>
          <p:nvPr/>
        </p:nvSpPr>
        <p:spPr>
          <a:xfrm>
            <a:off x="3716323" y="1635853"/>
            <a:ext cx="3716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https://www.youtube.com/watch?v=ziWzzwzXsMc&amp;ab_channel=KBSNews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57FC7-C5AD-49A4-BDD5-66FE7BABFFF5}"/>
              </a:ext>
            </a:extLst>
          </p:cNvPr>
          <p:cNvSpPr txBox="1"/>
          <p:nvPr/>
        </p:nvSpPr>
        <p:spPr>
          <a:xfrm>
            <a:off x="3594682" y="4530055"/>
            <a:ext cx="553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갑작스러운 동물에 당황해 차 피해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48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동기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49B516-5250-4EDF-92B6-D71F8285F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28" y="1778228"/>
            <a:ext cx="3301544" cy="3301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237A6-EA20-4E88-B31C-E4BFC4628BF0}"/>
              </a:ext>
            </a:extLst>
          </p:cNvPr>
          <p:cNvSpPr txBox="1"/>
          <p:nvPr/>
        </p:nvSpPr>
        <p:spPr>
          <a:xfrm>
            <a:off x="4749567" y="5536734"/>
            <a:ext cx="44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운전자가 미리 인지하도록</a:t>
            </a:r>
          </a:p>
        </p:txBody>
      </p:sp>
    </p:spTree>
    <p:extLst>
      <p:ext uri="{BB962C8B-B14F-4D97-AF65-F5344CB8AC3E}">
        <p14:creationId xmlns:p14="http://schemas.microsoft.com/office/powerpoint/2010/main" val="260044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접근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8AF42-E91C-4E24-9086-22C823C9C13A}"/>
              </a:ext>
            </a:extLst>
          </p:cNvPr>
          <p:cNvSpPr txBox="1"/>
          <p:nvPr/>
        </p:nvSpPr>
        <p:spPr>
          <a:xfrm>
            <a:off x="1649835" y="1712045"/>
            <a:ext cx="889233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Detection</a:t>
            </a:r>
            <a:r>
              <a:rPr lang="ko-KR" altLang="en-US" sz="5400" dirty="0"/>
              <a:t> </a:t>
            </a:r>
            <a:endParaRPr lang="en-US" altLang="ko-KR" sz="5400" dirty="0"/>
          </a:p>
          <a:p>
            <a:pPr algn="ctr"/>
            <a:r>
              <a:rPr lang="en-US" altLang="ko-KR" sz="5400" dirty="0"/>
              <a:t>vs</a:t>
            </a:r>
            <a:r>
              <a:rPr lang="ko-KR" altLang="en-US" sz="5400" dirty="0"/>
              <a:t> </a:t>
            </a:r>
            <a:endParaRPr lang="en-US" altLang="ko-KR" sz="5400" dirty="0"/>
          </a:p>
          <a:p>
            <a:pPr algn="ctr"/>
            <a:r>
              <a:rPr lang="en-US" altLang="ko-KR" sz="6600" dirty="0"/>
              <a:t>Classification</a:t>
            </a:r>
            <a:endParaRPr lang="ko-KR" alt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BB78-65BB-4F1A-91C2-B50E378DC336}"/>
              </a:ext>
            </a:extLst>
          </p:cNvPr>
          <p:cNvSpPr txBox="1"/>
          <p:nvPr/>
        </p:nvSpPr>
        <p:spPr>
          <a:xfrm>
            <a:off x="1649835" y="1712045"/>
            <a:ext cx="889233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Detection</a:t>
            </a:r>
            <a:r>
              <a:rPr lang="ko-KR" altLang="en-US" sz="5400" dirty="0"/>
              <a:t> </a:t>
            </a:r>
            <a:endParaRPr lang="en-US" altLang="ko-KR" sz="5400" dirty="0"/>
          </a:p>
          <a:p>
            <a:pPr algn="ctr"/>
            <a:r>
              <a:rPr lang="en-US" altLang="ko-KR" sz="5400" dirty="0"/>
              <a:t>vs</a:t>
            </a:r>
            <a:r>
              <a:rPr lang="ko-KR" altLang="en-US" sz="5400" dirty="0"/>
              <a:t> </a:t>
            </a:r>
            <a:endParaRPr lang="en-US" altLang="ko-KR" sz="5400" dirty="0"/>
          </a:p>
          <a:p>
            <a:pPr algn="ctr"/>
            <a:r>
              <a:rPr lang="en-US" altLang="ko-KR" sz="6600" dirty="0">
                <a:solidFill>
                  <a:srgbClr val="FF0000"/>
                </a:solidFill>
              </a:rPr>
              <a:t>Classification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3AC1D-692B-43FB-90A9-AE2D6FCBA031}"/>
              </a:ext>
            </a:extLst>
          </p:cNvPr>
          <p:cNvSpPr txBox="1"/>
          <p:nvPr/>
        </p:nvSpPr>
        <p:spPr>
          <a:xfrm>
            <a:off x="4395830" y="4894435"/>
            <a:ext cx="552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어떤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 물체가 있는지 중요성 낮음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위험 요소의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존재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를 확인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83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전이학습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26C8A4A-87E3-42AF-83C7-601A044F3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77" y="1618562"/>
            <a:ext cx="7876443" cy="315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DA7D4-8555-4CD9-8332-53039DD856A8}"/>
              </a:ext>
            </a:extLst>
          </p:cNvPr>
          <p:cNvSpPr txBox="1"/>
          <p:nvPr/>
        </p:nvSpPr>
        <p:spPr>
          <a:xfrm>
            <a:off x="3070371" y="5239438"/>
            <a:ext cx="7633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많은 양의 자연 영상이 학습된 모델을 재활용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보다 빠르고 정확하게 결과 수렴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42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사용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EC17E-D159-4A0D-93B8-6EC3D06123C7}"/>
              </a:ext>
            </a:extLst>
          </p:cNvPr>
          <p:cNvSpPr txBox="1"/>
          <p:nvPr/>
        </p:nvSpPr>
        <p:spPr>
          <a:xfrm>
            <a:off x="3171039" y="5296556"/>
            <a:ext cx="646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2015</a:t>
            </a:r>
            <a:r>
              <a:rPr lang="ko-KR" altLang="en-US" sz="2400" dirty="0"/>
              <a:t>년 </a:t>
            </a:r>
            <a:r>
              <a:rPr lang="en-US" altLang="ko-KR" sz="2400" dirty="0"/>
              <a:t>ILSVRC</a:t>
            </a:r>
            <a:r>
              <a:rPr lang="ko-KR" altLang="en-US" sz="2400" dirty="0"/>
              <a:t>에서 우승한 </a:t>
            </a:r>
            <a:r>
              <a:rPr lang="en-US" altLang="ko-KR" sz="2400" dirty="0"/>
              <a:t>‘</a:t>
            </a:r>
            <a:r>
              <a:rPr lang="en-US" altLang="ko-KR" sz="2400" dirty="0" err="1"/>
              <a:t>ResNet</a:t>
            </a:r>
            <a:r>
              <a:rPr lang="en-US" altLang="ko-KR" sz="2400" dirty="0"/>
              <a:t>’</a:t>
            </a:r>
            <a:r>
              <a:rPr lang="ko-KR" altLang="en-US" sz="2400" dirty="0"/>
              <a:t> 사용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E7547F5-D8F8-4DE1-9A85-1B6937130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20" y="2266218"/>
            <a:ext cx="9479560" cy="192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DD7659-784A-434C-83DF-DC11B5142622}"/>
              </a:ext>
            </a:extLst>
          </p:cNvPr>
          <p:cNvCxnSpPr/>
          <p:nvPr/>
        </p:nvCxnSpPr>
        <p:spPr>
          <a:xfrm>
            <a:off x="453005" y="1040235"/>
            <a:ext cx="628335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7F0AC-7B03-4D69-83EE-8C1A014115C3}"/>
              </a:ext>
            </a:extLst>
          </p:cNvPr>
          <p:cNvSpPr txBox="1"/>
          <p:nvPr/>
        </p:nvSpPr>
        <p:spPr>
          <a:xfrm>
            <a:off x="570451" y="511728"/>
            <a:ext cx="260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38E07-382B-479C-A0E9-474706944439}"/>
              </a:ext>
            </a:extLst>
          </p:cNvPr>
          <p:cNvSpPr txBox="1"/>
          <p:nvPr/>
        </p:nvSpPr>
        <p:spPr>
          <a:xfrm>
            <a:off x="2044117" y="1510907"/>
            <a:ext cx="7868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도로를 의미하는 </a:t>
            </a:r>
            <a:r>
              <a:rPr lang="en-US" altLang="ko-KR" b="1" dirty="0"/>
              <a:t>road </a:t>
            </a:r>
          </a:p>
          <a:p>
            <a:r>
              <a:rPr lang="ko-KR" altLang="en-US" dirty="0"/>
              <a:t>위험 물체가 있는 도로를 의미하는 </a:t>
            </a:r>
            <a:r>
              <a:rPr lang="en-US" altLang="ko-KR" b="1" dirty="0"/>
              <a:t>roadkill </a:t>
            </a:r>
            <a:r>
              <a:rPr lang="ko-KR" altLang="en-US" dirty="0"/>
              <a:t>으로 나누어서 데이터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크롤링을</a:t>
            </a:r>
            <a:r>
              <a:rPr lang="ko-KR" altLang="en-US" dirty="0"/>
              <a:t> 사용해 </a:t>
            </a:r>
            <a:r>
              <a:rPr lang="en-US" altLang="ko-KR" dirty="0"/>
              <a:t>road: 644, roadkill: 680 </a:t>
            </a:r>
            <a:r>
              <a:rPr lang="ko-KR" altLang="en-US" dirty="0"/>
              <a:t>개의 이미지 수집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train/valid</a:t>
            </a:r>
            <a:r>
              <a:rPr lang="ko-KR" altLang="en-US" dirty="0"/>
              <a:t> 로 나눌 때는 무작위로 선택해 </a:t>
            </a:r>
            <a:r>
              <a:rPr lang="en-US" altLang="ko-KR" dirty="0"/>
              <a:t>road, roadkill </a:t>
            </a:r>
            <a:r>
              <a:rPr lang="ko-KR" altLang="en-US" dirty="0"/>
              <a:t>각각</a:t>
            </a:r>
            <a:endParaRPr lang="en-US" altLang="ko-KR" dirty="0"/>
          </a:p>
          <a:p>
            <a:r>
              <a:rPr lang="en-US" altLang="ko-KR" dirty="0"/>
              <a:t>Train : 531, 571 </a:t>
            </a:r>
          </a:p>
          <a:p>
            <a:r>
              <a:rPr lang="en-US" altLang="ko-KR" dirty="0"/>
              <a:t>Valid : 113, 109 </a:t>
            </a:r>
            <a:r>
              <a:rPr lang="ko-KR" altLang="en-US" dirty="0"/>
              <a:t>개수로 구성</a:t>
            </a:r>
            <a:endParaRPr lang="en-US" altLang="ko-KR" dirty="0"/>
          </a:p>
        </p:txBody>
      </p:sp>
      <p:pic>
        <p:nvPicPr>
          <p:cNvPr id="6" name="그림 5" descr="텍스트, 길, 도로, 장면이(가) 표시된 사진&#10;&#10;자동 생성된 설명">
            <a:extLst>
              <a:ext uri="{FF2B5EF4-FFF2-40B4-BE49-F238E27FC236}">
                <a16:creationId xmlns:a16="http://schemas.microsoft.com/office/drawing/2014/main" id="{0BED381C-F9F8-4636-B0C0-9EEB8D03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28" y="4037149"/>
            <a:ext cx="3475839" cy="1946470"/>
          </a:xfrm>
          <a:prstGeom prst="rect">
            <a:avLst/>
          </a:prstGeom>
        </p:spPr>
      </p:pic>
      <p:pic>
        <p:nvPicPr>
          <p:cNvPr id="10" name="그림 9" descr="도로, 나무, 잔디, 실외이(가) 표시된 사진&#10;&#10;자동 생성된 설명">
            <a:extLst>
              <a:ext uri="{FF2B5EF4-FFF2-40B4-BE49-F238E27FC236}">
                <a16:creationId xmlns:a16="http://schemas.microsoft.com/office/drawing/2014/main" id="{C18FFAFC-25C2-4B0A-98DD-12F2BDEB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45" y="3922787"/>
            <a:ext cx="3268736" cy="21751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1AE793-CBD0-49D4-A4E0-2DE9FF9B4398}"/>
              </a:ext>
            </a:extLst>
          </p:cNvPr>
          <p:cNvSpPr txBox="1"/>
          <p:nvPr/>
        </p:nvSpPr>
        <p:spPr>
          <a:xfrm>
            <a:off x="3322041" y="6195221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road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E3E83-A426-4854-A3EC-3738DB0AA184}"/>
              </a:ext>
            </a:extLst>
          </p:cNvPr>
          <p:cNvSpPr txBox="1"/>
          <p:nvPr/>
        </p:nvSpPr>
        <p:spPr>
          <a:xfrm>
            <a:off x="7748457" y="6201537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roadkill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921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239</Words>
  <Application>Microsoft Office PowerPoint</Application>
  <PresentationFormat>와이드스크린</PresentationFormat>
  <Paragraphs>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제목 쓸 공간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쓸 공간</dc:title>
  <dc:creator>최인혁</dc:creator>
  <cp:lastModifiedBy>최인혁</cp:lastModifiedBy>
  <cp:revision>49</cp:revision>
  <dcterms:created xsi:type="dcterms:W3CDTF">2020-12-30T10:49:54Z</dcterms:created>
  <dcterms:modified xsi:type="dcterms:W3CDTF">2020-12-30T12:05:14Z</dcterms:modified>
</cp:coreProperties>
</file>