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B805F-FF0F-4BAA-A3A3-E4F945D687F8}" type="datetimeFigureOut">
              <a:rPr lang="en-US" dirty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B5C51-60B3-48EF-AA78-DB950F30DBA2}" type="datetimeFigureOut">
              <a:rPr lang="en-US" dirty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D676B-6E73-4E3B-A9B3-4966DB9B52A5}" type="datetimeFigureOut">
              <a:rPr lang="en-US" dirty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1F3A6-CC5D-4649-8527-DB0C21FDDFD9}" type="datetimeFigureOut">
              <a:rPr lang="en-US" dirty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B6F927C-B73E-4F9D-ADFE-F6E23BD7CEE8}" type="datetimeFigureOut">
              <a:rPr lang="en-US" dirty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1FFFF-984A-4EE5-9BF2-EC9310C878F1}" type="datetimeFigureOut">
              <a:rPr lang="en-US" dirty="0"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271C1-B42E-4A60-A25F-0185B888604B}" type="datetimeFigureOut">
              <a:rPr lang="en-US" dirty="0"/>
              <a:t>1/21/2024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6292-3725-4763-8973-4C59F0403D99}" type="datetimeFigureOut">
              <a:rPr lang="en-US" dirty="0"/>
              <a:t>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996D1-8909-469F-911A-4C12C68BF5D9}" type="datetimeFigureOut">
              <a:rPr lang="en-US" dirty="0"/>
              <a:t>1/21/2024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A73BC-5D11-4675-B334-102E1E8C9B50}" type="datetimeFigureOut">
              <a:rPr lang="en-US" dirty="0"/>
              <a:t>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27B8E45F-652B-4E89-8925-000B0AB8FD98}" type="datetimeFigureOut">
              <a:rPr lang="en-US" dirty="0"/>
              <a:t>1/21/2024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C4A3462A-2D5B-48AF-A3D4-EF8A90A50A80}" type="datetimeFigureOut">
              <a:rPr lang="en-US" dirty="0"/>
              <a:t>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4CC3C-7319-2432-880C-EFD8E6C87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029" y="-661620"/>
            <a:ext cx="9966960" cy="3035808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E3EBB-3157-D52D-3D8F-82C153227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2520" y="1563755"/>
            <a:ext cx="9966959" cy="2716697"/>
          </a:xfrm>
        </p:spPr>
        <p:txBody>
          <a:bodyPr>
            <a:normAutofit/>
          </a:bodyPr>
          <a:lstStyle/>
          <a:p>
            <a:r>
              <a:rPr lang="en-US" sz="2400" dirty="0"/>
              <a:t>Group Members:</a:t>
            </a:r>
          </a:p>
          <a:p>
            <a:r>
              <a:rPr lang="en-US" sz="2400" dirty="0"/>
              <a:t>			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Muhammad Sabtain Khan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		(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B22F0827AI069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		Muhammad Zain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			(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B22F0384AI130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2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D75111C-55AD-6629-F233-90E1AA912FE9}"/>
              </a:ext>
            </a:extLst>
          </p:cNvPr>
          <p:cNvSpPr txBox="1">
            <a:spLocks/>
          </p:cNvSpPr>
          <p:nvPr/>
        </p:nvSpPr>
        <p:spPr>
          <a:xfrm>
            <a:off x="1460787" y="6009860"/>
            <a:ext cx="9966959" cy="516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2"/>
              </a:buClr>
              <a:buSzPct val="85000"/>
              <a:buFont typeface="Wingdings" pitchFamily="2" charset="2"/>
              <a:buNone/>
              <a:defRPr sz="2000" b="1" kern="120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/>
              <a:t>Data Structures and Algorithms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63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n abstract design with lines and financial symbols">
            <a:extLst>
              <a:ext uri="{FF2B5EF4-FFF2-40B4-BE49-F238E27FC236}">
                <a16:creationId xmlns:a16="http://schemas.microsoft.com/office/drawing/2014/main" id="{6C56C2F6-135B-B4BF-BFC1-BDC1EA0C90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142" r="21033"/>
          <a:stretch/>
        </p:blipFill>
        <p:spPr>
          <a:xfrm>
            <a:off x="1" y="10"/>
            <a:ext cx="6066502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01E16E-5C8B-4AD6-A431-CFCCEA373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3E9C8-41EF-57B9-12F6-7F873D834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/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09A68-C7E0-5050-7FA9-8FCB06201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1882869"/>
            <a:ext cx="5299585" cy="4050792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The bank management system is designed to automate various banking operations.</a:t>
            </a:r>
          </a:p>
          <a:p>
            <a:r>
              <a:rPr lang="en-US" sz="1800" dirty="0"/>
              <a:t>It serves as centralized platform for managing customers accounts and other banking activities.</a:t>
            </a:r>
          </a:p>
          <a:p>
            <a:pPr marL="0" indent="0">
              <a:buNone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entury Gothic" panose="020B0502020202020204"/>
              <a:ea typeface="+mj-ea"/>
              <a:cs typeface="+mj-cs"/>
            </a:endParaRPr>
          </a:p>
          <a:p>
            <a:pPr marL="0" indent="0">
              <a:buNone/>
            </a:pP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Key Features:</a:t>
            </a:r>
          </a:p>
          <a:p>
            <a:pPr>
              <a:buClr>
                <a:srgbClr val="967E96"/>
              </a:buClr>
              <a:defRPr/>
            </a:pPr>
            <a:r>
              <a:rPr lang="en-US" sz="1800" dirty="0">
                <a:latin typeface="Bookman Old Style" panose="02050604050505020204"/>
              </a:rPr>
              <a:t>Create ,delete and sort accounts.</a:t>
            </a:r>
          </a:p>
          <a:p>
            <a:pPr>
              <a:buClr>
                <a:srgbClr val="967E96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 panose="02050604050505020204"/>
                <a:ea typeface="+mn-ea"/>
                <a:cs typeface="+mn-cs"/>
              </a:rPr>
              <a:t>Sorting based on account numbers.</a:t>
            </a:r>
          </a:p>
          <a:p>
            <a:pPr>
              <a:buClr>
                <a:srgbClr val="967E96"/>
              </a:buClr>
              <a:defRPr/>
            </a:pPr>
            <a:r>
              <a:rPr lang="en-US" sz="1800" dirty="0">
                <a:latin typeface="Bookman Old Style" panose="02050604050505020204"/>
              </a:rPr>
              <a:t>File Handling(accounts.txt)</a:t>
            </a:r>
          </a:p>
          <a:p>
            <a:pPr>
              <a:buClr>
                <a:srgbClr val="967E96"/>
              </a:buClr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Bookman Old Style" panose="02050604050505020204"/>
                <a:ea typeface="+mn-ea"/>
                <a:cs typeface="+mn-cs"/>
              </a:rPr>
              <a:t>Dev C++ IDE (6.3)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BB214-7D96-4929-9919-F629AD8AA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85CD760-BC0D-4662-BC76-F3F722D07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5ACAAE-0428-4CDE-B6E8-C50865B29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031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F069C47C-7767-7EC0-D832-60D35F5568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338" r="13615" b="-1"/>
          <a:stretch/>
        </p:blipFill>
        <p:spPr>
          <a:xfrm>
            <a:off x="1" y="10"/>
            <a:ext cx="6066502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01E16E-5C8B-4AD6-A431-CFCCEA373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666042-6DE3-9FB0-73AF-D6442E9AE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4000"/>
              <a:t>Methodology: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9CD78-B7A7-7D97-57A8-BC22B211F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121408"/>
            <a:ext cx="5299585" cy="4050792"/>
          </a:xfrm>
        </p:spPr>
        <p:txBody>
          <a:bodyPr>
            <a:normAutofit/>
          </a:bodyPr>
          <a:lstStyle/>
          <a:p>
            <a:r>
              <a:rPr lang="en-US" sz="1800" b="1"/>
              <a:t>Doubly Linked List: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/>
              <a:t>Efficient insertion and deletion at both ends.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/>
              <a:t>Bidirectional Traversal</a:t>
            </a:r>
          </a:p>
          <a:p>
            <a:r>
              <a:rPr lang="en-US" sz="1800" b="1"/>
              <a:t>Insertion Sort: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/>
              <a:t>For small Datasets.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/>
              <a:t>Less time complexity than bubble and selection sort</a:t>
            </a:r>
          </a:p>
          <a:p>
            <a:r>
              <a:rPr lang="en-US" sz="1800" b="1"/>
              <a:t>Arrays: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/>
              <a:t>Sequential Storage.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/>
              <a:t>Established a standardized format.</a:t>
            </a:r>
          </a:p>
          <a:p>
            <a:pPr marL="0" indent="0">
              <a:buNone/>
            </a:pPr>
            <a:endParaRPr lang="en-US" sz="1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BB214-7D96-4929-9919-F629AD8AA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85CD760-BC0D-4662-BC76-F3F722D07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5ACAAE-0428-4CDE-B6E8-C50865B29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792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B0F07296-8A3F-909F-3CE2-AA75696085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39" r="2" b="2"/>
          <a:stretch/>
        </p:blipFill>
        <p:spPr>
          <a:xfrm>
            <a:off x="1" y="10"/>
            <a:ext cx="6066502" cy="685798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701E16E-5C8B-4AD6-A431-CFCCEA373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6502" y="0"/>
            <a:ext cx="6125497" cy="6857999"/>
          </a:xfrm>
          <a:prstGeom prst="rect">
            <a:avLst/>
          </a:prstGeom>
          <a:blipFill dpi="0" rotWithShape="1">
            <a:blip r:embed="rId3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260D4-D10C-FC0B-F6F9-FE35FFDA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484632"/>
            <a:ext cx="5299586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600" dirty="0"/>
              <a:t>Time Complexity: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46F1C-CCBF-09B4-115D-301632D0C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9" y="2007771"/>
            <a:ext cx="5299585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ea typeface="+mj-ea"/>
                <a:cs typeface="+mj-cs"/>
              </a:rPr>
              <a:t>Overall time complexity is O(n) but;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>
                <a:ea typeface="+mj-ea"/>
                <a:cs typeface="+mj-cs"/>
              </a:rPr>
              <a:t>createacccount</a:t>
            </a:r>
            <a:r>
              <a:rPr lang="en-US" sz="1800" dirty="0">
                <a:ea typeface="+mj-ea"/>
                <a:cs typeface="+mj-cs"/>
              </a:rPr>
              <a:t>() = O(1) because of constant time operations in this function.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 err="1">
                <a:ea typeface="+mj-ea"/>
                <a:cs typeface="+mj-cs"/>
              </a:rPr>
              <a:t>sortaccounts</a:t>
            </a:r>
            <a:r>
              <a:rPr lang="en-US" sz="1800" dirty="0">
                <a:ea typeface="+mj-ea"/>
                <a:cs typeface="+mj-cs"/>
              </a:rPr>
              <a:t>() = O(n^2) in worst case.</a:t>
            </a:r>
          </a:p>
          <a:p>
            <a:pPr marL="0" indent="0">
              <a:buNone/>
            </a:pPr>
            <a:endParaRPr lang="en-US" sz="1800" dirty="0">
              <a:ea typeface="+mj-ea"/>
              <a:cs typeface="+mj-cs"/>
            </a:endParaRPr>
          </a:p>
          <a:p>
            <a:pPr marL="0" indent="0">
              <a:buNone/>
            </a:pPr>
            <a:r>
              <a:rPr lang="en-US" sz="3200" b="1" dirty="0">
                <a:latin typeface="Century Gothic" panose="020B0502020202020204"/>
                <a:ea typeface="+mj-ea"/>
                <a:cs typeface="+mj-cs"/>
              </a:rPr>
              <a:t>Space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entury Gothic" panose="020B0502020202020204"/>
                <a:ea typeface="+mj-ea"/>
                <a:cs typeface="+mj-cs"/>
              </a:rPr>
              <a:t> Complexity:</a:t>
            </a:r>
          </a:p>
          <a:p>
            <a:pPr marL="0" indent="0">
              <a:buNone/>
            </a:pPr>
            <a:r>
              <a:rPr lang="en-US" sz="1800" dirty="0">
                <a:ea typeface="+mj-ea"/>
                <a:cs typeface="+mj-cs"/>
              </a:rPr>
              <a:t>Overall space complexity is O(n), where n is the number of customers.</a:t>
            </a:r>
            <a:endParaRPr lang="en-US" sz="1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BB214-7D96-4929-9919-F629AD8AA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85CD760-BC0D-4662-BC76-F3F722D076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5ACAAE-0428-4CDE-B6E8-C50865B29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1404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E28E-42B0-1A9F-943D-D6317DC4B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67"/>
            <a:ext cx="10058400" cy="1609344"/>
          </a:xfrm>
        </p:spPr>
        <p:txBody>
          <a:bodyPr>
            <a:normAutofit/>
          </a:bodyPr>
          <a:lstStyle/>
          <a:p>
            <a:r>
              <a:rPr lang="en-US" sz="3200" dirty="0"/>
              <a:t>Project Output Screens: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14E3914-BEA5-9422-57E2-CC86DE265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0190" y="1310013"/>
            <a:ext cx="4651617" cy="43248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3C7817-61BB-4EDB-2064-662DB9137C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903" b="5220"/>
          <a:stretch/>
        </p:blipFill>
        <p:spPr>
          <a:xfrm>
            <a:off x="5718417" y="1310013"/>
            <a:ext cx="6225055" cy="43248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5824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1A1A1-C19C-8856-7743-78723ECBC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AFBC75-F7AE-E4C3-4E5D-88AC9C1C18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4337" y="3234705"/>
            <a:ext cx="11043326" cy="326105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F30A09-C312-3721-931A-8A4958104B3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9053" b="12978"/>
          <a:stretch/>
        </p:blipFill>
        <p:spPr>
          <a:xfrm>
            <a:off x="574337" y="157731"/>
            <a:ext cx="6801153" cy="29512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D365CB-CC81-9C47-27D9-B706E3C40DD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4521"/>
          <a:stretch/>
        </p:blipFill>
        <p:spPr>
          <a:xfrm>
            <a:off x="7512148" y="362242"/>
            <a:ext cx="4420550" cy="231061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2630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734FF-460A-89E5-2285-ECD534C25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297" y="1363342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Thanks</a:t>
            </a:r>
          </a:p>
        </p:txBody>
      </p:sp>
      <p:pic>
        <p:nvPicPr>
          <p:cNvPr id="5" name="Content Placeholder 4" descr="A yellow smiley face with black eyes&#10;&#10;Description automatically generated">
            <a:extLst>
              <a:ext uri="{FF2B5EF4-FFF2-40B4-BE49-F238E27FC236}">
                <a16:creationId xmlns:a16="http://schemas.microsoft.com/office/drawing/2014/main" id="{FD8420F9-A354-1379-9E47-0139A83EF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50002" y="2972686"/>
            <a:ext cx="4352990" cy="3264743"/>
          </a:xfrm>
        </p:spPr>
      </p:pic>
    </p:spTree>
    <p:extLst>
      <p:ext uri="{BB962C8B-B14F-4D97-AF65-F5344CB8AC3E}">
        <p14:creationId xmlns:p14="http://schemas.microsoft.com/office/powerpoint/2010/main" val="811088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325C351A25C74AAED92ED0DB579309" ma:contentTypeVersion="13" ma:contentTypeDescription="Create a new document." ma:contentTypeScope="" ma:versionID="e703f956f440d5128b895370e36bda54">
  <xsd:schema xmlns:xsd="http://www.w3.org/2001/XMLSchema" xmlns:xs="http://www.w3.org/2001/XMLSchema" xmlns:p="http://schemas.microsoft.com/office/2006/metadata/properties" xmlns:ns2="810f6699-be5a-4c10-9fe6-162a440baf1d" xmlns:ns3="36525935-0c27-48ce-afad-4f7217690618" targetNamespace="http://schemas.microsoft.com/office/2006/metadata/properties" ma:root="true" ma:fieldsID="eebf557267357140251e7a70eb4b47a5" ns2:_="" ns3:_="">
    <xsd:import namespace="810f6699-be5a-4c10-9fe6-162a440baf1d"/>
    <xsd:import namespace="36525935-0c27-48ce-afad-4f7217690618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0f6699-be5a-4c10-9fe6-162a440baf1d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982d53a-bb51-487e-8db8-b606b23a34a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525935-0c27-48ce-afad-4f7217690618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19ae80d2-d321-4632-b288-595197a3e235}" ma:internalName="TaxCatchAll" ma:showField="CatchAllData" ma:web="36525935-0c27-48ce-afad-4f72176906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6525935-0c27-48ce-afad-4f7217690618" xsi:nil="true"/>
    <lcf76f155ced4ddcb4097134ff3c332f xmlns="810f6699-be5a-4c10-9fe6-162a440baf1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A6E96AE-F602-4D38-9E2A-EA3DB6DAFD0B}"/>
</file>

<file path=customXml/itemProps2.xml><?xml version="1.0" encoding="utf-8"?>
<ds:datastoreItem xmlns:ds="http://schemas.openxmlformats.org/officeDocument/2006/customXml" ds:itemID="{15CA331D-DD98-4781-B724-F66F51561DBC}"/>
</file>

<file path=customXml/itemProps3.xml><?xml version="1.0" encoding="utf-8"?>
<ds:datastoreItem xmlns:ds="http://schemas.openxmlformats.org/officeDocument/2006/customXml" ds:itemID="{3F995267-784E-47C8-9F22-52DBE312F8CC}"/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118</TotalTime>
  <Words>199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Bookman Old Style</vt:lpstr>
      <vt:lpstr>Calibri</vt:lpstr>
      <vt:lpstr>Century Gothic</vt:lpstr>
      <vt:lpstr>Rockwell Extra Bold</vt:lpstr>
      <vt:lpstr>Times New Roman</vt:lpstr>
      <vt:lpstr>Wingdings</vt:lpstr>
      <vt:lpstr>Wood Type</vt:lpstr>
      <vt:lpstr>Bank Management System</vt:lpstr>
      <vt:lpstr>Introduction:</vt:lpstr>
      <vt:lpstr>Methodology:</vt:lpstr>
      <vt:lpstr>Time Complexity:</vt:lpstr>
      <vt:lpstr>Project Output Screens:</vt:lpstr>
      <vt:lpstr> 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Management System</dc:title>
  <dc:creator>Muhammad Sabtain Khan</dc:creator>
  <cp:lastModifiedBy>Muhammad Sabtain Khan</cp:lastModifiedBy>
  <cp:revision>2</cp:revision>
  <dcterms:created xsi:type="dcterms:W3CDTF">2024-01-21T10:03:58Z</dcterms:created>
  <dcterms:modified xsi:type="dcterms:W3CDTF">2024-01-21T12:02:11Z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0x010100AF325C351A25C74AAED92ED0DB579309</vt:lpwstr>
  </property>
</Properties>
</file>