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5408BE-C39F-437E-B7A5-B407A29B0A57}" v="49" dt="2025-07-14T17:18:39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82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3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0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6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14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3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39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8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0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7/14/2025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153BE-F460-2B4E-E2B2-F12577EC9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12042"/>
            <a:ext cx="4264686" cy="10929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Structures and Algorithm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8ECD3-605E-1863-3C83-0F1C5AE31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611" y="2116663"/>
            <a:ext cx="4896554" cy="3890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Inventory Management System (IMS)</a:t>
            </a:r>
          </a:p>
          <a:p>
            <a:endParaRPr lang="en-US" b="1" dirty="0"/>
          </a:p>
          <a:p>
            <a:r>
              <a:rPr lang="en-US" b="1"/>
              <a:t>Group Members: </a:t>
            </a:r>
            <a:endParaRPr lang="en-US"/>
          </a:p>
          <a:p>
            <a:endParaRPr lang="en-US" b="1" dirty="0"/>
          </a:p>
          <a:p>
            <a:r>
              <a:rPr lang="en-US" b="1"/>
              <a:t>Muhammad Sabtain Khan</a:t>
            </a:r>
            <a:r>
              <a:rPr lang="en-US" b="1" dirty="0"/>
              <a:t>                      		</a:t>
            </a:r>
            <a:endParaRPr lang="en-US"/>
          </a:p>
          <a:p>
            <a:r>
              <a:rPr lang="en-US" b="1"/>
              <a:t>Syed Haseeb Hashmi</a:t>
            </a:r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F1CA4199-8879-4EC1-EC22-9094984B7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42" r="22803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1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3E372-AAE1-7E3A-D35A-832630F6D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4EF04-E376-BD6B-887C-FD4DEF44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771" y="1757896"/>
            <a:ext cx="4009639" cy="252776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Abstract</a:t>
            </a:r>
            <a:endParaRPr lang="en-PK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1547B443-A338-F1C6-7E37-01ADC35A5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3312" y="4438996"/>
            <a:ext cx="1604556" cy="1604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9F3AB66-42CF-94B3-7050-9DDAFC451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036A462-7D63-058B-6E52-8963B4CA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0" y="761999"/>
            <a:ext cx="4200098" cy="5342721"/>
          </a:xfrm>
        </p:spPr>
        <p:txBody>
          <a:bodyPr anchor="ctr">
            <a:normAutofit/>
          </a:bodyPr>
          <a:lstStyle/>
          <a:p>
            <a:r>
              <a:rPr lang="en-US"/>
              <a:t>The Inventory Management System is developed using C++ language and is designed to enhance the efficiency and accuracy of product management within an inventory setting providing essential features such as product addition, product deletion and product modification.</a:t>
            </a:r>
          </a:p>
          <a:p>
            <a:r>
              <a:rPr lang="en-US"/>
              <a:t>The system also incorporates advanced sorting functionalities, allowing users to arrange products alphabetically and by price in both ascending and descending orders.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4155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64E9FB-A666-075C-B281-D6638F1F6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2DE35-FB98-170E-EB52-B7D254E9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1524000"/>
            <a:ext cx="4009639" cy="38100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Introduction</a:t>
            </a:r>
            <a:endParaRPr lang="en-PK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E82EF-423A-8357-C18B-20E577698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066" y="1524000"/>
            <a:ext cx="4219149" cy="3810000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Objective</a:t>
            </a:r>
          </a:p>
          <a:p>
            <a:pPr marL="978408" lvl="2" indent="-457200"/>
            <a:r>
              <a:rPr lang="en-US" sz="1600" b="1" dirty="0"/>
              <a:t>Streamline and enhance product management in inventories	</a:t>
            </a:r>
          </a:p>
          <a:p>
            <a:r>
              <a:rPr lang="en-US" sz="2000" b="1" dirty="0"/>
              <a:t>Key Features</a:t>
            </a:r>
          </a:p>
          <a:p>
            <a:pPr marL="978408" lvl="2" indent="-457200"/>
            <a:r>
              <a:rPr lang="en-US" sz="1600" b="1" dirty="0"/>
              <a:t>Add, delete, and edit products</a:t>
            </a:r>
          </a:p>
          <a:p>
            <a:pPr marL="978408" lvl="2" indent="-457200"/>
            <a:r>
              <a:rPr lang="en-US" sz="1600" b="1" dirty="0"/>
              <a:t>Alphabetical and price-based sorting</a:t>
            </a:r>
          </a:p>
          <a:p>
            <a:pPr marL="978408" lvl="2" indent="-457200"/>
            <a:r>
              <a:rPr lang="en-US" sz="1600" b="1" dirty="0"/>
              <a:t>Login system for enhanced security</a:t>
            </a:r>
          </a:p>
          <a:p>
            <a:pPr lvl="2" indent="0">
              <a:buNone/>
            </a:pPr>
            <a:r>
              <a:rPr lang="en-US" b="1" dirty="0"/>
              <a:t>	</a:t>
            </a:r>
            <a:endParaRPr lang="en-PK" b="1" dirty="0"/>
          </a:p>
        </p:txBody>
      </p:sp>
      <p:pic>
        <p:nvPicPr>
          <p:cNvPr id="25" name="Graphic 24" descr="Box">
            <a:extLst>
              <a:ext uri="{FF2B5EF4-FFF2-40B4-BE49-F238E27FC236}">
                <a16:creationId xmlns:a16="http://schemas.microsoft.com/office/drawing/2014/main" id="{FE5A7B01-6448-5D71-6D71-29F367FE6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2579" y="4056580"/>
            <a:ext cx="1030840" cy="103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4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73E372-AAE1-7E3A-D35A-832630F6D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6609D-E912-D75A-89CF-268E7E1B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771" y="1757896"/>
            <a:ext cx="4009639" cy="252776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Importance of (ims)</a:t>
            </a:r>
            <a:endParaRPr lang="en-PK"/>
          </a:p>
        </p:txBody>
      </p:sp>
      <p:pic>
        <p:nvPicPr>
          <p:cNvPr id="17" name="Graphic 16" descr="Open Folder">
            <a:extLst>
              <a:ext uri="{FF2B5EF4-FFF2-40B4-BE49-F238E27FC236}">
                <a16:creationId xmlns:a16="http://schemas.microsoft.com/office/drawing/2014/main" id="{BC10A2AE-C65A-B962-87A3-E0AC3668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3312" y="4438996"/>
            <a:ext cx="1604556" cy="1604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9F3AB66-42CF-94B3-7050-9DDAFC451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22C80-4A3B-A121-FC35-7D7B15000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0" y="761999"/>
            <a:ext cx="4200098" cy="5342721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Efficient Product Management</a:t>
            </a:r>
          </a:p>
          <a:p>
            <a:pPr marL="1289304" lvl="4" indent="-457200"/>
            <a:r>
              <a:rPr lang="en-US" sz="1600" b="1" dirty="0"/>
              <a:t>Makes the day-to-day operations easy	</a:t>
            </a:r>
          </a:p>
          <a:p>
            <a:r>
              <a:rPr lang="en-US" sz="2000" b="1" dirty="0"/>
              <a:t>Data Organization</a:t>
            </a:r>
          </a:p>
          <a:p>
            <a:pPr marL="1289304" lvl="4" indent="-457200"/>
            <a:r>
              <a:rPr lang="en-US" sz="1600" b="1" dirty="0"/>
              <a:t>Linked List and File Handling ensures easy access and retrieval</a:t>
            </a:r>
          </a:p>
          <a:p>
            <a:r>
              <a:rPr lang="en-US" sz="2000" b="1" dirty="0"/>
              <a:t>Enhanced Security</a:t>
            </a:r>
          </a:p>
          <a:p>
            <a:pPr marL="1289304" lvl="4" indent="-457200"/>
            <a:r>
              <a:rPr lang="en-US" sz="1600" b="1" dirty="0"/>
              <a:t>Protects the information on the system</a:t>
            </a:r>
            <a:endParaRPr lang="en-PK" sz="1600" b="1" dirty="0"/>
          </a:p>
        </p:txBody>
      </p:sp>
    </p:spTree>
    <p:extLst>
      <p:ext uri="{BB962C8B-B14F-4D97-AF65-F5344CB8AC3E}">
        <p14:creationId xmlns:p14="http://schemas.microsoft.com/office/powerpoint/2010/main" val="171066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64E9FB-A666-075C-B281-D6638F1F6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6C396-8E47-53D9-0FD8-6DB16FF07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1524000"/>
            <a:ext cx="4009639" cy="3810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System Features</a:t>
            </a:r>
            <a:br>
              <a:rPr lang="en-US" dirty="0">
                <a:solidFill>
                  <a:srgbClr val="000000"/>
                </a:solidFill>
              </a:rPr>
            </a:br>
            <a:endParaRPr lang="en-PK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797A5-5F18-5904-6973-50F7DBBB2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47" y="762000"/>
            <a:ext cx="4219149" cy="5104410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Product Management</a:t>
            </a:r>
          </a:p>
          <a:p>
            <a:pPr marL="1289304" lvl="4" indent="-457200"/>
            <a:r>
              <a:rPr lang="en-US" sz="1600" b="1" dirty="0"/>
              <a:t>Add, Delete, and Modify product details</a:t>
            </a:r>
          </a:p>
          <a:p>
            <a:r>
              <a:rPr lang="en-US" sz="2000" b="1" dirty="0"/>
              <a:t>Sorting Techniques </a:t>
            </a:r>
          </a:p>
          <a:p>
            <a:pPr marL="1289304" lvl="4" indent="-457200"/>
            <a:r>
              <a:rPr lang="en-US" sz="1600" b="1" dirty="0"/>
              <a:t>Alphabetic and price-based sorting of products</a:t>
            </a:r>
            <a:r>
              <a:rPr lang="en-US" sz="1400" b="1" dirty="0"/>
              <a:t>	</a:t>
            </a:r>
          </a:p>
          <a:p>
            <a:r>
              <a:rPr lang="en-US" sz="2000" b="1" dirty="0"/>
              <a:t>Login System</a:t>
            </a:r>
          </a:p>
          <a:p>
            <a:pPr marL="1289304" lvl="4" indent="-457200"/>
            <a:r>
              <a:rPr lang="en-US" sz="1600" b="1" dirty="0"/>
              <a:t>User Authentication (Admin or User) for secure access</a:t>
            </a:r>
            <a:endParaRPr lang="en-PK" sz="1600" b="1" dirty="0"/>
          </a:p>
        </p:txBody>
      </p:sp>
      <p:pic>
        <p:nvPicPr>
          <p:cNvPr id="5" name="Graphic 4" descr="Barcode">
            <a:extLst>
              <a:ext uri="{FF2B5EF4-FFF2-40B4-BE49-F238E27FC236}">
                <a16:creationId xmlns:a16="http://schemas.microsoft.com/office/drawing/2014/main" id="{CBC68CFB-A459-BBE7-EAAF-63D5FB07A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1931" y="3594265"/>
            <a:ext cx="1030840" cy="97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7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3E372-AAE1-7E3A-D35A-832630F6D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1DF01-9BE6-ADB2-5687-2736C25D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771" y="1757896"/>
            <a:ext cx="4009639" cy="252776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 Linked Lists in IMS</a:t>
            </a:r>
            <a:endParaRPr lang="en-PK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4F29E73C-45F5-C3AA-7FCE-9C8DDA0D5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3312" y="4438996"/>
            <a:ext cx="1604556" cy="1604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9F3AB66-42CF-94B3-7050-9DDAFC451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A9CB8-74CC-BB5B-4E50-9ADEF6E0B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0" y="761999"/>
            <a:ext cx="4200098" cy="5342721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Dynamic Data Structure</a:t>
            </a:r>
          </a:p>
          <a:p>
            <a:pPr marL="1289304" lvl="4" indent="-457200"/>
            <a:r>
              <a:rPr lang="en-US" sz="1600" b="1" dirty="0"/>
              <a:t>Efficient memory utilization</a:t>
            </a:r>
            <a:r>
              <a:rPr lang="en-US" b="1" dirty="0"/>
              <a:t>	</a:t>
            </a:r>
          </a:p>
          <a:p>
            <a:r>
              <a:rPr lang="en-US" sz="2000" b="1" dirty="0"/>
              <a:t>Seamless Product Management</a:t>
            </a:r>
          </a:p>
          <a:p>
            <a:pPr marL="1289304" lvl="4" indent="-457200"/>
            <a:r>
              <a:rPr lang="en-US" sz="1600" b="1" dirty="0"/>
              <a:t>Additions and removals without complications</a:t>
            </a:r>
            <a:r>
              <a:rPr lang="en-US" dirty="0"/>
              <a:t>	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226732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877653-0A80-F357-F790-A6DE740F3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002118"/>
            <a:ext cx="6095999" cy="4855882"/>
          </a:xfrm>
          <a:prstGeom prst="rect">
            <a:avLst/>
          </a:prstGeom>
          <a:gradFill>
            <a:gsLst>
              <a:gs pos="67860">
                <a:schemeClr val="accent1">
                  <a:lumMod val="60000"/>
                  <a:lumOff val="40000"/>
                  <a:alpha val="91000"/>
                </a:schemeClr>
              </a:gs>
              <a:gs pos="0">
                <a:schemeClr val="accent1">
                  <a:lumMod val="60000"/>
                  <a:lumOff val="40000"/>
                  <a:alpha val="0"/>
                </a:schemeClr>
              </a:gs>
              <a:gs pos="91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D6166-D524-0F1B-4A98-519A37DC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989" y="1692835"/>
            <a:ext cx="3884024" cy="347233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Benefits</a:t>
            </a:r>
            <a:endParaRPr lang="en-P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C3BA18-1038-B1DD-9C04-03C9E6E9D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65E32-B5E8-0652-23BE-50A2A728B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50" y="762000"/>
            <a:ext cx="4056562" cy="5334000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Time Efficiency</a:t>
            </a:r>
          </a:p>
          <a:p>
            <a:pPr marL="1289304" lvl="4" indent="-457200"/>
            <a:r>
              <a:rPr lang="en-US" sz="1600" b="1" dirty="0"/>
              <a:t>Simplify inventory handling processes</a:t>
            </a:r>
          </a:p>
          <a:p>
            <a:r>
              <a:rPr lang="en-US" sz="2000" b="1" dirty="0"/>
              <a:t>Scalability</a:t>
            </a:r>
            <a:endParaRPr lang="en-US" b="1" dirty="0"/>
          </a:p>
          <a:p>
            <a:pPr marL="1289304" lvl="4" indent="-457200"/>
            <a:r>
              <a:rPr lang="en-US" sz="1600" b="1" dirty="0"/>
              <a:t>Adaptable to varying inventory sizes</a:t>
            </a:r>
          </a:p>
          <a:p>
            <a:r>
              <a:rPr lang="en-US" sz="2000" b="1" dirty="0"/>
              <a:t>Reliability</a:t>
            </a:r>
            <a:endParaRPr lang="en-US" b="1" dirty="0"/>
          </a:p>
          <a:p>
            <a:pPr marL="1117854" lvl="4" indent="-285750"/>
            <a:r>
              <a:rPr lang="en-US" sz="1600" b="1" dirty="0"/>
              <a:t>Secure and reliable system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Graphic 3" descr="Laptop Secure">
            <a:extLst>
              <a:ext uri="{FF2B5EF4-FFF2-40B4-BE49-F238E27FC236}">
                <a16:creationId xmlns:a16="http://schemas.microsoft.com/office/drawing/2014/main" id="{34C71B0B-35F9-80A1-276A-645C7AAD4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5722" y="3869893"/>
            <a:ext cx="1604556" cy="160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5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73E372-AAE1-7E3A-D35A-832630F6D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0E77E-F0EE-3ACF-55A5-919E81F3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771" y="1757896"/>
            <a:ext cx="4009639" cy="252776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Conclusion</a:t>
            </a:r>
            <a:endParaRPr lang="en-PK"/>
          </a:p>
        </p:txBody>
      </p:sp>
      <p:pic>
        <p:nvPicPr>
          <p:cNvPr id="8" name="Graphic 7" descr="A mug filled with office supplies">
            <a:extLst>
              <a:ext uri="{FF2B5EF4-FFF2-40B4-BE49-F238E27FC236}">
                <a16:creationId xmlns:a16="http://schemas.microsoft.com/office/drawing/2014/main" id="{2412131E-FE4A-7D72-1F39-6C22D5D8C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3312" y="4438996"/>
            <a:ext cx="1604556" cy="160455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9F3AB66-42CF-94B3-7050-9DDAFC451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B090-FF6C-6989-87A2-57FD1C3B4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0" y="761999"/>
            <a:ext cx="4200098" cy="5342721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Summary of Key Points</a:t>
            </a:r>
          </a:p>
          <a:p>
            <a:pPr marL="1289304" lvl="4" indent="-457200"/>
            <a:r>
              <a:rPr lang="en-US" sz="1600" b="1" dirty="0"/>
              <a:t>Efficient and reliable product management</a:t>
            </a:r>
          </a:p>
          <a:p>
            <a:pPr marL="1289304" lvl="4" indent="-457200"/>
            <a:r>
              <a:rPr lang="en-US" sz="1600" b="1" dirty="0"/>
              <a:t>Simplified addition, deletion and editing of product</a:t>
            </a:r>
          </a:p>
          <a:p>
            <a:pPr marL="1289304" lvl="4" indent="-457200"/>
            <a:r>
              <a:rPr lang="en-US" sz="1600" b="1" dirty="0"/>
              <a:t>Usage of sorting techniques, file handling and linked list</a:t>
            </a:r>
          </a:p>
          <a:p>
            <a:pPr marL="1289304" lvl="4" indent="-457200"/>
            <a:r>
              <a:rPr lang="en-US" sz="1600" b="1" dirty="0"/>
              <a:t>Enhanced security for authentication purposes</a:t>
            </a:r>
          </a:p>
          <a:p>
            <a:pPr lvl="4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7363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5BEBF3-DFCD-47AA-B145-ADA107FAA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45820B-855C-D3C3-4CA1-1B54E8F74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9356C-C556-3BFD-883A-801CE043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24001"/>
            <a:ext cx="3810000" cy="213893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Thanks</a:t>
            </a:r>
            <a:endParaRPr lang="en-PK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74539-9832-F34A-3136-F63476446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9107E4B-DFB0-FED3-A0EF-E558291E5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0108" y="1356359"/>
            <a:ext cx="4145281" cy="414528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A48635-616B-4B64-031F-6BA50BCFD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023164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DarkSeedLeftStep">
      <a:dk1>
        <a:srgbClr val="000000"/>
      </a:dk1>
      <a:lt1>
        <a:srgbClr val="FFFFFF"/>
      </a:lt1>
      <a:dk2>
        <a:srgbClr val="233A3D"/>
      </a:dk2>
      <a:lt2>
        <a:srgbClr val="E8E6E2"/>
      </a:lt2>
      <a:accent1>
        <a:srgbClr val="3C63D4"/>
      </a:accent1>
      <a:accent2>
        <a:srgbClr val="2A90C2"/>
      </a:accent2>
      <a:accent3>
        <a:srgbClr val="33B5AA"/>
      </a:accent3>
      <a:accent4>
        <a:srgbClr val="29BA71"/>
      </a:accent4>
      <a:accent5>
        <a:srgbClr val="35BB40"/>
      </a:accent5>
      <a:accent6>
        <a:srgbClr val="58B728"/>
      </a:accent6>
      <a:hlink>
        <a:srgbClr val="31944A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325C351A25C74AAED92ED0DB579309" ma:contentTypeVersion="13" ma:contentTypeDescription="Create a new document." ma:contentTypeScope="" ma:versionID="e703f956f440d5128b895370e36bda54">
  <xsd:schema xmlns:xsd="http://www.w3.org/2001/XMLSchema" xmlns:xs="http://www.w3.org/2001/XMLSchema" xmlns:p="http://schemas.microsoft.com/office/2006/metadata/properties" xmlns:ns2="810f6699-be5a-4c10-9fe6-162a440baf1d" xmlns:ns3="36525935-0c27-48ce-afad-4f7217690618" targetNamespace="http://schemas.microsoft.com/office/2006/metadata/properties" ma:root="true" ma:fieldsID="eebf557267357140251e7a70eb4b47a5" ns2:_="" ns3:_="">
    <xsd:import namespace="810f6699-be5a-4c10-9fe6-162a440baf1d"/>
    <xsd:import namespace="36525935-0c27-48ce-afad-4f7217690618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f6699-be5a-4c10-9fe6-162a440baf1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982d53a-bb51-487e-8db8-b606b23a34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525935-0c27-48ce-afad-4f7217690618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19ae80d2-d321-4632-b288-595197a3e235}" ma:internalName="TaxCatchAll" ma:showField="CatchAllData" ma:web="36525935-0c27-48ce-afad-4f72176906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6525935-0c27-48ce-afad-4f7217690618" xsi:nil="true"/>
    <lcf76f155ced4ddcb4097134ff3c332f xmlns="810f6699-be5a-4c10-9fe6-162a440baf1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AF1815E-453A-4BB3-AEF4-DD6D3BCA17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0f6699-be5a-4c10-9fe6-162a440baf1d"/>
    <ds:schemaRef ds:uri="36525935-0c27-48ce-afad-4f72176906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A143B6-7041-4FA9-8FCA-C2DEB4CEA1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CA1B78-D1E8-41B9-AB14-DA7B2AE7C4C0}">
  <ds:schemaRefs>
    <ds:schemaRef ds:uri="http://schemas.microsoft.com/office/2006/metadata/properties"/>
    <ds:schemaRef ds:uri="http://schemas.microsoft.com/office/infopath/2007/PartnerControls"/>
    <ds:schemaRef ds:uri="36525935-0c27-48ce-afad-4f7217690618"/>
    <ds:schemaRef ds:uri="810f6699-be5a-4c10-9fe6-162a440baf1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266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AfterglowVTI</vt:lpstr>
      <vt:lpstr>Data Structures and Algorithm</vt:lpstr>
      <vt:lpstr>Abstract</vt:lpstr>
      <vt:lpstr>Introduction</vt:lpstr>
      <vt:lpstr>Importance of (ims)</vt:lpstr>
      <vt:lpstr>System Features </vt:lpstr>
      <vt:lpstr> Linked Lists in IMS</vt:lpstr>
      <vt:lpstr>Benefits</vt:lpstr>
      <vt:lpstr>Conclusion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</dc:title>
  <dc:creator>Haseeb Hashmi</dc:creator>
  <cp:lastModifiedBy>Ikram Ullah Khan</cp:lastModifiedBy>
  <cp:revision>20</cp:revision>
  <dcterms:created xsi:type="dcterms:W3CDTF">2024-01-14T16:40:55Z</dcterms:created>
  <dcterms:modified xsi:type="dcterms:W3CDTF">2025-07-15T05:00:59Z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0x010100AF325C351A25C74AAED92ED0DB579309</vt:lpwstr>
  </property>
  <property fmtid="{D5CDD505-2E9C-101B-9397-08002B2CF9AE}" pid="3" name="MediaServiceImageTags">
    <vt:lpwstr/>
  </property>
</Properties>
</file>