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1" r:id="rId4"/>
    <p:sldId id="278" r:id="rId5"/>
    <p:sldId id="279" r:id="rId6"/>
    <p:sldId id="280" r:id="rId7"/>
    <p:sldId id="272" r:id="rId8"/>
    <p:sldId id="297" r:id="rId9"/>
    <p:sldId id="274" r:id="rId10"/>
    <p:sldId id="281" r:id="rId11"/>
    <p:sldId id="275" r:id="rId12"/>
    <p:sldId id="276" r:id="rId13"/>
    <p:sldId id="287" r:id="rId14"/>
    <p:sldId id="277" r:id="rId15"/>
    <p:sldId id="285" r:id="rId16"/>
    <p:sldId id="282" r:id="rId17"/>
    <p:sldId id="283" r:id="rId18"/>
    <p:sldId id="28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2E28-8918-4C27-A1B3-C4226A51AF4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E0B4F-034E-4776-B7BE-2279AF0D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 TRACKER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590321"/>
          </a:xfrm>
        </p:spPr>
        <p:txBody>
          <a:bodyPr/>
          <a:lstStyle/>
          <a:p>
            <a:r>
              <a:rPr lang="en-GB" dirty="0"/>
              <a:t>Usage based motor insurance</a:t>
            </a:r>
          </a:p>
        </p:txBody>
      </p:sp>
    </p:spTree>
    <p:extLst>
      <p:ext uri="{BB962C8B-B14F-4D97-AF65-F5344CB8AC3E}">
        <p14:creationId xmlns:p14="http://schemas.microsoft.com/office/powerpoint/2010/main" val="10602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35" y="250722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5217" y="2077387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80220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564077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9496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328109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35975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90" y="280219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814803"/>
            <a:ext cx="1295364" cy="311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80219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PROTOTYPE DEMONSTRATION</a:t>
            </a:r>
            <a:endParaRPr lang="en-GB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43043" y="324180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Driver mobile application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88" y="30971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94961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7" y="324464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38" y="280220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65471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3f04426e-2648-49a7-b7f3-a98e0cb3d4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21" y="1032112"/>
            <a:ext cx="7410179" cy="48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83" y="29496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36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11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INSU TRACKER</vt:lpstr>
      <vt:lpstr>PROTOTYPE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INSUE TRACKER</dc:title>
  <dc:creator>kavitha selvasenakurukkal</dc:creator>
  <cp:lastModifiedBy>Sabthavi Jatharthanathan</cp:lastModifiedBy>
  <cp:revision>41</cp:revision>
  <dcterms:created xsi:type="dcterms:W3CDTF">2019-10-10T02:10:49Z</dcterms:created>
  <dcterms:modified xsi:type="dcterms:W3CDTF">2020-06-05T18:06:40Z</dcterms:modified>
</cp:coreProperties>
</file>