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5" d="100"/>
          <a:sy n="95" d="100"/>
        </p:scale>
        <p:origin x="-1090" y="1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6F40FD4-7B8A-453A-AA90-DC9BAB0FA63D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8C7751-3C77-41DA-BE73-E5BB7C145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FD4-7B8A-453A-AA90-DC9BAB0FA63D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7751-3C77-41DA-BE73-E5BB7C145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6F40FD4-7B8A-453A-AA90-DC9BAB0FA63D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78C7751-3C77-41DA-BE73-E5BB7C145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FD4-7B8A-453A-AA90-DC9BAB0FA63D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8C7751-3C77-41DA-BE73-E5BB7C1459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FD4-7B8A-453A-AA90-DC9BAB0FA63D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78C7751-3C77-41DA-BE73-E5BB7C1459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6F40FD4-7B8A-453A-AA90-DC9BAB0FA63D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78C7751-3C77-41DA-BE73-E5BB7C1459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6F40FD4-7B8A-453A-AA90-DC9BAB0FA63D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78C7751-3C77-41DA-BE73-E5BB7C1459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FD4-7B8A-453A-AA90-DC9BAB0FA63D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8C7751-3C77-41DA-BE73-E5BB7C145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FD4-7B8A-453A-AA90-DC9BAB0FA63D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8C7751-3C77-41DA-BE73-E5BB7C145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FD4-7B8A-453A-AA90-DC9BAB0FA63D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8C7751-3C77-41DA-BE73-E5BB7C1459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6F40FD4-7B8A-453A-AA90-DC9BAB0FA63D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78C7751-3C77-41DA-BE73-E5BB7C1459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F40FD4-7B8A-453A-AA90-DC9BAB0FA63D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78C7751-3C77-41DA-BE73-E5BB7C145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3810000"/>
            <a:ext cx="6477000" cy="1828800"/>
          </a:xfrm>
        </p:spPr>
        <p:txBody>
          <a:bodyPr/>
          <a:lstStyle/>
          <a:p>
            <a:r>
              <a:rPr lang="en-US" dirty="0" smtClean="0"/>
              <a:t>Word Similarity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Toma</a:t>
            </a:r>
            <a:r>
              <a:rPr lang="en-US" dirty="0" smtClean="0"/>
              <a:t> Sabin-Sebastian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495800"/>
          </a:xfrm>
        </p:spPr>
        <p:txBody>
          <a:bodyPr/>
          <a:lstStyle/>
          <a:p>
            <a:pPr algn="just"/>
            <a:r>
              <a:rPr lang="en-US" sz="2800" dirty="0" smtClean="0"/>
              <a:t>A Flask based frontend that serves a simple web interface to interact with the backend API.</a:t>
            </a:r>
          </a:p>
          <a:p>
            <a:pPr algn="just"/>
            <a:r>
              <a:rPr lang="en-US" dirty="0" smtClean="0"/>
              <a:t>Request method: POST. </a:t>
            </a:r>
            <a:r>
              <a:rPr lang="en-US" dirty="0" err="1" smtClean="0"/>
              <a:t>Retrives</a:t>
            </a:r>
            <a:r>
              <a:rPr lang="en-US" dirty="0" smtClean="0"/>
              <a:t> the text input(</a:t>
            </a:r>
            <a:r>
              <a:rPr lang="en-US" dirty="0" err="1" smtClean="0"/>
              <a:t>input_text</a:t>
            </a:r>
            <a:r>
              <a:rPr lang="en-US" dirty="0" smtClean="0"/>
              <a:t>) from the submitted form. Sends a POST request to the backend API at URL, the request contains the </a:t>
            </a:r>
            <a:r>
              <a:rPr lang="en-US" dirty="0" err="1" smtClean="0"/>
              <a:t>input_text</a:t>
            </a:r>
            <a:r>
              <a:rPr lang="en-US" dirty="0" smtClean="0"/>
              <a:t>. If there aren’t any errors, which were handled and </a:t>
            </a:r>
            <a:r>
              <a:rPr lang="en-US" dirty="0" err="1" smtClean="0"/>
              <a:t>evertyhing</a:t>
            </a:r>
            <a:r>
              <a:rPr lang="en-US" dirty="0" smtClean="0"/>
              <a:t> responds </a:t>
            </a:r>
            <a:r>
              <a:rPr lang="en-US" dirty="0" err="1" smtClean="0"/>
              <a:t>succesfully</a:t>
            </a:r>
            <a:r>
              <a:rPr lang="en-US" dirty="0" smtClean="0"/>
              <a:t>, renders the results.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4495800"/>
          </a:xfrm>
        </p:spPr>
        <p:txBody>
          <a:bodyPr/>
          <a:lstStyle/>
          <a:p>
            <a:r>
              <a:rPr lang="en-US" dirty="0" err="1" smtClean="0"/>
              <a:t>Input_text</a:t>
            </a:r>
            <a:r>
              <a:rPr lang="en-US" dirty="0" smtClean="0"/>
              <a:t>: king, woman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09800"/>
            <a:ext cx="51816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Input_text:beer,wine,vodka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1" y="2133600"/>
            <a:ext cx="398584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Input_text:chocolate</a:t>
            </a:r>
            <a:r>
              <a:rPr lang="en-US" dirty="0" smtClean="0"/>
              <a:t>, ice, cream, caramel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057400"/>
            <a:ext cx="4053301" cy="466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 developed a web application that generates the lexical field of the words provided as input, using the technologies mentioned in the previous slides: Word2Vec, Flask, request methods (POST), and libraries such as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Gensim</a:t>
            </a:r>
            <a:r>
              <a:rPr lang="en-US" dirty="0" smtClean="0"/>
              <a:t>, NLTK, and </a:t>
            </a:r>
            <a:r>
              <a:rPr lang="en-US" dirty="0" err="1" smtClean="0"/>
              <a:t>SpellChecker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my app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My application is designed to process input words, find their valid representations in a pre-trained Word2Vec model and suggest similar words based on semantic similarity.</a:t>
            </a:r>
          </a:p>
          <a:p>
            <a:pPr algn="just"/>
            <a:r>
              <a:rPr lang="en-US" dirty="0" smtClean="0"/>
              <a:t>Word2Vec is a popular technique in Natural Language Processing (NLP) for converting words into numerical representations called </a:t>
            </a:r>
            <a:r>
              <a:rPr lang="en-US" b="1" dirty="0" smtClean="0"/>
              <a:t>word embeddings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Gensim</a:t>
            </a:r>
            <a:r>
              <a:rPr lang="en-US" dirty="0" smtClean="0"/>
              <a:t>: is a robust library for topic modeling and natural language processing (NLP), widely used for handling vector space models like Word2Vec.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KeyedVectors</a:t>
            </a:r>
            <a:r>
              <a:rPr lang="en-US" smtClean="0"/>
              <a:t> loads </a:t>
            </a:r>
            <a:r>
              <a:rPr lang="en-US" dirty="0" smtClean="0"/>
              <a:t>pre-trained word embedding models, such as Word2Vec (e.g. Google News vectors)</a:t>
            </a:r>
          </a:p>
          <a:p>
            <a:pPr algn="just"/>
            <a:r>
              <a:rPr lang="en-US" dirty="0" err="1" smtClean="0"/>
              <a:t>NumPy</a:t>
            </a:r>
            <a:r>
              <a:rPr lang="en-US" dirty="0" smtClean="0"/>
              <a:t> is a library for numerical computations, offering powerful data structures like arrays and functions for mathematical operations.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NLTK (Natural Language Toolkit) is a popular NLP library providing tools for tokenization, stemming, lemmatization, </a:t>
            </a:r>
            <a:r>
              <a:rPr lang="en-US" dirty="0" err="1" smtClean="0"/>
              <a:t>stopword</a:t>
            </a:r>
            <a:r>
              <a:rPr lang="en-US" dirty="0" smtClean="0"/>
              <a:t> removal and more.</a:t>
            </a:r>
          </a:p>
          <a:p>
            <a:pPr algn="just"/>
            <a:r>
              <a:rPr lang="en-US" dirty="0" err="1" smtClean="0"/>
              <a:t>SpellChecker</a:t>
            </a:r>
            <a:r>
              <a:rPr lang="en-US" dirty="0" smtClean="0"/>
              <a:t> is a </a:t>
            </a:r>
            <a:r>
              <a:rPr lang="en-US" dirty="0" err="1" smtClean="0"/>
              <a:t>A</a:t>
            </a:r>
            <a:r>
              <a:rPr lang="en-US" dirty="0" smtClean="0"/>
              <a:t> lightweight library for spelling correction in Python.</a:t>
            </a:r>
          </a:p>
          <a:p>
            <a:pPr algn="just"/>
            <a:r>
              <a:rPr lang="en-US" dirty="0" err="1" smtClean="0"/>
              <a:t>Levenshtein</a:t>
            </a:r>
            <a:r>
              <a:rPr lang="en-US" dirty="0" smtClean="0"/>
              <a:t> provides efficient functions for string distance metrics, such as </a:t>
            </a:r>
            <a:r>
              <a:rPr lang="en-US" dirty="0" err="1" smtClean="0"/>
              <a:t>Levenshtein</a:t>
            </a:r>
            <a:r>
              <a:rPr lang="en-US" dirty="0" smtClean="0"/>
              <a:t> distance (edit distance).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Model used: GoogleNews-vectors-negative300.bin</a:t>
            </a:r>
          </a:p>
          <a:p>
            <a:pPr algn="just"/>
            <a:r>
              <a:rPr lang="en-US" dirty="0" smtClean="0"/>
              <a:t>This is a </a:t>
            </a:r>
            <a:r>
              <a:rPr lang="en-US" b="1" dirty="0" smtClean="0"/>
              <a:t>pre-trained word embedding model</a:t>
            </a:r>
            <a:r>
              <a:rPr lang="en-US" dirty="0" smtClean="0"/>
              <a:t> based on Word2Vec, trained on data from the Google News corpus (approximately 100 billion words).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googlenews-vectors-negative300.bin file refers to pre-trained word embeddings from the </a:t>
            </a:r>
            <a:r>
              <a:rPr lang="en-US" b="1" dirty="0" smtClean="0"/>
              <a:t>Google News Word2Vec model</a:t>
            </a:r>
            <a:r>
              <a:rPr lang="en-US" dirty="0" smtClean="0"/>
              <a:t>. These embeddings, created using the Word2Vec algorithm, map words into a 300-dimensional vector space, where semantically similar words are located closer together.</a:t>
            </a:r>
          </a:p>
          <a:p>
            <a:pPr algn="just"/>
            <a:r>
              <a:rPr lang="en-US" dirty="0" smtClean="0"/>
              <a:t>There is no explicit dataset used apart from the Word2Vec model’s vocabulary.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Input processing: Normalize: Convert input to lowercase and remove extra spaces. Spell check: Correct misspelled words using the </a:t>
            </a:r>
            <a:r>
              <a:rPr lang="en-US" sz="2800" dirty="0" err="1" smtClean="0"/>
              <a:t>SpellChecker</a:t>
            </a:r>
            <a:r>
              <a:rPr lang="en-US" sz="2800" dirty="0" smtClean="0"/>
              <a:t> library. Stop Word Removal: Filter out common, unimportant words (e.g., "the", "and").</a:t>
            </a:r>
          </a:p>
          <a:p>
            <a:pPr algn="just"/>
            <a:r>
              <a:rPr lang="en-US" sz="2800" dirty="0" smtClean="0"/>
              <a:t>Validation: Retain words that exist in the Word2Vec model's vocabulary.</a:t>
            </a:r>
          </a:p>
          <a:p>
            <a:r>
              <a:rPr lang="en-US" sz="2800" dirty="0" smtClean="0"/>
              <a:t>Similarity Calculation: Compute the </a:t>
            </a:r>
            <a:r>
              <a:rPr lang="en-US" sz="2800" dirty="0" err="1" smtClean="0"/>
              <a:t>centroid</a:t>
            </a:r>
            <a:r>
              <a:rPr lang="en-US" sz="2800" dirty="0" smtClean="0"/>
              <a:t> of the valid words' embeddings. Retrieve the top 50 most similar words from the model based on the </a:t>
            </a:r>
            <a:r>
              <a:rPr lang="en-US" sz="2800" dirty="0" err="1" smtClean="0"/>
              <a:t>centroid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Lemmatization: Normalize input and similar words to their root forms using </a:t>
            </a:r>
            <a:r>
              <a:rPr lang="en-US" sz="2800" dirty="0" err="1" smtClean="0"/>
              <a:t>WordNetLemmatizer</a:t>
            </a:r>
            <a:r>
              <a:rPr lang="en-US" sz="2800" dirty="0" smtClean="0"/>
              <a:t>. Avoid selecting words with the same root as the input words.</a:t>
            </a:r>
          </a:p>
          <a:p>
            <a:pPr algn="just"/>
            <a:r>
              <a:rPr lang="en-US" sz="2800" dirty="0" smtClean="0"/>
              <a:t>Typo Filtering: Use </a:t>
            </a:r>
            <a:r>
              <a:rPr lang="en-US" sz="2800" dirty="0" err="1" smtClean="0"/>
              <a:t>Levenshtein</a:t>
            </a:r>
            <a:r>
              <a:rPr lang="en-US" sz="2800" dirty="0" smtClean="0"/>
              <a:t> similarity to discard words that are too similar (potential typos) to the input.</a:t>
            </a:r>
          </a:p>
          <a:p>
            <a:pPr algn="just"/>
            <a:r>
              <a:rPr lang="en-US" sz="2800" dirty="0" smtClean="0"/>
              <a:t>Output: Input Words: The processed and validated input words from the model's vocabulary. Similar Words: A list of semantically related words, with: their similarity scores and filtering to ensure relevance and avoid redundancy.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5029200"/>
          </a:xfrm>
        </p:spPr>
        <p:txBody>
          <a:bodyPr/>
          <a:lstStyle/>
          <a:p>
            <a:pPr algn="just"/>
            <a:r>
              <a:rPr lang="en-US" sz="2800" dirty="0" smtClean="0"/>
              <a:t>I used Flask, a lightweight Python web framework.</a:t>
            </a:r>
          </a:p>
          <a:p>
            <a:pPr algn="just"/>
            <a:r>
              <a:rPr lang="en-US" sz="2800" dirty="0" smtClean="0"/>
              <a:t>Request method: POST. Example: {  "text": "king, woman“</a:t>
            </a:r>
          </a:p>
          <a:p>
            <a:pPr algn="just"/>
            <a:r>
              <a:rPr lang="en-US" sz="2800" dirty="0" smtClean="0"/>
              <a:t>Processing: The </a:t>
            </a:r>
            <a:r>
              <a:rPr lang="en-US" sz="2800" dirty="0" err="1" smtClean="0"/>
              <a:t>process_words</a:t>
            </a:r>
            <a:r>
              <a:rPr lang="en-US" sz="2800" dirty="0" smtClean="0"/>
              <a:t> function normalizes, corrects and validates the input words and calculates semantically similar words using Word2Vec.</a:t>
            </a:r>
          </a:p>
          <a:p>
            <a:pPr algn="just"/>
            <a:r>
              <a:rPr lang="en-US" sz="2800" dirty="0" smtClean="0"/>
              <a:t>Response:{“</a:t>
            </a:r>
            <a:r>
              <a:rPr lang="en-US" sz="2800" dirty="0" err="1" smtClean="0"/>
              <a:t>similar_words</a:t>
            </a:r>
            <a:r>
              <a:rPr lang="en-US" sz="2800" dirty="0" smtClean="0"/>
              <a:t>”: [</a:t>
            </a:r>
          </a:p>
          <a:p>
            <a:pPr algn="just">
              <a:buNone/>
            </a:pPr>
            <a:r>
              <a:rPr lang="en-US" sz="2800" dirty="0" smtClean="0"/>
              <a:t>{“word”: “prince”, “similarity”: 0.653},</a:t>
            </a:r>
          </a:p>
          <a:p>
            <a:pPr algn="just">
              <a:buNone/>
            </a:pPr>
            <a:r>
              <a:rPr lang="en-US" sz="2800" dirty="0" smtClean="0"/>
              <a:t>{“word”: “princess”, “similarity”: 0.611} ]</a:t>
            </a:r>
          </a:p>
          <a:p>
            <a:pPr algn="just">
              <a:buNone/>
            </a:pPr>
            <a:r>
              <a:rPr lang="en-US" sz="2800" dirty="0" smtClean="0"/>
              <a:t>}</a:t>
            </a:r>
          </a:p>
          <a:p>
            <a:endParaRPr lang="en-US" sz="2800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370</TotalTime>
  <Words>617</Words>
  <Application>Microsoft Office PowerPoint</Application>
  <PresentationFormat>On-screen Show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Word Similarity Finder</vt:lpstr>
      <vt:lpstr>What does my app do?</vt:lpstr>
      <vt:lpstr>Libraries</vt:lpstr>
      <vt:lpstr>Libraries</vt:lpstr>
      <vt:lpstr>Word2Vec model</vt:lpstr>
      <vt:lpstr>Dataset</vt:lpstr>
      <vt:lpstr>Overview of the code</vt:lpstr>
      <vt:lpstr>Additional features and output</vt:lpstr>
      <vt:lpstr>Backend</vt:lpstr>
      <vt:lpstr>Frontend</vt:lpstr>
      <vt:lpstr>Results</vt:lpstr>
      <vt:lpstr>Results</vt:lpstr>
      <vt:lpstr>Results</vt:lpstr>
      <vt:lpstr>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Similarity Finder</dc:title>
  <dc:creator>User</dc:creator>
  <cp:lastModifiedBy>User</cp:lastModifiedBy>
  <cp:revision>57</cp:revision>
  <dcterms:created xsi:type="dcterms:W3CDTF">2025-01-11T18:15:18Z</dcterms:created>
  <dcterms:modified xsi:type="dcterms:W3CDTF">2025-01-15T17:25:30Z</dcterms:modified>
</cp:coreProperties>
</file>