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70" r:id="rId2"/>
    <p:sldId id="271" r:id="rId3"/>
    <p:sldId id="267" r:id="rId4"/>
    <p:sldId id="269" r:id="rId5"/>
    <p:sldId id="258" r:id="rId6"/>
    <p:sldId id="274" r:id="rId7"/>
    <p:sldId id="265" r:id="rId8"/>
    <p:sldId id="264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0AE4C-F2D8-437C-A7B9-0B4677BB1AD6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2B1DF-563B-427E-AF69-C882E6B5A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18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2B1DF-563B-427E-AF69-C882E6B5ABE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2590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Group No- 09</a:t>
            </a:r>
            <a:br>
              <a:rPr lang="en-US" dirty="0" smtClean="0"/>
            </a:br>
            <a:r>
              <a:rPr lang="en-US" dirty="0" smtClean="0"/>
              <a:t>Graphics Name- Ball Game</a:t>
            </a:r>
            <a:br>
              <a:rPr lang="en-US" dirty="0" smtClean="0"/>
            </a:br>
            <a:r>
              <a:rPr lang="en-US" dirty="0" smtClean="0"/>
              <a:t>Project Title- Air Ticket Counter</a:t>
            </a:r>
            <a:br>
              <a:rPr lang="en-US" dirty="0" smtClean="0"/>
            </a:br>
            <a:r>
              <a:rPr lang="en-US" dirty="0" smtClean="0"/>
              <a:t>Student Id-13101047</a:t>
            </a:r>
            <a:br>
              <a:rPr lang="en-US" dirty="0" smtClean="0"/>
            </a:br>
            <a:r>
              <a:rPr lang="en-US" dirty="0" smtClean="0"/>
              <a:t>Student Id-13101050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11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Here we use:</a:t>
            </a:r>
          </a:p>
          <a:p>
            <a:pPr>
              <a:buNone/>
            </a:pPr>
            <a:r>
              <a:rPr lang="en-US" dirty="0" smtClean="0"/>
              <a:t>1.Database</a:t>
            </a:r>
          </a:p>
          <a:p>
            <a:pPr>
              <a:buNone/>
            </a:pPr>
            <a:r>
              <a:rPr lang="en-US" dirty="0" smtClean="0"/>
              <a:t>2.Structure</a:t>
            </a:r>
          </a:p>
          <a:p>
            <a:pPr>
              <a:buNone/>
            </a:pPr>
            <a:r>
              <a:rPr lang="en-US" dirty="0" smtClean="0"/>
              <a:t>3.Pointer</a:t>
            </a:r>
          </a:p>
          <a:p>
            <a:pPr>
              <a:buNone/>
            </a:pPr>
            <a:r>
              <a:rPr lang="en-US" dirty="0" smtClean="0"/>
              <a:t>4.Strcpy</a:t>
            </a:r>
          </a:p>
          <a:p>
            <a:pPr>
              <a:buNone/>
            </a:pPr>
            <a:r>
              <a:rPr lang="en-US" dirty="0" smtClean="0"/>
              <a:t>5.Strcmp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Feature: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4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623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 Project Application: 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305342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800" dirty="0" smtClean="0"/>
              <a:t>We </a:t>
            </a:r>
            <a:r>
              <a:rPr lang="en-US" sz="2800" dirty="0"/>
              <a:t>can find from our project </a:t>
            </a:r>
          </a:p>
          <a:p>
            <a:pPr>
              <a:buNone/>
            </a:pPr>
            <a:r>
              <a:rPr lang="en-US" sz="2800" dirty="0"/>
              <a:t>1.Express name from different place.</a:t>
            </a:r>
          </a:p>
          <a:p>
            <a:pPr>
              <a:buNone/>
            </a:pPr>
            <a:r>
              <a:rPr lang="en-US" sz="2800" dirty="0"/>
              <a:t>2.Plane name for that express.</a:t>
            </a:r>
          </a:p>
          <a:p>
            <a:pPr>
              <a:buNone/>
            </a:pPr>
            <a:r>
              <a:rPr lang="en-US" sz="2800" dirty="0"/>
              <a:t>3.Route </a:t>
            </a:r>
          </a:p>
          <a:p>
            <a:pPr>
              <a:buNone/>
            </a:pPr>
            <a:r>
              <a:rPr lang="en-US" sz="2800" dirty="0"/>
              <a:t>4.Departure time </a:t>
            </a:r>
          </a:p>
          <a:p>
            <a:pPr>
              <a:buNone/>
            </a:pPr>
            <a:r>
              <a:rPr lang="en-US" sz="2800" dirty="0"/>
              <a:t>5.Arrival time</a:t>
            </a:r>
          </a:p>
          <a:p>
            <a:pPr>
              <a:buNone/>
            </a:pPr>
            <a:r>
              <a:rPr lang="en-US" sz="2800" dirty="0"/>
              <a:t>6.Capacity</a:t>
            </a:r>
          </a:p>
          <a:p>
            <a:pPr>
              <a:buNone/>
            </a:pPr>
            <a:r>
              <a:rPr lang="en-US" sz="2800" dirty="0"/>
              <a:t>7.Booking Available</a:t>
            </a:r>
          </a:p>
          <a:p>
            <a:pPr>
              <a:buNone/>
            </a:pPr>
            <a:r>
              <a:rPr lang="en-US" sz="2800" dirty="0"/>
              <a:t>8.Ticket Price</a:t>
            </a:r>
          </a:p>
        </p:txBody>
      </p:sp>
    </p:spTree>
    <p:extLst>
      <p:ext uri="{BB962C8B-B14F-4D97-AF65-F5344CB8AC3E}">
        <p14:creationId xmlns:p14="http://schemas.microsoft.com/office/powerpoint/2010/main" val="99649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1.In Our code we use </a:t>
            </a:r>
            <a:r>
              <a:rPr lang="en-US" sz="3200" dirty="0" smtClean="0"/>
              <a:t>FILE,POINTER,STRUCTURE.</a:t>
            </a:r>
          </a:p>
          <a:p>
            <a:r>
              <a:rPr lang="en-US" sz="3600" dirty="0" smtClean="0"/>
              <a:t>2.In our code   strcmp,  strcpy so that we can see compare txt file .</a:t>
            </a:r>
          </a:p>
          <a:p>
            <a:r>
              <a:rPr lang="en-US" sz="3600" dirty="0" smtClean="0"/>
              <a:t>3.In our code we  use &amp;. 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PLATEFORM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9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we can see the code process .</a:t>
            </a:r>
          </a:p>
          <a:p>
            <a:r>
              <a:rPr lang="en-US" dirty="0" smtClean="0"/>
              <a:t>1.Press number so that we can easily  see plane’s detail.</a:t>
            </a:r>
            <a:endParaRPr lang="en-US" sz="3600" dirty="0" smtClean="0"/>
          </a:p>
          <a:p>
            <a:r>
              <a:rPr lang="en-US" dirty="0" smtClean="0"/>
              <a:t>2.Express  name ,  plane name,  plane list ,route name</a:t>
            </a:r>
            <a:r>
              <a:rPr lang="en-US" smtClean="0"/>
              <a:t>, departure </a:t>
            </a:r>
            <a:r>
              <a:rPr lang="en-US" dirty="0" smtClean="0"/>
              <a:t>is  written TEXT FILE .</a:t>
            </a:r>
          </a:p>
          <a:p>
            <a:r>
              <a:rPr lang="en-US" dirty="0" smtClean="0"/>
              <a:t>3.Compare  text file and code.</a:t>
            </a:r>
          </a:p>
          <a:p>
            <a:r>
              <a:rPr lang="en-US" dirty="0" smtClean="0"/>
              <a:t>4.Strcmp is compare &amp;   strcpy copy code.</a:t>
            </a:r>
          </a:p>
          <a:p>
            <a:r>
              <a:rPr lang="en-US" dirty="0" smtClean="0"/>
              <a:t>5.Structure  is  a  strong  bonding in the  code.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Flow Chart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1358900" y="2001012"/>
            <a:ext cx="1930400" cy="6126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struct </a:t>
            </a:r>
            <a:r>
              <a:rPr lang="en-US" sz="2000" dirty="0" smtClean="0">
                <a:solidFill>
                  <a:schemeClr val="tx1"/>
                </a:solidFill>
              </a:rPr>
              <a:t>plane_info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556000" y="1035812"/>
            <a:ext cx="1447800" cy="6126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Structure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5384800" y="1979676"/>
            <a:ext cx="1676400" cy="6126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tuct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express info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lowchart: Decision 12"/>
          <p:cNvSpPr/>
          <p:nvPr/>
        </p:nvSpPr>
        <p:spPr>
          <a:xfrm>
            <a:off x="2921000" y="2605024"/>
            <a:ext cx="2463800" cy="14478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Number of plane details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1270000" y="4660900"/>
            <a:ext cx="914400" cy="6126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plane info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6267450" y="4673600"/>
            <a:ext cx="914400" cy="5999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13" idx="1"/>
          </p:cNvCxnSpPr>
          <p:nvPr/>
        </p:nvCxnSpPr>
        <p:spPr>
          <a:xfrm flipV="1">
            <a:off x="1727200" y="3328924"/>
            <a:ext cx="1193800" cy="7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5" idx="0"/>
          </p:cNvCxnSpPr>
          <p:nvPr/>
        </p:nvCxnSpPr>
        <p:spPr>
          <a:xfrm>
            <a:off x="1727200" y="3329686"/>
            <a:ext cx="0" cy="1331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/>
          <p:cNvCxnSpPr/>
          <p:nvPr/>
        </p:nvCxnSpPr>
        <p:spPr>
          <a:xfrm>
            <a:off x="5384800" y="3306572"/>
            <a:ext cx="1339850" cy="231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/>
          <p:cNvCxnSpPr>
            <a:endCxn id="16" idx="0"/>
          </p:cNvCxnSpPr>
          <p:nvPr/>
        </p:nvCxnSpPr>
        <p:spPr>
          <a:xfrm>
            <a:off x="6724650" y="3328924"/>
            <a:ext cx="0" cy="1344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Arrow Connector 1047"/>
          <p:cNvCxnSpPr>
            <a:stCxn id="6" idx="3"/>
            <a:endCxn id="12" idx="1"/>
          </p:cNvCxnSpPr>
          <p:nvPr/>
        </p:nvCxnSpPr>
        <p:spPr>
          <a:xfrm flipV="1">
            <a:off x="3289300" y="2286000"/>
            <a:ext cx="2095500" cy="213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Arrow Connector 1050"/>
          <p:cNvCxnSpPr>
            <a:endCxn id="13" idx="0"/>
          </p:cNvCxnSpPr>
          <p:nvPr/>
        </p:nvCxnSpPr>
        <p:spPr>
          <a:xfrm>
            <a:off x="4152900" y="2286000"/>
            <a:ext cx="0" cy="319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Arrow Connector 1052"/>
          <p:cNvCxnSpPr/>
          <p:nvPr/>
        </p:nvCxnSpPr>
        <p:spPr>
          <a:xfrm flipV="1">
            <a:off x="2222500" y="1342136"/>
            <a:ext cx="12700" cy="6588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Arrow Connector 1063"/>
          <p:cNvCxnSpPr>
            <a:endCxn id="10" idx="1"/>
          </p:cNvCxnSpPr>
          <p:nvPr/>
        </p:nvCxnSpPr>
        <p:spPr>
          <a:xfrm>
            <a:off x="2235200" y="1342136"/>
            <a:ext cx="1320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Arrow Connector 1067"/>
          <p:cNvCxnSpPr>
            <a:stCxn id="10" idx="3"/>
          </p:cNvCxnSpPr>
          <p:nvPr/>
        </p:nvCxnSpPr>
        <p:spPr>
          <a:xfrm>
            <a:off x="5003800" y="1342136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3" name="TextBox 1072"/>
          <p:cNvSpPr txBox="1"/>
          <p:nvPr/>
        </p:nvSpPr>
        <p:spPr>
          <a:xfrm>
            <a:off x="5384800" y="2869153"/>
            <a:ext cx="12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match</a:t>
            </a:r>
            <a:endParaRPr lang="en-US" dirty="0"/>
          </a:p>
        </p:txBody>
      </p:sp>
      <p:sp>
        <p:nvSpPr>
          <p:cNvPr id="1074" name="TextBox 1073"/>
          <p:cNvSpPr txBox="1"/>
          <p:nvPr/>
        </p:nvSpPr>
        <p:spPr>
          <a:xfrm>
            <a:off x="1772231" y="2869153"/>
            <a:ext cx="97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cxnSp>
        <p:nvCxnSpPr>
          <p:cNvPr id="7" name="Straight Arrow Connector 6"/>
          <p:cNvCxnSpPr>
            <a:endCxn id="12" idx="0"/>
          </p:cNvCxnSpPr>
          <p:nvPr/>
        </p:nvCxnSpPr>
        <p:spPr>
          <a:xfrm>
            <a:off x="6223000" y="1342136"/>
            <a:ext cx="0" cy="637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37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 database is important in this code. The most memorable thing is code definition.</a:t>
            </a:r>
          </a:p>
          <a:p>
            <a:r>
              <a:rPr lang="en-US" dirty="0" smtClean="0"/>
              <a:t>The code  will be  significant   if  there is perfect in  each  line.</a:t>
            </a:r>
          </a:p>
          <a:p>
            <a:r>
              <a:rPr lang="en-US" dirty="0" smtClean="0"/>
              <a:t> Printf    AIR TICKET COUNTER  on  the  top.</a:t>
            </a:r>
          </a:p>
          <a:p>
            <a:r>
              <a:rPr lang="en-US" dirty="0" smtClean="0"/>
              <a:t>Code  development  puts  on  database.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1628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24000"/>
            <a:ext cx="8001000" cy="4495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1.In  our project we work together.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2.We think about our work  simply.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3.The most important thing that our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Teacher help as much as possible</a:t>
            </a:r>
            <a:r>
              <a:rPr lang="en-US" sz="4400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THANK 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454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91</TotalTime>
  <Words>230</Words>
  <Application>Microsoft Office PowerPoint</Application>
  <PresentationFormat>On-screen Show (4:3)</PresentationFormat>
  <Paragraphs>54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    Group No- 09 Graphics Name- Ball Game Project Title- Air Ticket Counter Student Id-13101047 Student Id-13101050</vt:lpstr>
      <vt:lpstr>Project Feature:</vt:lpstr>
      <vt:lpstr> Project Application:  </vt:lpstr>
      <vt:lpstr>CODE PLATEFORM</vt:lpstr>
      <vt:lpstr>INTERFACE</vt:lpstr>
      <vt:lpstr>Flow Chart </vt:lpstr>
      <vt:lpstr>MODIFICATION</vt:lpstr>
      <vt:lpstr>CONCLUSION</vt:lpstr>
      <vt:lpstr>           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CONCLUSION</dc:title>
  <dc:creator>DELL</dc:creator>
  <cp:lastModifiedBy>lab3pc10</cp:lastModifiedBy>
  <cp:revision>28</cp:revision>
  <dcterms:created xsi:type="dcterms:W3CDTF">2006-08-16T00:00:00Z</dcterms:created>
  <dcterms:modified xsi:type="dcterms:W3CDTF">2014-03-25T04:59:36Z</dcterms:modified>
</cp:coreProperties>
</file>