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  <p:sldId id="259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B7AE-A9BE-4B09-A6A6-24E8FAA21D2F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053C4-654A-42AB-B828-114C3A82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053C4-654A-42AB-B828-114C3A82A7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F751887-B3E3-4020-A180-C4278C4CF676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1408049-1351-4060-A4E7-46C384E7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UNIVERSITY OF ASIA PACIFIC</a:t>
            </a:r>
            <a:br>
              <a:rPr lang="en-US" sz="36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PROJECT:PATIENT  MANAGEMENT  SYSTEM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4000" dirty="0" smtClean="0"/>
              <a:t>                          </a:t>
            </a:r>
          </a:p>
          <a:p>
            <a:pPr algn="just">
              <a:buNone/>
            </a:pPr>
            <a:r>
              <a:rPr lang="en-US" sz="4000" dirty="0" smtClean="0"/>
              <a:t>          Thank you everybody.</a:t>
            </a:r>
            <a:endParaRPr lang="en-US" sz="4000" dirty="0"/>
          </a:p>
          <a:p>
            <a:pPr algn="just">
              <a:buNone/>
            </a:pPr>
            <a:r>
              <a:rPr lang="en-US" sz="4000" dirty="0" smtClean="0"/>
              <a:t>                                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Group:4</a:t>
            </a:r>
          </a:p>
          <a:p>
            <a:pPr>
              <a:buNone/>
            </a:pPr>
            <a:r>
              <a:rPr lang="en-US" sz="2400" dirty="0" smtClean="0"/>
              <a:t>Group members: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MD.Sohel</a:t>
            </a:r>
            <a:r>
              <a:rPr lang="en-US" sz="2400" dirty="0" smtClean="0"/>
              <a:t> khan </a:t>
            </a:r>
            <a:r>
              <a:rPr lang="en-US" sz="2400" dirty="0" err="1" smtClean="0"/>
              <a:t>Pritom</a:t>
            </a:r>
            <a:r>
              <a:rPr lang="en-US" sz="2400" dirty="0" smtClean="0"/>
              <a:t>                                          ID:13101078</a:t>
            </a:r>
          </a:p>
          <a:p>
            <a:pPr>
              <a:buNone/>
            </a:pPr>
            <a:r>
              <a:rPr lang="en-US" sz="2400" dirty="0" err="1" smtClean="0"/>
              <a:t>Syed</a:t>
            </a:r>
            <a:r>
              <a:rPr lang="en-US" sz="2400" dirty="0" smtClean="0"/>
              <a:t> </a:t>
            </a:r>
            <a:r>
              <a:rPr lang="en-US" sz="2400" dirty="0" err="1" smtClean="0"/>
              <a:t>Ekramul</a:t>
            </a:r>
            <a:r>
              <a:rPr lang="en-US" sz="2400" dirty="0" smtClean="0"/>
              <a:t> Ahmed                                           ID:13101091                                           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Slide Content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Introduction.</a:t>
            </a:r>
          </a:p>
          <a:p>
            <a:r>
              <a:rPr lang="en-US" sz="2400" dirty="0" smtClean="0"/>
              <a:t>About Our Project.</a:t>
            </a:r>
          </a:p>
          <a:p>
            <a:r>
              <a:rPr lang="en-US" sz="2400" dirty="0" smtClean="0"/>
              <a:t>Application.</a:t>
            </a:r>
          </a:p>
          <a:p>
            <a:r>
              <a:rPr lang="en-US" sz="2400" dirty="0" smtClean="0"/>
              <a:t>Project Detail.</a:t>
            </a:r>
          </a:p>
          <a:p>
            <a:r>
              <a:rPr lang="en-US" sz="2400" dirty="0" smtClean="0"/>
              <a:t>Technical Matters.</a:t>
            </a:r>
          </a:p>
          <a:p>
            <a:r>
              <a:rPr lang="en-US" sz="2400" dirty="0" smtClean="0"/>
              <a:t>Flow Chart.</a:t>
            </a:r>
          </a:p>
          <a:p>
            <a:r>
              <a:rPr lang="en-US" sz="2400" dirty="0" smtClean="0"/>
              <a:t>Graphics.</a:t>
            </a:r>
          </a:p>
          <a:p>
            <a:r>
              <a:rPr lang="en-US" sz="2400" dirty="0" smtClean="0"/>
              <a:t>Conclusion.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About Our Project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This system helps us to manage patient information at a word in a hospital. It has a catalogue to Doctor, Patient and </a:t>
            </a:r>
            <a:r>
              <a:rPr lang="en-US" sz="2400" dirty="0" err="1" smtClean="0"/>
              <a:t>Nurse.By</a:t>
            </a:r>
            <a:r>
              <a:rPr lang="en-US" sz="2400" dirty="0" smtClean="0"/>
              <a:t> this system, we can give our service easily and patient cannot fall in any kind of problem. 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It’s helps us in many ways. These are,</a:t>
            </a:r>
          </a:p>
          <a:p>
            <a:r>
              <a:rPr lang="en-US" dirty="0" smtClean="0"/>
              <a:t>Save our time.</a:t>
            </a:r>
          </a:p>
          <a:p>
            <a:r>
              <a:rPr lang="en-US" dirty="0" smtClean="0"/>
              <a:t>Easier process.</a:t>
            </a:r>
          </a:p>
          <a:p>
            <a:r>
              <a:rPr lang="en-US" dirty="0" smtClean="0"/>
              <a:t>Proper static.</a:t>
            </a:r>
          </a:p>
          <a:p>
            <a:r>
              <a:rPr lang="en-US" dirty="0" smtClean="0"/>
              <a:t>Patient care.</a:t>
            </a:r>
          </a:p>
          <a:p>
            <a:r>
              <a:rPr lang="en-US" dirty="0" smtClean="0"/>
              <a:t>Remove Patient harassment.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Technical Matters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Language                              C++.</a:t>
            </a:r>
          </a:p>
          <a:p>
            <a:r>
              <a:rPr lang="en-US" sz="2400" dirty="0" smtClean="0"/>
              <a:t>Compiler                              Code Blocks.</a:t>
            </a:r>
          </a:p>
          <a:p>
            <a:r>
              <a:rPr lang="en-US" sz="2400" dirty="0" smtClean="0"/>
              <a:t>System                                  File System.</a:t>
            </a:r>
          </a:p>
          <a:p>
            <a:r>
              <a:rPr lang="en-US" sz="2400" dirty="0" smtClean="0"/>
              <a:t>Header File                      </a:t>
            </a:r>
            <a:r>
              <a:rPr lang="en-US" sz="2400" dirty="0" err="1" smtClean="0"/>
              <a:t>stdio.h,conio.h,stdlib.h,string.h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Details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take data in a text file.</a:t>
            </a:r>
          </a:p>
          <a:p>
            <a:r>
              <a:rPr lang="en-US" sz="2400" dirty="0" smtClean="0"/>
              <a:t>Take  Branch list another text file.</a:t>
            </a:r>
          </a:p>
          <a:p>
            <a:r>
              <a:rPr lang="en-US" sz="2400" dirty="0" smtClean="0"/>
              <a:t>Take Patient name another  text file. </a:t>
            </a:r>
          </a:p>
          <a:p>
            <a:r>
              <a:rPr lang="en-US" sz="2400" dirty="0" smtClean="0"/>
              <a:t>Reserve Bed for patient.</a:t>
            </a:r>
          </a:p>
          <a:p>
            <a:r>
              <a:rPr lang="en-US" sz="2400" dirty="0" smtClean="0"/>
              <a:t>Save Doctor list another text file.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46238"/>
            <a:ext cx="8229600" cy="452596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flipH="1">
            <a:off x="1676399" y="41148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600200" y="48768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Graphics: </a:t>
            </a:r>
            <a:r>
              <a:rPr lang="en-US" sz="3600" dirty="0" err="1" smtClean="0"/>
              <a:t>Sentbox</a:t>
            </a:r>
            <a:r>
              <a:rPr lang="en-US" sz="3600" dirty="0" smtClean="0"/>
              <a:t>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amazing </a:t>
            </a:r>
            <a:r>
              <a:rPr lang="en-US" dirty="0" err="1" smtClean="0"/>
              <a:t>sentbox</a:t>
            </a:r>
            <a:r>
              <a:rPr lang="en-US" dirty="0" smtClean="0"/>
              <a:t> system where a box as like cross multiply-that is moving  around  it’s own way.</a:t>
            </a:r>
          </a:p>
          <a:p>
            <a:r>
              <a:rPr lang="en-US" dirty="0" smtClean="0"/>
              <a:t>We hope that everybody clear about </a:t>
            </a:r>
            <a:r>
              <a:rPr lang="en-US" dirty="0" err="1" smtClean="0"/>
              <a:t>sentbox</a:t>
            </a:r>
            <a:r>
              <a:rPr lang="en-US" dirty="0" smtClean="0"/>
              <a:t> system.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266</TotalTime>
  <Words>213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UNIVERSITY OF ASIA PACIFIC  PROJECT:PATIENT  MANAGEMENT  SYSTEM</vt:lpstr>
      <vt:lpstr>INTRODUCTION</vt:lpstr>
      <vt:lpstr>Slide Content</vt:lpstr>
      <vt:lpstr>About Our Project</vt:lpstr>
      <vt:lpstr>Application</vt:lpstr>
      <vt:lpstr>Technical Matters</vt:lpstr>
      <vt:lpstr>Project Details</vt:lpstr>
      <vt:lpstr> </vt:lpstr>
      <vt:lpstr>Graphics: Sentbox System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ASIA PACIFIC  PROJECT:BUS TICKET MANAGEMENT SYSTEM</dc:title>
  <dc:creator>Rokib</dc:creator>
  <cp:lastModifiedBy>User</cp:lastModifiedBy>
  <cp:revision>31</cp:revision>
  <dcterms:created xsi:type="dcterms:W3CDTF">2014-03-23T17:24:23Z</dcterms:created>
  <dcterms:modified xsi:type="dcterms:W3CDTF">2014-03-26T20:55:50Z</dcterms:modified>
</cp:coreProperties>
</file>