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A9784032-CB97-400E-8D43-D858B404A223}" type="datetimeFigureOut">
              <a:rPr lang="en-US" smtClean="0"/>
              <a:pPr/>
              <a:t>3/26/2014</a:t>
            </a:fld>
            <a:endParaRPr lang="en-US"/>
          </a:p>
        </p:txBody>
      </p:sp>
      <p:sp>
        <p:nvSpPr>
          <p:cNvPr id="16" name="Slide Number Placeholder 15"/>
          <p:cNvSpPr>
            <a:spLocks noGrp="1"/>
          </p:cNvSpPr>
          <p:nvPr>
            <p:ph type="sldNum" sz="quarter" idx="11"/>
          </p:nvPr>
        </p:nvSpPr>
        <p:spPr/>
        <p:txBody>
          <a:bodyPr/>
          <a:lstStyle/>
          <a:p>
            <a:fld id="{4BF34E22-953D-485A-9726-E215D2F22840}"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784032-CB97-400E-8D43-D858B404A223}"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4E22-953D-485A-9726-E215D2F228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784032-CB97-400E-8D43-D858B404A223}"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4E22-953D-485A-9726-E215D2F228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A9784032-CB97-400E-8D43-D858B404A223}" type="datetimeFigureOut">
              <a:rPr lang="en-US" smtClean="0"/>
              <a:pPr/>
              <a:t>3/26/2014</a:t>
            </a:fld>
            <a:endParaRPr lang="en-US"/>
          </a:p>
        </p:txBody>
      </p:sp>
      <p:sp>
        <p:nvSpPr>
          <p:cNvPr id="15" name="Slide Number Placeholder 14"/>
          <p:cNvSpPr>
            <a:spLocks noGrp="1"/>
          </p:cNvSpPr>
          <p:nvPr>
            <p:ph type="sldNum" sz="quarter" idx="15"/>
          </p:nvPr>
        </p:nvSpPr>
        <p:spPr/>
        <p:txBody>
          <a:bodyPr/>
          <a:lstStyle>
            <a:lvl1pPr algn="ctr">
              <a:defRPr/>
            </a:lvl1pPr>
          </a:lstStyle>
          <a:p>
            <a:fld id="{4BF34E22-953D-485A-9726-E215D2F22840}"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784032-CB97-400E-8D43-D858B404A223}"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4E22-953D-485A-9726-E215D2F22840}"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784032-CB97-400E-8D43-D858B404A223}"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34E22-953D-485A-9726-E215D2F22840}"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BF34E22-953D-485A-9726-E215D2F22840}"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A9784032-CB97-400E-8D43-D858B404A223}" type="datetimeFigureOut">
              <a:rPr lang="en-US" smtClean="0"/>
              <a:pPr/>
              <a:t>3/26/2014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784032-CB97-400E-8D43-D858B404A223}" type="datetimeFigureOut">
              <a:rPr lang="en-US" smtClean="0"/>
              <a:pPr/>
              <a:t>3/26/2014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34E22-953D-485A-9726-E215D2F22840}"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84032-CB97-400E-8D43-D858B404A223}" type="datetimeFigureOut">
              <a:rPr lang="en-US" smtClean="0"/>
              <a:pPr/>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34E22-953D-485A-9726-E215D2F228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A9784032-CB97-400E-8D43-D858B404A223}" type="datetimeFigureOut">
              <a:rPr lang="en-US" smtClean="0"/>
              <a:pPr/>
              <a:t>3/26/2014</a:t>
            </a:fld>
            <a:endParaRPr lang="en-US"/>
          </a:p>
        </p:txBody>
      </p:sp>
      <p:sp>
        <p:nvSpPr>
          <p:cNvPr id="9" name="Slide Number Placeholder 8"/>
          <p:cNvSpPr>
            <a:spLocks noGrp="1"/>
          </p:cNvSpPr>
          <p:nvPr>
            <p:ph type="sldNum" sz="quarter" idx="15"/>
          </p:nvPr>
        </p:nvSpPr>
        <p:spPr/>
        <p:txBody>
          <a:bodyPr/>
          <a:lstStyle/>
          <a:p>
            <a:fld id="{4BF34E22-953D-485A-9726-E215D2F22840}"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9784032-CB97-400E-8D43-D858B404A223}" type="datetimeFigureOut">
              <a:rPr lang="en-US" smtClean="0"/>
              <a:pPr/>
              <a:t>3/26/2014</a:t>
            </a:fld>
            <a:endParaRPr lang="en-US"/>
          </a:p>
        </p:txBody>
      </p:sp>
      <p:sp>
        <p:nvSpPr>
          <p:cNvPr id="9" name="Slide Number Placeholder 8"/>
          <p:cNvSpPr>
            <a:spLocks noGrp="1"/>
          </p:cNvSpPr>
          <p:nvPr>
            <p:ph type="sldNum" sz="quarter" idx="11"/>
          </p:nvPr>
        </p:nvSpPr>
        <p:spPr/>
        <p:txBody>
          <a:bodyPr/>
          <a:lstStyle/>
          <a:p>
            <a:fld id="{4BF34E22-953D-485A-9726-E215D2F2284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9784032-CB97-400E-8D43-D858B404A223}" type="datetimeFigureOut">
              <a:rPr lang="en-US" smtClean="0"/>
              <a:pPr/>
              <a:t>3/26/2014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BF34E22-953D-485A-9726-E215D2F22840}"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bg1"/>
          </a:solidFill>
          <a:ln>
            <a:solidFill>
              <a:srgbClr val="0070C0"/>
            </a:solidFill>
          </a:ln>
        </p:spPr>
        <p:txBody>
          <a:bodyPr>
            <a:normAutofit/>
          </a:bodyPr>
          <a:lstStyle/>
          <a:p>
            <a:r>
              <a:rPr lang="en-US" sz="6000" b="1" dirty="0" smtClean="0">
                <a:solidFill>
                  <a:schemeClr val="tx2"/>
                </a:solidFill>
              </a:rPr>
              <a:t>CSE 103</a:t>
            </a:r>
            <a:endParaRPr lang="en-US" sz="6000" b="1" dirty="0">
              <a:solidFill>
                <a:schemeClr val="tx2"/>
              </a:solidFill>
            </a:endParaRPr>
          </a:p>
        </p:txBody>
      </p:sp>
      <p:sp>
        <p:nvSpPr>
          <p:cNvPr id="2" name="Title 1"/>
          <p:cNvSpPr>
            <a:spLocks noGrp="1"/>
          </p:cNvSpPr>
          <p:nvPr>
            <p:ph type="ctrTitle"/>
          </p:nvPr>
        </p:nvSpPr>
        <p:spPr>
          <a:xfrm>
            <a:off x="685800" y="990600"/>
            <a:ext cx="7772400" cy="2514600"/>
          </a:xfrm>
        </p:spPr>
        <p:txBody>
          <a:bodyPr>
            <a:normAutofit fontScale="90000"/>
          </a:bodyPr>
          <a:lstStyle/>
          <a:p>
            <a:r>
              <a:rPr lang="en-US" dirty="0" smtClean="0">
                <a:latin typeface="Goudy Stout" pitchFamily="18" charset="0"/>
                <a:cs typeface="Aharoni" pitchFamily="2" charset="-79"/>
              </a:rPr>
              <a:t>WELCOME</a:t>
            </a:r>
            <a:r>
              <a:rPr lang="en-US" sz="5400" dirty="0" smtClean="0"/>
              <a:t/>
            </a:r>
            <a:br>
              <a:rPr lang="en-US" sz="5400" dirty="0" smtClean="0"/>
            </a:br>
            <a:r>
              <a:rPr lang="en-US" sz="5400" dirty="0" smtClean="0"/>
              <a:t/>
            </a:r>
            <a:br>
              <a:rPr lang="en-US" sz="5400" dirty="0" smtClean="0"/>
            </a:br>
            <a:r>
              <a:rPr lang="en-US" sz="5400" dirty="0" smtClean="0">
                <a:latin typeface="Berlin Sans FB Demi" pitchFamily="34" charset="0"/>
              </a:rPr>
              <a:t>TO THE PRESENTATION </a:t>
            </a:r>
            <a:r>
              <a:rPr lang="en-US" sz="5400" dirty="0" smtClean="0"/>
              <a:t/>
            </a:r>
            <a:br>
              <a:rPr lang="en-US" sz="5400" dirty="0" smtClean="0"/>
            </a:br>
            <a:r>
              <a:rPr lang="en-US" sz="5400" dirty="0" smtClean="0">
                <a:solidFill>
                  <a:schemeClr val="tx2">
                    <a:lumMod val="60000"/>
                    <a:lumOff val="40000"/>
                  </a:schemeClr>
                </a:solidFill>
                <a:latin typeface="Harlow Solid Italic" pitchFamily="82" charset="0"/>
              </a:rPr>
              <a:t>of</a:t>
            </a:r>
            <a:endParaRPr lang="en-US" sz="5400" dirty="0">
              <a:solidFill>
                <a:schemeClr val="tx2">
                  <a:lumMod val="60000"/>
                  <a:lumOff val="40000"/>
                </a:schemeClr>
              </a:solidFill>
              <a:latin typeface="Harlow Solid Italic" pitchFamily="82"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09600" y="304800"/>
            <a:ext cx="8229600" cy="762000"/>
          </a:xfrm>
        </p:spPr>
        <p:txBody>
          <a:bodyPr/>
          <a:lstStyle/>
          <a:p>
            <a:r>
              <a:rPr smtClean="0">
                <a:solidFill>
                  <a:srgbClr val="FFFF00"/>
                </a:solidFill>
                <a:latin typeface="Aharoni" pitchFamily="2" charset="-79"/>
                <a:cs typeface="Aharoni" pitchFamily="2" charset="-79"/>
              </a:rPr>
              <a:t>In future</a:t>
            </a:r>
            <a:endParaRPr lang="en-US" dirty="0">
              <a:solidFill>
                <a:srgbClr val="FFFF00"/>
              </a:solidFill>
              <a:latin typeface="Aharoni" pitchFamily="2" charset="-79"/>
              <a:cs typeface="Aharoni" pitchFamily="2" charset="-79"/>
            </a:endParaRPr>
          </a:p>
        </p:txBody>
      </p:sp>
      <p:sp>
        <p:nvSpPr>
          <p:cNvPr id="4" name="Text Placeholder 3"/>
          <p:cNvSpPr>
            <a:spLocks noGrp="1"/>
          </p:cNvSpPr>
          <p:nvPr>
            <p:ph type="body" idx="4294967295"/>
          </p:nvPr>
        </p:nvSpPr>
        <p:spPr>
          <a:xfrm>
            <a:off x="457200" y="1143000"/>
            <a:ext cx="8153400" cy="5181600"/>
          </a:xfrm>
        </p:spPr>
        <p:txBody>
          <a:bodyPr>
            <a:normAutofit/>
          </a:bodyPr>
          <a:lstStyle/>
          <a:p>
            <a:pPr>
              <a:buNone/>
            </a:pPr>
            <a:r>
              <a:rPr lang="en-US" sz="2800" dirty="0" smtClean="0">
                <a:solidFill>
                  <a:schemeClr val="tx1"/>
                </a:solidFill>
              </a:rPr>
              <a:t>Still we have lot to do….</a:t>
            </a:r>
          </a:p>
          <a:p>
            <a:pPr>
              <a:buFont typeface="Wingdings" pitchFamily="2" charset="2"/>
              <a:buChar char="Ø"/>
            </a:pPr>
            <a:r>
              <a:rPr lang="en-US" sz="2800" dirty="0" smtClean="0"/>
              <a:t> Academic progress</a:t>
            </a:r>
          </a:p>
          <a:p>
            <a:pPr>
              <a:buFont typeface="Wingdings" pitchFamily="2" charset="2"/>
              <a:buChar char="Ø"/>
            </a:pPr>
            <a:r>
              <a:rPr lang="en-US" sz="2800" dirty="0" smtClean="0"/>
              <a:t>Weak student education plan</a:t>
            </a:r>
          </a:p>
          <a:p>
            <a:pPr>
              <a:buFont typeface="Wingdings" pitchFamily="2" charset="2"/>
              <a:buChar char="Ø"/>
            </a:pPr>
            <a:r>
              <a:rPr lang="en-US" sz="2800" dirty="0" smtClean="0"/>
              <a:t>Exams, assignments datasheet  </a:t>
            </a:r>
          </a:p>
          <a:p>
            <a:pPr>
              <a:buFont typeface="Wingdings" pitchFamily="2" charset="2"/>
              <a:buChar char="Ø"/>
            </a:pPr>
            <a:r>
              <a:rPr lang="en-US" sz="2800" dirty="0" smtClean="0"/>
              <a:t>Attendance data</a:t>
            </a:r>
          </a:p>
          <a:p>
            <a:pPr>
              <a:buFont typeface="Wingdings" pitchFamily="2" charset="2"/>
              <a:buChar char="Ø"/>
            </a:pPr>
            <a:r>
              <a:rPr lang="en-US" sz="2800" dirty="0" smtClean="0"/>
              <a:t>Guardian information</a:t>
            </a:r>
            <a:endParaRPr lang="en-US" sz="2800" dirty="0" smtClean="0">
              <a:solidFill>
                <a:schemeClr val="tx1"/>
              </a:solidFill>
            </a:endParaRPr>
          </a:p>
          <a:p>
            <a:pPr>
              <a:buFont typeface="Wingdings" pitchFamily="2" charset="2"/>
              <a:buChar char="Ø"/>
            </a:pPr>
            <a:r>
              <a:rPr lang="en-US" sz="2800" dirty="0" smtClean="0"/>
              <a:t> Fees management  etc.</a:t>
            </a:r>
          </a:p>
          <a:p>
            <a:pPr>
              <a:buFont typeface="Wingdings" pitchFamily="2" charset="2"/>
              <a:buChar char="Ø"/>
            </a:pPr>
            <a:endParaRPr lang="en-US" sz="2800" dirty="0" smtClean="0">
              <a:solidFill>
                <a:schemeClr val="tx1"/>
              </a:solidFill>
            </a:endParaRPr>
          </a:p>
          <a:p>
            <a:pPr>
              <a:buNone/>
            </a:pPr>
            <a:endParaRPr lang="en-US" sz="2800" dirty="0" smtClean="0">
              <a:solidFill>
                <a:schemeClr val="tx1"/>
              </a:solidFill>
            </a:endParaRPr>
          </a:p>
        </p:txBody>
      </p:sp>
      <p:pic>
        <p:nvPicPr>
          <p:cNvPr id="3074" name="Picture 2" descr="C:\Users\safWan\Downloads\steps.jpg"/>
          <p:cNvPicPr>
            <a:picLocks noChangeAspect="1" noChangeArrowheads="1"/>
          </p:cNvPicPr>
          <p:nvPr/>
        </p:nvPicPr>
        <p:blipFill>
          <a:blip r:embed="rId2"/>
          <a:srcRect/>
          <a:stretch>
            <a:fillRect/>
          </a:stretch>
        </p:blipFill>
        <p:spPr bwMode="auto">
          <a:xfrm>
            <a:off x="4572000" y="3352800"/>
            <a:ext cx="4191000" cy="3048000"/>
          </a:xfrm>
          <a:prstGeom prst="rect">
            <a:avLst/>
          </a:prstGeom>
          <a:noFill/>
        </p:spPr>
      </p:pic>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sz="6600" smtClean="0">
                <a:solidFill>
                  <a:srgbClr val="FFFF00"/>
                </a:solidFill>
                <a:latin typeface="Aharoni" pitchFamily="2" charset="-79"/>
                <a:cs typeface="Aharoni" pitchFamily="2" charset="-79"/>
              </a:rPr>
              <a:t>CONCLUSION</a:t>
            </a:r>
            <a:endParaRPr lang="en-US" sz="6600" dirty="0">
              <a:solidFill>
                <a:srgbClr val="FFFF00"/>
              </a:solidFill>
              <a:latin typeface="Aharoni" pitchFamily="2" charset="-79"/>
              <a:cs typeface="Aharoni" pitchFamily="2" charset="-79"/>
            </a:endParaRPr>
          </a:p>
        </p:txBody>
      </p:sp>
      <p:pic>
        <p:nvPicPr>
          <p:cNvPr id="4098" name="Picture 2" descr="C:\Users\safWan\Downloads\3-steps-to-success.jpg"/>
          <p:cNvPicPr>
            <a:picLocks noChangeAspect="1" noChangeArrowheads="1"/>
          </p:cNvPicPr>
          <p:nvPr/>
        </p:nvPicPr>
        <p:blipFill>
          <a:blip r:embed="rId2"/>
          <a:srcRect/>
          <a:stretch>
            <a:fillRect/>
          </a:stretch>
        </p:blipFill>
        <p:spPr bwMode="auto">
          <a:xfrm>
            <a:off x="2286001" y="1143000"/>
            <a:ext cx="4724400" cy="5410200"/>
          </a:xfrm>
          <a:prstGeom prst="rect">
            <a:avLst/>
          </a:prstGeom>
          <a:noFill/>
        </p:spPr>
      </p:pic>
      <p:sp>
        <p:nvSpPr>
          <p:cNvPr id="7" name="Oval Callout 6"/>
          <p:cNvSpPr/>
          <p:nvPr/>
        </p:nvSpPr>
        <p:spPr>
          <a:xfrm>
            <a:off x="4419600" y="3733800"/>
            <a:ext cx="16764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Rounded MT Bold" pitchFamily="34" charset="0"/>
              </a:rPr>
              <a:t>ENGINEER</a:t>
            </a:r>
            <a:endParaRPr lang="en-US" sz="1400" dirty="0">
              <a:solidFill>
                <a:schemeClr val="tx1"/>
              </a:solidFill>
              <a:latin typeface="Arial Rounded MT Bold" pitchFamily="34" charset="0"/>
            </a:endParaRP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2438400"/>
          </a:xfrm>
        </p:spPr>
        <p:txBody>
          <a:bodyPr>
            <a:noAutofit/>
          </a:bodyPr>
          <a:lstStyle/>
          <a:p>
            <a:pPr algn="ctr"/>
            <a:r>
              <a:rPr sz="5400" smtClean="0">
                <a:solidFill>
                  <a:srgbClr val="FFFF00"/>
                </a:solidFill>
                <a:latin typeface="Aharoni" pitchFamily="2" charset="-79"/>
                <a:cs typeface="Aharoni" pitchFamily="2" charset="-79"/>
              </a:rPr>
              <a:t>THANKS</a:t>
            </a:r>
            <a:br>
              <a:rPr sz="5400" smtClean="0">
                <a:solidFill>
                  <a:srgbClr val="FFFF00"/>
                </a:solidFill>
                <a:latin typeface="Aharoni" pitchFamily="2" charset="-79"/>
                <a:cs typeface="Aharoni" pitchFamily="2" charset="-79"/>
              </a:rPr>
            </a:br>
            <a:r>
              <a:rPr sz="5400" smtClean="0">
                <a:solidFill>
                  <a:srgbClr val="FFFF00"/>
                </a:solidFill>
                <a:latin typeface="Aharoni" pitchFamily="2" charset="-79"/>
                <a:cs typeface="Aharoni" pitchFamily="2" charset="-79"/>
              </a:rPr>
              <a:t>TO</a:t>
            </a:r>
            <a:br>
              <a:rPr sz="5400" smtClean="0">
                <a:solidFill>
                  <a:srgbClr val="FFFF00"/>
                </a:solidFill>
                <a:latin typeface="Aharoni" pitchFamily="2" charset="-79"/>
                <a:cs typeface="Aharoni" pitchFamily="2" charset="-79"/>
              </a:rPr>
            </a:br>
            <a:r>
              <a:rPr sz="5400" smtClean="0">
                <a:solidFill>
                  <a:srgbClr val="FFFF00"/>
                </a:solidFill>
                <a:latin typeface="Aharoni" pitchFamily="2" charset="-79"/>
                <a:cs typeface="Aharoni" pitchFamily="2" charset="-79"/>
              </a:rPr>
              <a:t> EVERYONE</a:t>
            </a:r>
            <a:endParaRPr lang="en-US" sz="5400"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609600" y="2819400"/>
            <a:ext cx="7924800" cy="3276600"/>
          </a:xfrm>
        </p:spPr>
        <p:txBody>
          <a:bodyPr>
            <a:normAutofit/>
          </a:bodyPr>
          <a:lstStyle/>
          <a:p>
            <a:pPr algn="ctr"/>
            <a:r>
              <a:rPr lang="en-US" sz="6500" dirty="0" smtClean="0">
                <a:solidFill>
                  <a:srgbClr val="92D050"/>
                </a:solidFill>
              </a:rPr>
              <a:t>-_-_-_-</a:t>
            </a:r>
          </a:p>
          <a:p>
            <a:pPr algn="ctr"/>
            <a:r>
              <a:rPr lang="en-US" sz="6500" dirty="0" smtClean="0">
                <a:solidFill>
                  <a:srgbClr val="002060"/>
                </a:solidFill>
              </a:rPr>
              <a:t>ANY QUARY</a:t>
            </a:r>
          </a:p>
          <a:p>
            <a:pPr algn="ctr"/>
            <a:r>
              <a:rPr lang="en-US" sz="6500" dirty="0" smtClean="0">
                <a:solidFill>
                  <a:srgbClr val="002060"/>
                </a:solidFill>
              </a:rPr>
              <a:t>????</a:t>
            </a:r>
            <a:endParaRPr lang="en-US" dirty="0" smtClean="0">
              <a:solidFill>
                <a:srgbClr val="002060"/>
              </a:solidFill>
            </a:endParaRPr>
          </a:p>
        </p:txBody>
      </p:sp>
      <p:sp>
        <p:nvSpPr>
          <p:cNvPr id="5" name="Smiley Face 4"/>
          <p:cNvSpPr/>
          <p:nvPr/>
        </p:nvSpPr>
        <p:spPr>
          <a:xfrm>
            <a:off x="228600" y="228600"/>
            <a:ext cx="2133600" cy="1905000"/>
          </a:xfrm>
          <a:prstGeom prst="smileyFac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6705600" y="228600"/>
            <a:ext cx="2133600" cy="1905000"/>
          </a:xfrm>
          <a:prstGeom prst="smileyFac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28600" y="152400"/>
            <a:ext cx="8915400" cy="6477000"/>
          </a:xfrm>
        </p:spPr>
        <p:txBody>
          <a:bodyPr>
            <a:normAutofit fontScale="90000"/>
          </a:bodyPr>
          <a:lstStyle/>
          <a:p>
            <a:r>
              <a:rPr sz="4000" smtClean="0">
                <a:solidFill>
                  <a:srgbClr val="FFFF00"/>
                </a:solidFill>
                <a:latin typeface="Aharoni" pitchFamily="2" charset="-79"/>
                <a:cs typeface="Aharoni" pitchFamily="2" charset="-79"/>
              </a:rPr>
              <a:t>COURSE CO-ORDINATOR </a:t>
            </a:r>
            <a:r>
              <a:rPr sz="5300" smtClean="0">
                <a:solidFill>
                  <a:srgbClr val="FFFF00"/>
                </a:solidFill>
                <a:latin typeface="Aharoni" pitchFamily="2" charset="-79"/>
                <a:cs typeface="Aharoni" pitchFamily="2" charset="-79"/>
              </a:rPr>
              <a:t>:</a:t>
            </a:r>
            <a:r>
              <a:rPr sz="6600" smtClean="0">
                <a:latin typeface="Aharoni" pitchFamily="2" charset="-79"/>
                <a:cs typeface="Aharoni" pitchFamily="2" charset="-79"/>
              </a:rPr>
              <a:t/>
            </a:r>
            <a:br>
              <a:rPr sz="6600" smtClean="0">
                <a:latin typeface="Aharoni" pitchFamily="2" charset="-79"/>
                <a:cs typeface="Aharoni" pitchFamily="2" charset="-79"/>
              </a:rPr>
            </a:br>
            <a:r>
              <a:rPr sz="6600" smtClean="0">
                <a:latin typeface="Aharoni" pitchFamily="2" charset="-79"/>
                <a:cs typeface="Aharoni" pitchFamily="2" charset="-79"/>
              </a:rPr>
              <a:t>           </a:t>
            </a:r>
            <a:r>
              <a:rPr sz="3600" b="1" smtClean="0">
                <a:solidFill>
                  <a:schemeClr val="tx1"/>
                </a:solidFill>
                <a:latin typeface="Arial" pitchFamily="34" charset="0"/>
                <a:cs typeface="Arial" pitchFamily="34" charset="0"/>
              </a:rPr>
              <a:t>MD. ASIF HOSSAIN</a:t>
            </a:r>
            <a:br>
              <a:rPr sz="3600" b="1" smtClean="0">
                <a:solidFill>
                  <a:schemeClr val="tx1"/>
                </a:solidFill>
                <a:latin typeface="Arial" pitchFamily="34" charset="0"/>
                <a:cs typeface="Arial" pitchFamily="34" charset="0"/>
              </a:rPr>
            </a:br>
            <a:r>
              <a:rPr sz="3600" b="1" smtClean="0">
                <a:solidFill>
                  <a:schemeClr val="tx1"/>
                </a:solidFill>
                <a:latin typeface="Arial" pitchFamily="34" charset="0"/>
                <a:cs typeface="Arial" pitchFamily="34" charset="0"/>
              </a:rPr>
              <a:t/>
            </a:r>
            <a:br>
              <a:rPr sz="3600" b="1" smtClean="0">
                <a:solidFill>
                  <a:schemeClr val="tx1"/>
                </a:solidFill>
                <a:latin typeface="Arial" pitchFamily="34" charset="0"/>
                <a:cs typeface="Arial" pitchFamily="34" charset="0"/>
              </a:rPr>
            </a:br>
            <a:r>
              <a:rPr sz="3600" b="1" smtClean="0">
                <a:solidFill>
                  <a:schemeClr val="tx1"/>
                </a:solidFill>
                <a:latin typeface="Arial" pitchFamily="34" charset="0"/>
                <a:cs typeface="Arial" pitchFamily="34" charset="0"/>
              </a:rPr>
              <a:t/>
            </a:r>
            <a:br>
              <a:rPr sz="3600" b="1" smtClean="0">
                <a:solidFill>
                  <a:schemeClr val="tx1"/>
                </a:solidFill>
                <a:latin typeface="Arial" pitchFamily="34" charset="0"/>
                <a:cs typeface="Arial" pitchFamily="34" charset="0"/>
              </a:rPr>
            </a:br>
            <a:r>
              <a:rPr sz="3600" b="1" smtClean="0">
                <a:solidFill>
                  <a:schemeClr val="tx1"/>
                </a:solidFill>
                <a:latin typeface="Arial" pitchFamily="34" charset="0"/>
                <a:cs typeface="Arial" pitchFamily="34" charset="0"/>
              </a:rPr>
              <a:t/>
            </a:r>
            <a:br>
              <a:rPr sz="3600" b="1" smtClean="0">
                <a:solidFill>
                  <a:schemeClr val="tx1"/>
                </a:solidFill>
                <a:latin typeface="Arial" pitchFamily="34" charset="0"/>
                <a:cs typeface="Arial" pitchFamily="34" charset="0"/>
              </a:rPr>
            </a:br>
            <a:r>
              <a:rPr sz="4000" b="1" smtClean="0">
                <a:solidFill>
                  <a:srgbClr val="FFFF00"/>
                </a:solidFill>
                <a:latin typeface="Aharoni" pitchFamily="2" charset="-79"/>
                <a:cs typeface="Aharoni" pitchFamily="2" charset="-79"/>
              </a:rPr>
              <a:t>GROUP MEMBERS </a:t>
            </a:r>
            <a:r>
              <a:rPr sz="5300" b="1" smtClean="0">
                <a:solidFill>
                  <a:srgbClr val="FFFF00"/>
                </a:solidFill>
                <a:latin typeface="Aharoni" pitchFamily="2" charset="-79"/>
                <a:cs typeface="Aharoni" pitchFamily="2" charset="-79"/>
              </a:rPr>
              <a:t>:</a:t>
            </a:r>
            <a:r>
              <a:rPr sz="4400" b="1" smtClean="0">
                <a:solidFill>
                  <a:srgbClr val="FFFF00"/>
                </a:solidFill>
                <a:latin typeface="Arial" pitchFamily="34" charset="0"/>
                <a:cs typeface="Arial" pitchFamily="34" charset="0"/>
              </a:rPr>
              <a:t/>
            </a:r>
            <a:br>
              <a:rPr sz="4400" b="1" smtClean="0">
                <a:solidFill>
                  <a:srgbClr val="FFFF00"/>
                </a:solidFill>
                <a:latin typeface="Arial" pitchFamily="34" charset="0"/>
                <a:cs typeface="Arial" pitchFamily="34" charset="0"/>
              </a:rPr>
            </a:br>
            <a:r>
              <a:rPr sz="4400" b="1" smtClean="0">
                <a:solidFill>
                  <a:srgbClr val="FFFF00"/>
                </a:solidFill>
                <a:latin typeface="Arial" pitchFamily="34" charset="0"/>
                <a:cs typeface="Arial" pitchFamily="34" charset="0"/>
              </a:rPr>
              <a:t>                 </a:t>
            </a:r>
            <a:r>
              <a:rPr sz="3600" b="1" smtClean="0">
                <a:solidFill>
                  <a:schemeClr val="tx1"/>
                </a:solidFill>
                <a:latin typeface="Arial" pitchFamily="34" charset="0"/>
                <a:cs typeface="Arial" pitchFamily="34" charset="0"/>
              </a:rPr>
              <a:t>AKEED ANJUM-13101097</a:t>
            </a:r>
            <a:br>
              <a:rPr sz="3600" b="1" smtClean="0">
                <a:solidFill>
                  <a:schemeClr val="tx1"/>
                </a:solidFill>
                <a:latin typeface="Arial" pitchFamily="34" charset="0"/>
                <a:cs typeface="Arial" pitchFamily="34" charset="0"/>
              </a:rPr>
            </a:br>
            <a:r>
              <a:rPr sz="3600" b="1" smtClean="0">
                <a:solidFill>
                  <a:schemeClr val="tx1"/>
                </a:solidFill>
                <a:latin typeface="Arial" pitchFamily="34" charset="0"/>
                <a:cs typeface="Arial" pitchFamily="34" charset="0"/>
              </a:rPr>
              <a:t>                      SAFWAN TOWSHIK-13101098</a:t>
            </a:r>
            <a:br>
              <a:rPr sz="3600" b="1" smtClean="0">
                <a:solidFill>
                  <a:schemeClr val="tx1"/>
                </a:solidFill>
                <a:latin typeface="Arial" pitchFamily="34" charset="0"/>
                <a:cs typeface="Arial" pitchFamily="34" charset="0"/>
              </a:rPr>
            </a:br>
            <a:r>
              <a:rPr sz="3600" b="1" smtClean="0">
                <a:solidFill>
                  <a:schemeClr val="tx1"/>
                </a:solidFill>
                <a:latin typeface="Arial" pitchFamily="34" charset="0"/>
                <a:cs typeface="Arial" pitchFamily="34" charset="0"/>
              </a:rPr>
              <a:t>                      </a:t>
            </a:r>
            <a:r>
              <a:rPr sz="3600" b="1" smtClean="0">
                <a:solidFill>
                  <a:schemeClr val="tx1"/>
                </a:solidFill>
                <a:latin typeface="Arial" pitchFamily="34" charset="0"/>
                <a:cs typeface="Arial" pitchFamily="34" charset="0"/>
              </a:rPr>
              <a:t>TOFA MOLY-13101101</a:t>
            </a:r>
            <a:r>
              <a:rPr sz="3600" b="1" smtClean="0">
                <a:solidFill>
                  <a:schemeClr val="tx1"/>
                </a:solidFill>
                <a:latin typeface="Arial" pitchFamily="34" charset="0"/>
                <a:cs typeface="Arial" pitchFamily="34" charset="0"/>
              </a:rPr>
              <a:t/>
            </a:r>
            <a:br>
              <a:rPr sz="3600" b="1" smtClean="0">
                <a:solidFill>
                  <a:schemeClr val="tx1"/>
                </a:solidFill>
                <a:latin typeface="Arial" pitchFamily="34" charset="0"/>
                <a:cs typeface="Arial" pitchFamily="34" charset="0"/>
              </a:rPr>
            </a:br>
            <a:endParaRPr lang="en-US" sz="4400" b="1" dirty="0">
              <a:solidFill>
                <a:schemeClr val="tx1"/>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581400"/>
          </a:xfrm>
        </p:spPr>
        <p:txBody>
          <a:bodyPr>
            <a:normAutofit fontScale="90000"/>
          </a:bodyPr>
          <a:lstStyle/>
          <a:p>
            <a:r>
              <a:rPr smtClean="0">
                <a:solidFill>
                  <a:srgbClr val="FFFF00"/>
                </a:solidFill>
                <a:latin typeface="Arial Rounded MT Bold" pitchFamily="34" charset="0"/>
                <a:cs typeface="Aharoni" pitchFamily="2" charset="-79"/>
              </a:rPr>
              <a:t>TOPIC </a:t>
            </a:r>
            <a:r>
              <a:rPr sz="5300" smtClean="0">
                <a:solidFill>
                  <a:srgbClr val="FFFF00"/>
                </a:solidFill>
                <a:latin typeface="Arial Rounded MT Bold" pitchFamily="34" charset="0"/>
                <a:cs typeface="Aharoni" pitchFamily="2" charset="-79"/>
              </a:rPr>
              <a:t>:</a:t>
            </a:r>
            <a:r>
              <a:rPr sz="5400" smtClean="0">
                <a:solidFill>
                  <a:srgbClr val="FFFF00"/>
                </a:solidFill>
                <a:latin typeface="Arial Rounded MT Bold" pitchFamily="34" charset="0"/>
                <a:cs typeface="Aharoni" pitchFamily="2" charset="-79"/>
              </a:rPr>
              <a:t/>
            </a:r>
            <a:br>
              <a:rPr sz="5400" smtClean="0">
                <a:solidFill>
                  <a:srgbClr val="FFFF00"/>
                </a:solidFill>
                <a:latin typeface="Arial Rounded MT Bold" pitchFamily="34" charset="0"/>
                <a:cs typeface="Aharoni" pitchFamily="2" charset="-79"/>
              </a:rPr>
            </a:br>
            <a:r>
              <a:rPr sz="5400" smtClean="0">
                <a:solidFill>
                  <a:srgbClr val="FFFF00"/>
                </a:solidFill>
                <a:latin typeface="Arial Rounded MT Bold" pitchFamily="34" charset="0"/>
                <a:cs typeface="Aharoni" pitchFamily="2" charset="-79"/>
              </a:rPr>
              <a:t/>
            </a:r>
            <a:br>
              <a:rPr sz="5400" smtClean="0">
                <a:solidFill>
                  <a:srgbClr val="FFFF00"/>
                </a:solidFill>
                <a:latin typeface="Arial Rounded MT Bold" pitchFamily="34" charset="0"/>
                <a:cs typeface="Aharoni" pitchFamily="2" charset="-79"/>
              </a:rPr>
            </a:br>
            <a:r>
              <a:rPr sz="5300" b="1" smtClean="0">
                <a:solidFill>
                  <a:schemeClr val="tx1"/>
                </a:solidFill>
                <a:latin typeface="Arial Rounded MT Bold" pitchFamily="34" charset="0"/>
                <a:cs typeface="Aharoni" pitchFamily="2" charset="-79"/>
              </a:rPr>
              <a:t>STUDENT MANAGEMENT</a:t>
            </a:r>
            <a:br>
              <a:rPr sz="5300" b="1" smtClean="0">
                <a:solidFill>
                  <a:schemeClr val="tx1"/>
                </a:solidFill>
                <a:latin typeface="Arial Rounded MT Bold" pitchFamily="34" charset="0"/>
                <a:cs typeface="Aharoni" pitchFamily="2" charset="-79"/>
              </a:rPr>
            </a:br>
            <a:r>
              <a:rPr sz="5300" b="1" smtClean="0">
                <a:solidFill>
                  <a:schemeClr val="tx1"/>
                </a:solidFill>
                <a:latin typeface="Arial Rounded MT Bold" pitchFamily="34" charset="0"/>
                <a:cs typeface="Aharoni" pitchFamily="2" charset="-79"/>
              </a:rPr>
              <a:t/>
            </a:r>
            <a:br>
              <a:rPr sz="5300" b="1" smtClean="0">
                <a:solidFill>
                  <a:schemeClr val="tx1"/>
                </a:solidFill>
                <a:latin typeface="Arial Rounded MT Bold" pitchFamily="34" charset="0"/>
                <a:cs typeface="Aharoni" pitchFamily="2" charset="-79"/>
              </a:rPr>
            </a:br>
            <a:endParaRPr lang="en-US" b="1" dirty="0">
              <a:solidFill>
                <a:schemeClr val="tx1"/>
              </a:solidFill>
              <a:latin typeface="Arial Rounded MT Bold" pitchFamily="34" charset="0"/>
              <a:cs typeface="Aharoni" pitchFamily="2" charset="-79"/>
            </a:endParaRPr>
          </a:p>
        </p:txBody>
      </p:sp>
      <p:pic>
        <p:nvPicPr>
          <p:cNvPr id="1027" name="Picture 3" descr="C:\Users\safWan\Downloads\graduate-hull.jpg"/>
          <p:cNvPicPr>
            <a:picLocks noChangeAspect="1" noChangeArrowheads="1"/>
          </p:cNvPicPr>
          <p:nvPr/>
        </p:nvPicPr>
        <p:blipFill>
          <a:blip r:embed="rId2"/>
          <a:srcRect/>
          <a:stretch>
            <a:fillRect/>
          </a:stretch>
        </p:blipFill>
        <p:spPr bwMode="auto">
          <a:xfrm>
            <a:off x="3810000" y="2590799"/>
            <a:ext cx="4800600" cy="3949261"/>
          </a:xfrm>
          <a:prstGeom prst="rect">
            <a:avLst/>
          </a:prstGeom>
          <a:noFill/>
        </p:spPr>
      </p:pic>
      <p:pic>
        <p:nvPicPr>
          <p:cNvPr id="1028" name="Picture 4" descr="C:\Users\safWan\Downloads\Non-traditional-Student-35660893-©-WavebreakmediaMicro.jpg"/>
          <p:cNvPicPr>
            <a:picLocks noChangeAspect="1" noChangeArrowheads="1"/>
          </p:cNvPicPr>
          <p:nvPr/>
        </p:nvPicPr>
        <p:blipFill>
          <a:blip r:embed="rId3"/>
          <a:srcRect/>
          <a:stretch>
            <a:fillRect/>
          </a:stretch>
        </p:blipFill>
        <p:spPr bwMode="auto">
          <a:xfrm>
            <a:off x="381000" y="4267200"/>
            <a:ext cx="3425825" cy="2282825"/>
          </a:xfrm>
          <a:prstGeom prst="rect">
            <a:avLst/>
          </a:prstGeom>
          <a:noFill/>
        </p:spPr>
      </p:pic>
      <p:pic>
        <p:nvPicPr>
          <p:cNvPr id="1029" name="Picture 5" descr="C:\Users\safWan\Downloads\student-workforce_0.jpg"/>
          <p:cNvPicPr>
            <a:picLocks noChangeAspect="1" noChangeArrowheads="1"/>
          </p:cNvPicPr>
          <p:nvPr/>
        </p:nvPicPr>
        <p:blipFill>
          <a:blip r:embed="rId4"/>
          <a:srcRect/>
          <a:stretch>
            <a:fillRect/>
          </a:stretch>
        </p:blipFill>
        <p:spPr bwMode="auto">
          <a:xfrm>
            <a:off x="381000" y="2590800"/>
            <a:ext cx="3429000" cy="1690687"/>
          </a:xfrm>
          <a:prstGeom prst="rect">
            <a:avLst/>
          </a:prstGeom>
          <a:noFill/>
        </p:spPr>
      </p:pic>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Font typeface="Wingdings" pitchFamily="2" charset="2"/>
              <a:buChar char="q"/>
            </a:pPr>
            <a:r>
              <a:rPr lang="en-US" dirty="0" smtClean="0"/>
              <a:t> Introduction</a:t>
            </a:r>
          </a:p>
          <a:p>
            <a:pPr>
              <a:buFont typeface="Wingdings" pitchFamily="2" charset="2"/>
              <a:buChar char="q"/>
            </a:pPr>
            <a:r>
              <a:rPr lang="en-US" dirty="0" smtClean="0"/>
              <a:t> Basic</a:t>
            </a:r>
          </a:p>
          <a:p>
            <a:pPr>
              <a:buFont typeface="Wingdings" pitchFamily="2" charset="2"/>
              <a:buChar char="q"/>
            </a:pPr>
            <a:r>
              <a:rPr lang="en-US" dirty="0" smtClean="0"/>
              <a:t> Application  of  Project</a:t>
            </a:r>
          </a:p>
          <a:p>
            <a:pPr>
              <a:buFont typeface="Wingdings" pitchFamily="2" charset="2"/>
              <a:buChar char="q"/>
            </a:pPr>
            <a:r>
              <a:rPr lang="en-US" dirty="0" smtClean="0"/>
              <a:t> Data  screen</a:t>
            </a:r>
          </a:p>
          <a:p>
            <a:pPr>
              <a:buFont typeface="Wingdings" pitchFamily="2" charset="2"/>
              <a:buChar char="q"/>
            </a:pPr>
            <a:r>
              <a:rPr lang="en-US" dirty="0" smtClean="0"/>
              <a:t> project screen</a:t>
            </a:r>
          </a:p>
          <a:p>
            <a:pPr>
              <a:buFont typeface="Wingdings" pitchFamily="2" charset="2"/>
              <a:buChar char="q"/>
            </a:pPr>
            <a:r>
              <a:rPr lang="en-US" dirty="0" smtClean="0"/>
              <a:t> In  future</a:t>
            </a:r>
          </a:p>
          <a:p>
            <a:pPr>
              <a:buFont typeface="Wingdings" pitchFamily="2" charset="2"/>
              <a:buChar char="q"/>
            </a:pPr>
            <a:r>
              <a:rPr lang="en-US" dirty="0" smtClean="0"/>
              <a:t> Conclusion</a:t>
            </a:r>
            <a:endParaRPr lang="en-US" dirty="0"/>
          </a:p>
        </p:txBody>
      </p:sp>
      <p:sp>
        <p:nvSpPr>
          <p:cNvPr id="3" name="Title 2"/>
          <p:cNvSpPr>
            <a:spLocks noGrp="1"/>
          </p:cNvSpPr>
          <p:nvPr>
            <p:ph type="title"/>
          </p:nvPr>
        </p:nvSpPr>
        <p:spPr/>
        <p:txBody>
          <a:bodyPr/>
          <a:lstStyle/>
          <a:p>
            <a:r>
              <a:rPr smtClean="0">
                <a:solidFill>
                  <a:srgbClr val="FFFF00"/>
                </a:solidFill>
                <a:latin typeface="Aharoni" pitchFamily="2" charset="-79"/>
                <a:cs typeface="Aharoni" pitchFamily="2" charset="-79"/>
              </a:rPr>
              <a:t>Points </a:t>
            </a:r>
            <a:r>
              <a:rPr sz="4800" smtClean="0">
                <a:solidFill>
                  <a:srgbClr val="FFFF00"/>
                </a:solidFill>
                <a:latin typeface="Aharoni" pitchFamily="2" charset="-79"/>
                <a:cs typeface="Aharoni" pitchFamily="2" charset="-79"/>
              </a:rPr>
              <a:t>:</a:t>
            </a:r>
            <a:endParaRPr lang="en-US" sz="4800" dirty="0">
              <a:solidFill>
                <a:srgbClr val="FFFF00"/>
              </a:solidFill>
              <a:latin typeface="Aharoni" pitchFamily="2" charset="-79"/>
              <a:cs typeface="Aharoni" pitchFamily="2" charset="-79"/>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7924800" cy="914400"/>
          </a:xfrm>
        </p:spPr>
        <p:txBody>
          <a:bodyPr/>
          <a:lstStyle/>
          <a:p>
            <a:r>
              <a:rPr smtClean="0">
                <a:solidFill>
                  <a:srgbClr val="FFFF00"/>
                </a:solidFill>
                <a:latin typeface="Aharoni" pitchFamily="2" charset="-79"/>
                <a:cs typeface="Aharoni" pitchFamily="2" charset="-79"/>
              </a:rPr>
              <a:t>Student Management</a:t>
            </a:r>
            <a:endParaRPr lang="en-US" dirty="0">
              <a:solidFill>
                <a:srgbClr val="FFFF00"/>
              </a:solidFill>
              <a:latin typeface="Aharoni" pitchFamily="2" charset="-79"/>
              <a:cs typeface="Aharoni" pitchFamily="2" charset="-79"/>
            </a:endParaRPr>
          </a:p>
        </p:txBody>
      </p:sp>
      <p:sp>
        <p:nvSpPr>
          <p:cNvPr id="6" name="Text Placeholder 5"/>
          <p:cNvSpPr>
            <a:spLocks noGrp="1"/>
          </p:cNvSpPr>
          <p:nvPr>
            <p:ph type="body" idx="1"/>
          </p:nvPr>
        </p:nvSpPr>
        <p:spPr>
          <a:xfrm>
            <a:off x="685800" y="1295400"/>
            <a:ext cx="7924800" cy="3581400"/>
          </a:xfrm>
        </p:spPr>
        <p:txBody>
          <a:bodyPr>
            <a:normAutofit/>
          </a:bodyPr>
          <a:lstStyle/>
          <a:p>
            <a:r>
              <a:rPr lang="en-US" sz="2800" dirty="0" smtClean="0">
                <a:solidFill>
                  <a:schemeClr val="tx1"/>
                </a:solidFill>
              </a:rPr>
              <a:t> Student management is about managing student information. It’s a software that stores information about students in a School, College and University. There are different types of student management system based on the requirement of the institution. </a:t>
            </a:r>
            <a:endParaRPr lang="en-US" sz="2800" dirty="0">
              <a:solidFill>
                <a:schemeClr val="tx1"/>
              </a:solidFill>
            </a:endParaRPr>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7315200" cy="914400"/>
          </a:xfrm>
        </p:spPr>
        <p:txBody>
          <a:bodyPr/>
          <a:lstStyle/>
          <a:p>
            <a:r>
              <a:rPr smtClean="0">
                <a:solidFill>
                  <a:srgbClr val="FFFF00"/>
                </a:solidFill>
                <a:latin typeface="Aharoni" pitchFamily="2" charset="-79"/>
                <a:cs typeface="Aharoni" pitchFamily="2" charset="-79"/>
              </a:rPr>
              <a:t>Basic</a:t>
            </a:r>
            <a:endParaRPr lang="en-US" dirty="0">
              <a:solidFill>
                <a:srgbClr val="FFFF00"/>
              </a:solidFill>
              <a:latin typeface="Aharoni" pitchFamily="2" charset="-79"/>
              <a:cs typeface="Aharoni" pitchFamily="2" charset="-79"/>
            </a:endParaRPr>
          </a:p>
        </p:txBody>
      </p:sp>
      <p:sp>
        <p:nvSpPr>
          <p:cNvPr id="3" name="Text Placeholder 2"/>
          <p:cNvSpPr>
            <a:spLocks noGrp="1"/>
          </p:cNvSpPr>
          <p:nvPr>
            <p:ph type="body" idx="4294967295"/>
          </p:nvPr>
        </p:nvSpPr>
        <p:spPr>
          <a:xfrm>
            <a:off x="533400" y="1219200"/>
            <a:ext cx="8610600" cy="4724400"/>
          </a:xfrm>
        </p:spPr>
        <p:txBody>
          <a:bodyPr>
            <a:normAutofit/>
          </a:bodyPr>
          <a:lstStyle/>
          <a:p>
            <a:pPr>
              <a:buNone/>
            </a:pPr>
            <a:r>
              <a:rPr lang="en-US" sz="2800" dirty="0" smtClean="0"/>
              <a:t>   </a:t>
            </a:r>
            <a:r>
              <a:rPr lang="en-US" sz="2800" dirty="0" smtClean="0">
                <a:solidFill>
                  <a:schemeClr val="tx1"/>
                </a:solidFill>
              </a:rPr>
              <a:t>The basic function of a student management system is to store –</a:t>
            </a:r>
          </a:p>
          <a:p>
            <a:pPr>
              <a:buFont typeface="Courier New" pitchFamily="49" charset="0"/>
              <a:buChar char="o"/>
            </a:pPr>
            <a:r>
              <a:rPr lang="en-US" sz="2800" dirty="0" smtClean="0"/>
              <a:t> Student ID</a:t>
            </a:r>
          </a:p>
          <a:p>
            <a:pPr>
              <a:buFont typeface="Courier New" pitchFamily="49" charset="0"/>
              <a:buChar char="o"/>
            </a:pPr>
            <a:r>
              <a:rPr lang="en-US" sz="2800" dirty="0" smtClean="0"/>
              <a:t> Student name</a:t>
            </a:r>
          </a:p>
          <a:p>
            <a:pPr>
              <a:buFont typeface="Courier New" pitchFamily="49" charset="0"/>
              <a:buChar char="o"/>
            </a:pPr>
            <a:r>
              <a:rPr lang="en-US" sz="2800" dirty="0" smtClean="0"/>
              <a:t> Student gender</a:t>
            </a:r>
          </a:p>
          <a:p>
            <a:pPr>
              <a:buFont typeface="Courier New" pitchFamily="49" charset="0"/>
              <a:buChar char="o"/>
            </a:pPr>
            <a:r>
              <a:rPr lang="en-US" sz="2800" dirty="0" smtClean="0"/>
              <a:t> Student address</a:t>
            </a:r>
          </a:p>
          <a:p>
            <a:pPr>
              <a:buFont typeface="Courier New" pitchFamily="49" charset="0"/>
              <a:buChar char="o"/>
            </a:pPr>
            <a:r>
              <a:rPr lang="en-US" sz="2800" dirty="0" smtClean="0"/>
              <a:t> Student term</a:t>
            </a:r>
          </a:p>
          <a:p>
            <a:pPr>
              <a:buFont typeface="Courier New" pitchFamily="49" charset="0"/>
              <a:buChar char="o"/>
            </a:pPr>
            <a:r>
              <a:rPr lang="en-US" sz="2800" dirty="0" smtClean="0"/>
              <a:t> Department</a:t>
            </a:r>
          </a:p>
          <a:p>
            <a:pPr>
              <a:buFont typeface="Courier New" pitchFamily="49" charset="0"/>
              <a:buChar char="o"/>
            </a:pPr>
            <a:r>
              <a:rPr lang="en-US" sz="2800" dirty="0" smtClean="0"/>
              <a:t> Blood group</a:t>
            </a:r>
            <a:endParaRPr lang="en-US" sz="2800"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838200"/>
          </a:xfrm>
        </p:spPr>
        <p:txBody>
          <a:bodyPr/>
          <a:lstStyle/>
          <a:p>
            <a:r>
              <a:rPr smtClean="0">
                <a:solidFill>
                  <a:srgbClr val="FFFF00"/>
                </a:solidFill>
                <a:latin typeface="Aharoni" pitchFamily="2" charset="-79"/>
                <a:cs typeface="Aharoni" pitchFamily="2" charset="-79"/>
              </a:rPr>
              <a:t>Application of  Project</a:t>
            </a:r>
            <a:endParaRPr lang="en-US"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533400" y="1143000"/>
            <a:ext cx="8077200" cy="4800600"/>
          </a:xfrm>
        </p:spPr>
        <p:txBody>
          <a:bodyPr>
            <a:normAutofit/>
          </a:bodyPr>
          <a:lstStyle/>
          <a:p>
            <a:r>
              <a:rPr lang="en-US" sz="2800" dirty="0" smtClean="0">
                <a:solidFill>
                  <a:schemeClr val="tx1"/>
                </a:solidFill>
              </a:rPr>
              <a:t> We made our project based on basic information, where students information are stored according to their ID. Typing an ID will show the specific student information such as student name, address, gender, department, blood group etc.</a:t>
            </a:r>
            <a:endParaRPr lang="en-US" sz="2800" dirty="0">
              <a:solidFill>
                <a:schemeClr val="tx1"/>
              </a:solidFill>
            </a:endParaRPr>
          </a:p>
        </p:txBody>
      </p:sp>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228600"/>
            <a:ext cx="7162800" cy="762000"/>
          </a:xfrm>
        </p:spPr>
        <p:txBody>
          <a:bodyPr/>
          <a:lstStyle/>
          <a:p>
            <a:r>
              <a:rPr smtClean="0">
                <a:solidFill>
                  <a:srgbClr val="FFFF00"/>
                </a:solidFill>
                <a:latin typeface="Aharoni" pitchFamily="2" charset="-79"/>
                <a:cs typeface="Aharoni" pitchFamily="2" charset="-79"/>
              </a:rPr>
              <a:t>Data screen</a:t>
            </a:r>
            <a:endParaRPr lang="en-US" dirty="0">
              <a:solidFill>
                <a:srgbClr val="FFFF00"/>
              </a:solidFill>
              <a:latin typeface="Aharoni" pitchFamily="2" charset="-79"/>
              <a:cs typeface="Aharoni" pitchFamily="2" charset="-79"/>
            </a:endParaRPr>
          </a:p>
        </p:txBody>
      </p:sp>
      <p:pic>
        <p:nvPicPr>
          <p:cNvPr id="1026" name="Picture 2" descr="C:\Users\safWan\Pictures\Screenshots\Screenshot (2).png"/>
          <p:cNvPicPr>
            <a:picLocks noChangeAspect="1" noChangeArrowheads="1"/>
          </p:cNvPicPr>
          <p:nvPr/>
        </p:nvPicPr>
        <p:blipFill>
          <a:blip r:embed="rId2"/>
          <a:srcRect/>
          <a:stretch>
            <a:fillRect/>
          </a:stretch>
        </p:blipFill>
        <p:spPr bwMode="auto">
          <a:xfrm>
            <a:off x="914400" y="990600"/>
            <a:ext cx="6945313" cy="5410200"/>
          </a:xfrm>
          <a:prstGeom prst="rect">
            <a:avLst/>
          </a:prstGeom>
          <a:noFill/>
        </p:spPr>
      </p:pic>
    </p:spTree>
  </p:cSld>
  <p:clrMapOvr>
    <a:masterClrMapping/>
  </p:clrMapOvr>
  <p:transition>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smtClean="0">
                <a:solidFill>
                  <a:srgbClr val="FFFF00"/>
                </a:solidFill>
                <a:latin typeface="Aharoni" pitchFamily="2" charset="-79"/>
                <a:cs typeface="Aharoni" pitchFamily="2" charset="-79"/>
              </a:rPr>
              <a:t>Project screen</a:t>
            </a:r>
            <a:endParaRPr lang="en-US" dirty="0">
              <a:solidFill>
                <a:srgbClr val="FFFF00"/>
              </a:solidFill>
              <a:latin typeface="Aharoni" pitchFamily="2" charset="-79"/>
              <a:cs typeface="Aharoni" pitchFamily="2" charset="-79"/>
            </a:endParaRPr>
          </a:p>
        </p:txBody>
      </p:sp>
      <p:pic>
        <p:nvPicPr>
          <p:cNvPr id="2050" name="Picture 2" descr="C:\Users\safWan\Pictures\Screenshots\Screenshot (4).png"/>
          <p:cNvPicPr>
            <a:picLocks noChangeAspect="1" noChangeArrowheads="1"/>
          </p:cNvPicPr>
          <p:nvPr/>
        </p:nvPicPr>
        <p:blipFill>
          <a:blip r:embed="rId2"/>
          <a:srcRect/>
          <a:stretch>
            <a:fillRect/>
          </a:stretch>
        </p:blipFill>
        <p:spPr bwMode="auto">
          <a:xfrm>
            <a:off x="685800" y="904874"/>
            <a:ext cx="7696200" cy="5648325"/>
          </a:xfrm>
          <a:prstGeom prst="rect">
            <a:avLst/>
          </a:prstGeom>
          <a:noFill/>
        </p:spPr>
      </p:pic>
    </p:spTree>
  </p:cSld>
  <p:clrMapOvr>
    <a:masterClrMapping/>
  </p:clrMapOvr>
  <p:transition>
    <p:comb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268</TotalTime>
  <Words>193</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WELCOME  TO THE PRESENTATION  of</vt:lpstr>
      <vt:lpstr>COURSE CO-ORDINATOR :            MD. ASIF HOSSAIN    GROUP MEMBERS :                  AKEED ANJUM-13101097                       SAFWAN TOWSHIK-13101098                       TOFA MOLY-13101101 </vt:lpstr>
      <vt:lpstr>TOPIC :  STUDENT MANAGEMENT  </vt:lpstr>
      <vt:lpstr>Points :</vt:lpstr>
      <vt:lpstr>Student Management</vt:lpstr>
      <vt:lpstr>Basic</vt:lpstr>
      <vt:lpstr>Application of  Project</vt:lpstr>
      <vt:lpstr>Data screen</vt:lpstr>
      <vt:lpstr>Project screen</vt:lpstr>
      <vt:lpstr>In future</vt:lpstr>
      <vt:lpstr>CONCLUSION</vt:lpstr>
      <vt:lpstr>THANKS TO  EVERYONE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of</dc:title>
  <dc:creator>Safwan Towshik</dc:creator>
  <cp:lastModifiedBy>Safwan Towshik</cp:lastModifiedBy>
  <cp:revision>34</cp:revision>
  <dcterms:created xsi:type="dcterms:W3CDTF">2014-03-26T06:04:12Z</dcterms:created>
  <dcterms:modified xsi:type="dcterms:W3CDTF">2014-03-26T11:08:19Z</dcterms:modified>
</cp:coreProperties>
</file>