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72" r:id="rId4"/>
    <p:sldId id="258" r:id="rId5"/>
    <p:sldId id="259" r:id="rId6"/>
    <p:sldId id="260" r:id="rId7"/>
    <p:sldId id="273" r:id="rId8"/>
    <p:sldId id="261" r:id="rId9"/>
    <p:sldId id="262"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p:cViewPr varScale="1">
        <p:scale>
          <a:sx n="109" d="100"/>
          <a:sy n="109" d="100"/>
        </p:scale>
        <p:origin x="-624" y="-114"/>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3/27/2014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457200" y="304800"/>
            <a:ext cx="8458200" cy="5715000"/>
          </a:xfrm>
        </p:spPr>
        <p:txBody>
          <a:bodyPr/>
          <a:lstStyle/>
          <a:p>
            <a:r>
              <a:rPr lang="en-US" sz="7200" smtClean="0">
                <a:solidFill>
                  <a:srgbClr val="C00000"/>
                </a:solidFill>
              </a:rPr>
              <a:t>Wellcome</a:t>
            </a:r>
            <a:r>
              <a:rPr lang="en-US" sz="7200" dirty="0" smtClean="0">
                <a:solidFill>
                  <a:srgbClr val="C00000"/>
                </a:solidFill>
              </a:rPr>
              <a:t> to our presentation     </a:t>
            </a:r>
          </a:p>
          <a:p>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Future modification</a:t>
            </a:r>
            <a:endParaRPr lang="en-US" u="sng" dirty="0"/>
          </a:p>
        </p:txBody>
      </p:sp>
      <p:sp>
        <p:nvSpPr>
          <p:cNvPr id="3" name="Content Placeholder 2"/>
          <p:cNvSpPr>
            <a:spLocks noGrp="1"/>
          </p:cNvSpPr>
          <p:nvPr>
            <p:ph idx="1"/>
          </p:nvPr>
        </p:nvSpPr>
        <p:spPr/>
        <p:txBody>
          <a:bodyPr/>
          <a:lstStyle/>
          <a:p>
            <a:pPr>
              <a:buNone/>
            </a:pPr>
            <a:r>
              <a:rPr lang="en-US" dirty="0" smtClean="0"/>
              <a:t> Our project help to collect Many Hotel</a:t>
            </a:r>
          </a:p>
          <a:p>
            <a:pPr>
              <a:buNone/>
            </a:pPr>
            <a:r>
              <a:rPr lang="en-US" dirty="0" smtClean="0"/>
              <a:t>Information  such as price of room ,</a:t>
            </a:r>
          </a:p>
          <a:p>
            <a:pPr>
              <a:buNone/>
            </a:pPr>
            <a:r>
              <a:rPr lang="en-US" dirty="0" smtClean="0"/>
              <a:t>room count &amp; contact numbers</a:t>
            </a:r>
            <a:endParaRPr lang="en-US" dirty="0"/>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Conclusion</a:t>
            </a:r>
            <a:endParaRPr lang="en-US" u="sng" dirty="0"/>
          </a:p>
        </p:txBody>
      </p:sp>
      <p:sp>
        <p:nvSpPr>
          <p:cNvPr id="3" name="Content Placeholder 2"/>
          <p:cNvSpPr>
            <a:spLocks noGrp="1"/>
          </p:cNvSpPr>
          <p:nvPr>
            <p:ph idx="1"/>
          </p:nvPr>
        </p:nvSpPr>
        <p:spPr/>
        <p:txBody>
          <a:bodyPr/>
          <a:lstStyle/>
          <a:p>
            <a:r>
              <a:rPr lang="en-US" dirty="0" smtClean="0"/>
              <a:t>To do this project we can learn to practical uses of our study and clear about this. And we think that is very helpful for our future life. So thank you our honorable teacher to give the opportunity and help us.</a:t>
            </a:r>
            <a:endParaRPr lang="en-US" dirty="0">
              <a:solidFill>
                <a:srgbClr val="FF0000"/>
              </a:solidFill>
            </a:endParaRP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z="7200" dirty="0" smtClean="0"/>
              <a:t>Thank you</a:t>
            </a:r>
            <a:endParaRPr lang="en-US" sz="7200"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Project name &amp; Group members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Hotel Reservation </a:t>
            </a:r>
            <a:r>
              <a:rPr lang="en-US" dirty="0" smtClean="0"/>
              <a:t>system(file system</a:t>
            </a:r>
            <a:r>
              <a:rPr lang="en-US" dirty="0" smtClean="0"/>
              <a:t>)</a:t>
            </a:r>
          </a:p>
          <a:p>
            <a:endParaRPr lang="en-US" dirty="0" smtClean="0"/>
          </a:p>
          <a:p>
            <a:r>
              <a:rPr lang="en-US" dirty="0" smtClean="0"/>
              <a:t>Name : </a:t>
            </a:r>
            <a:r>
              <a:rPr lang="en-US" dirty="0" err="1" smtClean="0"/>
              <a:t>Razia</a:t>
            </a:r>
            <a:r>
              <a:rPr lang="en-US" dirty="0" smtClean="0"/>
              <a:t> </a:t>
            </a:r>
            <a:r>
              <a:rPr lang="en-US" dirty="0" err="1" smtClean="0"/>
              <a:t>Naushin</a:t>
            </a:r>
            <a:endParaRPr lang="en-US" dirty="0" smtClean="0"/>
          </a:p>
          <a:p>
            <a:pPr>
              <a:buNone/>
            </a:pPr>
            <a:r>
              <a:rPr lang="en-US" dirty="0" smtClean="0"/>
              <a:t>          Id : 13101001</a:t>
            </a:r>
          </a:p>
          <a:p>
            <a:pPr>
              <a:buNone/>
            </a:pPr>
            <a:r>
              <a:rPr lang="en-US" dirty="0" smtClean="0"/>
              <a:t>    Name : </a:t>
            </a:r>
            <a:r>
              <a:rPr lang="en-US" dirty="0" err="1" smtClean="0"/>
              <a:t>Yesna</a:t>
            </a:r>
            <a:r>
              <a:rPr lang="en-US" dirty="0" smtClean="0"/>
              <a:t> </a:t>
            </a:r>
            <a:r>
              <a:rPr lang="en-US" dirty="0" err="1" smtClean="0"/>
              <a:t>Habib</a:t>
            </a:r>
            <a:endParaRPr lang="en-US" dirty="0" smtClean="0"/>
          </a:p>
          <a:p>
            <a:pPr>
              <a:buNone/>
            </a:pPr>
            <a:r>
              <a:rPr lang="en-US" dirty="0" smtClean="0"/>
              <a:t>          Id : 13101004</a:t>
            </a:r>
          </a:p>
          <a:p>
            <a:pPr>
              <a:buNone/>
            </a:pPr>
            <a:r>
              <a:rPr lang="en-US" dirty="0" smtClean="0"/>
              <a:t>    Name : </a:t>
            </a:r>
            <a:r>
              <a:rPr lang="en-US" dirty="0" err="1" smtClean="0"/>
              <a:t>Rahul</a:t>
            </a:r>
            <a:r>
              <a:rPr lang="en-US" dirty="0" smtClean="0"/>
              <a:t> </a:t>
            </a:r>
            <a:r>
              <a:rPr lang="en-US" dirty="0" err="1" smtClean="0"/>
              <a:t>Acharjee</a:t>
            </a:r>
            <a:endParaRPr lang="en-US" dirty="0" smtClean="0"/>
          </a:p>
          <a:p>
            <a:pPr>
              <a:buNone/>
            </a:pPr>
            <a:r>
              <a:rPr lang="en-US" dirty="0" smtClean="0"/>
              <a:t>          Id : 13101019</a:t>
            </a: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contents</a:t>
            </a:r>
            <a:endParaRPr lang="en-US" u="sng" dirty="0"/>
          </a:p>
        </p:txBody>
      </p:sp>
      <p:sp>
        <p:nvSpPr>
          <p:cNvPr id="3" name="Content Placeholder 2"/>
          <p:cNvSpPr>
            <a:spLocks noGrp="1"/>
          </p:cNvSpPr>
          <p:nvPr>
            <p:ph idx="1"/>
          </p:nvPr>
        </p:nvSpPr>
        <p:spPr/>
        <p:txBody>
          <a:bodyPr/>
          <a:lstStyle/>
          <a:p>
            <a:r>
              <a:rPr lang="en-US" dirty="0" smtClean="0"/>
              <a:t>Project feature</a:t>
            </a:r>
          </a:p>
          <a:p>
            <a:r>
              <a:rPr lang="en-US" dirty="0" smtClean="0"/>
              <a:t>Project applications</a:t>
            </a:r>
          </a:p>
          <a:p>
            <a:r>
              <a:rPr lang="en-US" dirty="0" err="1" smtClean="0"/>
              <a:t>Plateform</a:t>
            </a:r>
            <a:r>
              <a:rPr lang="en-US" dirty="0" smtClean="0"/>
              <a:t> &amp; equipment</a:t>
            </a:r>
          </a:p>
          <a:p>
            <a:r>
              <a:rPr lang="en-US" dirty="0" smtClean="0"/>
              <a:t>Interface</a:t>
            </a:r>
          </a:p>
          <a:p>
            <a:r>
              <a:rPr lang="en-US" dirty="0" smtClean="0"/>
              <a:t>Flowchart</a:t>
            </a:r>
          </a:p>
          <a:p>
            <a:r>
              <a:rPr lang="en-US" dirty="0" smtClean="0"/>
              <a:t>Future modification</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feature</a:t>
            </a:r>
            <a:endParaRPr lang="en-US" u="sng" dirty="0"/>
          </a:p>
        </p:txBody>
      </p:sp>
      <p:sp>
        <p:nvSpPr>
          <p:cNvPr id="3" name="Content Placeholder 2"/>
          <p:cNvSpPr>
            <a:spLocks noGrp="1"/>
          </p:cNvSpPr>
          <p:nvPr>
            <p:ph idx="1"/>
          </p:nvPr>
        </p:nvSpPr>
        <p:spPr/>
        <p:txBody>
          <a:bodyPr/>
          <a:lstStyle/>
          <a:p>
            <a:r>
              <a:rPr lang="en-US" dirty="0" smtClean="0"/>
              <a:t>Many popular Hotel</a:t>
            </a:r>
          </a:p>
          <a:p>
            <a:r>
              <a:rPr lang="en-US" dirty="0" smtClean="0"/>
              <a:t>Hotel branch</a:t>
            </a:r>
          </a:p>
          <a:p>
            <a:r>
              <a:rPr lang="en-US" dirty="0" smtClean="0"/>
              <a:t>Room count</a:t>
            </a:r>
          </a:p>
          <a:p>
            <a:r>
              <a:rPr lang="en-US" dirty="0" smtClean="0"/>
              <a:t>Price</a:t>
            </a:r>
          </a:p>
          <a:p>
            <a:r>
              <a:rPr lang="en-US" dirty="0" smtClean="0"/>
              <a:t>Contact number</a:t>
            </a:r>
          </a:p>
          <a:p>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application</a:t>
            </a:r>
            <a:endParaRPr lang="en-US" u="sng" dirty="0"/>
          </a:p>
        </p:txBody>
      </p:sp>
      <p:sp>
        <p:nvSpPr>
          <p:cNvPr id="3" name="Content Placeholder 2"/>
          <p:cNvSpPr>
            <a:spLocks noGrp="1"/>
          </p:cNvSpPr>
          <p:nvPr>
            <p:ph idx="1"/>
          </p:nvPr>
        </p:nvSpPr>
        <p:spPr/>
        <p:txBody>
          <a:bodyPr/>
          <a:lstStyle/>
          <a:p>
            <a:r>
              <a:rPr lang="en-US" dirty="0" smtClean="0"/>
              <a:t>To know the information of Hotel’s in Bangladesh</a:t>
            </a:r>
          </a:p>
          <a:p>
            <a:r>
              <a:rPr lang="en-US" dirty="0" smtClean="0"/>
              <a:t>To know how many rooms in each Hotel in Bangladesh</a:t>
            </a:r>
          </a:p>
          <a:p>
            <a:r>
              <a:rPr lang="en-US" dirty="0" smtClean="0"/>
              <a:t>To know the price of Hotel room</a:t>
            </a:r>
          </a:p>
          <a:p>
            <a:r>
              <a:rPr lang="en-US" dirty="0" smtClean="0"/>
              <a:t>Collecting the contact number of Hotel</a:t>
            </a:r>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Code plate form &amp; equipment</a:t>
            </a:r>
            <a:endParaRPr lang="en-US" u="sng" dirty="0"/>
          </a:p>
        </p:txBody>
      </p:sp>
      <p:sp>
        <p:nvSpPr>
          <p:cNvPr id="3" name="Content Placeholder 2"/>
          <p:cNvSpPr>
            <a:spLocks noGrp="1"/>
          </p:cNvSpPr>
          <p:nvPr>
            <p:ph idx="1"/>
          </p:nvPr>
        </p:nvSpPr>
        <p:spPr/>
        <p:txBody>
          <a:bodyPr/>
          <a:lstStyle/>
          <a:p>
            <a:r>
              <a:rPr lang="en-US" dirty="0" smtClean="0"/>
              <a:t>Structure</a:t>
            </a:r>
          </a:p>
          <a:p>
            <a:r>
              <a:rPr lang="en-US" dirty="0" smtClean="0"/>
              <a:t>File system</a:t>
            </a:r>
          </a:p>
          <a:p>
            <a:r>
              <a:rPr lang="en-US" dirty="0" smtClean="0"/>
              <a:t>Using some .txt file</a:t>
            </a:r>
            <a:endParaRPr lang="en-US"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Graphics</a:t>
            </a:r>
            <a:endParaRPr lang="en-US" u="sng" dirty="0"/>
          </a:p>
        </p:txBody>
      </p:sp>
      <p:sp>
        <p:nvSpPr>
          <p:cNvPr id="3" name="Content Placeholder 2"/>
          <p:cNvSpPr>
            <a:spLocks noGrp="1"/>
          </p:cNvSpPr>
          <p:nvPr>
            <p:ph idx="1"/>
          </p:nvPr>
        </p:nvSpPr>
        <p:spPr/>
        <p:txBody>
          <a:bodyPr/>
          <a:lstStyle/>
          <a:p>
            <a:pPr>
              <a:buNone/>
            </a:pPr>
            <a:r>
              <a:rPr lang="en-US" dirty="0" smtClean="0"/>
              <a:t>Our graphics project is just moving two </a:t>
            </a:r>
            <a:r>
              <a:rPr lang="en-US" dirty="0" smtClean="0"/>
              <a:t>bolls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Interface</a:t>
            </a:r>
            <a:endParaRPr lang="en-US" u="sng" dirty="0"/>
          </a:p>
        </p:txBody>
      </p:sp>
      <p:sp>
        <p:nvSpPr>
          <p:cNvPr id="3" name="Content Placeholder 2"/>
          <p:cNvSpPr>
            <a:spLocks noGrp="1"/>
          </p:cNvSpPr>
          <p:nvPr>
            <p:ph idx="1"/>
          </p:nvPr>
        </p:nvSpPr>
        <p:spPr/>
        <p:txBody>
          <a:bodyPr/>
          <a:lstStyle/>
          <a:p>
            <a:r>
              <a:rPr lang="en-US" dirty="0" smtClean="0"/>
              <a:t>When we creating this code then we take some problems such as cutting code problem, comparing branch name ,creating input file etc. .Our honorable lecturer Mr. </a:t>
            </a:r>
            <a:r>
              <a:rPr lang="en-US" dirty="0" err="1" smtClean="0"/>
              <a:t>Asif</a:t>
            </a:r>
            <a:r>
              <a:rPr lang="en-US" dirty="0" smtClean="0"/>
              <a:t> </a:t>
            </a:r>
            <a:r>
              <a:rPr lang="en-US" dirty="0" err="1" smtClean="0"/>
              <a:t>Hossian</a:t>
            </a:r>
            <a:r>
              <a:rPr lang="en-US" dirty="0" smtClean="0"/>
              <a:t> helps to overcome our problem.</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a:t>
            </a:r>
          </a:p>
          <a:p>
            <a:pPr>
              <a:buNone/>
            </a:pPr>
            <a:r>
              <a:rPr lang="en-US" dirty="0" smtClean="0"/>
              <a:t>                                               </a:t>
            </a: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                                                    </a:t>
            </a:r>
            <a:endParaRPr lang="en-US" sz="2000" dirty="0"/>
          </a:p>
        </p:txBody>
      </p:sp>
      <p:sp>
        <p:nvSpPr>
          <p:cNvPr id="6" name="Rounded Rectangle 5"/>
          <p:cNvSpPr/>
          <p:nvPr/>
        </p:nvSpPr>
        <p:spPr>
          <a:xfrm>
            <a:off x="3200400" y="152400"/>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8" name="Straight Arrow Connector 7"/>
          <p:cNvCxnSpPr/>
          <p:nvPr/>
        </p:nvCxnSpPr>
        <p:spPr>
          <a:xfrm rot="5400000">
            <a:off x="3848894" y="1104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971800" y="1295400"/>
            <a:ext cx="2133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structure</a:t>
            </a:r>
            <a:endParaRPr lang="en-US" sz="3600" dirty="0"/>
          </a:p>
        </p:txBody>
      </p:sp>
      <p:cxnSp>
        <p:nvCxnSpPr>
          <p:cNvPr id="18" name="Straight Arrow Connector 17"/>
          <p:cNvCxnSpPr>
            <a:stCxn id="16" idx="2"/>
          </p:cNvCxnSpPr>
          <p:nvPr/>
        </p:nvCxnSpPr>
        <p:spPr>
          <a:xfrm rot="5400000">
            <a:off x="3848100" y="2476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43200" y="2667000"/>
            <a:ext cx="251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hotel name</a:t>
            </a:r>
            <a:endParaRPr lang="en-US" dirty="0"/>
          </a:p>
        </p:txBody>
      </p:sp>
      <p:cxnSp>
        <p:nvCxnSpPr>
          <p:cNvPr id="21" name="Straight Arrow Connector 20"/>
          <p:cNvCxnSpPr/>
          <p:nvPr/>
        </p:nvCxnSpPr>
        <p:spPr>
          <a:xfrm rot="5400000">
            <a:off x="3886994" y="3810000"/>
            <a:ext cx="304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743200" y="39624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branch of your chosen hotel</a:t>
            </a:r>
            <a:endParaRPr lang="en-US" dirty="0"/>
          </a:p>
        </p:txBody>
      </p:sp>
      <p:cxnSp>
        <p:nvCxnSpPr>
          <p:cNvPr id="35" name="Straight Arrow Connector 34"/>
          <p:cNvCxnSpPr/>
          <p:nvPr/>
        </p:nvCxnSpPr>
        <p:spPr>
          <a:xfrm rot="5400000">
            <a:off x="3925094" y="49903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743200" y="51054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Hotel information</a:t>
            </a:r>
            <a:endParaRPr lang="en-US" dirty="0"/>
          </a:p>
        </p:txBody>
      </p:sp>
      <p:cxnSp>
        <p:nvCxnSpPr>
          <p:cNvPr id="38" name="Straight Arrow Connector 37"/>
          <p:cNvCxnSpPr/>
          <p:nvPr/>
        </p:nvCxnSpPr>
        <p:spPr>
          <a:xfrm rot="5400000">
            <a:off x="3925094" y="58285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581400" y="59436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131</TotalTime>
  <Words>254</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Slide 1</vt:lpstr>
      <vt:lpstr>Project name &amp; Group members </vt:lpstr>
      <vt:lpstr>contents</vt:lpstr>
      <vt:lpstr>Project feature</vt:lpstr>
      <vt:lpstr>Project  application</vt:lpstr>
      <vt:lpstr>Code plate form &amp; equipment</vt:lpstr>
      <vt:lpstr>Graphics</vt:lpstr>
      <vt:lpstr>Interface</vt:lpstr>
      <vt:lpstr>Slide 9</vt:lpstr>
      <vt:lpstr>Future modification</vt:lpstr>
      <vt:lpstr>Conclusion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lab1pc14</cp:lastModifiedBy>
  <cp:revision>27</cp:revision>
  <dcterms:created xsi:type="dcterms:W3CDTF">2006-08-16T00:00:00Z</dcterms:created>
  <dcterms:modified xsi:type="dcterms:W3CDTF">2014-03-27T07:29:02Z</dcterms:modified>
</cp:coreProperties>
</file>