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ingsimplified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362200" y="6478173"/>
            <a:ext cx="427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Course Teacher :  MD ASIFUL HOSSAIN ASIF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77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dirty="0" smtClean="0"/>
              <a:t>      </a:t>
            </a:r>
            <a:r>
              <a:rPr lang="en-GB" sz="8000" dirty="0" smtClean="0">
                <a:solidFill>
                  <a:srgbClr val="00B0F0"/>
                </a:solidFill>
              </a:rPr>
              <a:t>Thank You</a:t>
            </a:r>
          </a:p>
          <a:p>
            <a:pPr marL="0" indent="0">
              <a:buNone/>
            </a:pPr>
            <a:r>
              <a:rPr lang="en-GB" sz="8000" dirty="0">
                <a:solidFill>
                  <a:srgbClr val="00B0F0"/>
                </a:solidFill>
              </a:rPr>
              <a:t> </a:t>
            </a:r>
            <a:r>
              <a:rPr lang="en-GB" sz="8000" dirty="0" smtClean="0">
                <a:solidFill>
                  <a:srgbClr val="00B0F0"/>
                </a:solidFill>
              </a:rPr>
              <a:t>           </a:t>
            </a:r>
            <a:r>
              <a:rPr lang="en-GB" sz="8000" dirty="0" smtClean="0">
                <a:solidFill>
                  <a:srgbClr val="00B0F0"/>
                </a:solidFill>
                <a:sym typeface="Wingdings" pitchFamily="2" charset="2"/>
              </a:rPr>
              <a:t> </a:t>
            </a:r>
            <a:endParaRPr lang="en-GB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ANY QUESTION…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 will be answered by team members.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Equipment's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Flow </a:t>
            </a:r>
            <a:r>
              <a:rPr lang="en-US" dirty="0"/>
              <a:t>Charts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Information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Motivations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FEATURES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Well organised management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Search option enable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U</a:t>
            </a:r>
            <a:r>
              <a:rPr lang="en-GB" dirty="0" smtClean="0"/>
              <a:t>ser friendly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S</a:t>
            </a:r>
            <a:r>
              <a:rPr lang="en-GB" dirty="0" smtClean="0"/>
              <a:t>elect option enable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C</a:t>
            </a:r>
            <a:r>
              <a:rPr lang="en-GB" dirty="0" smtClean="0"/>
              <a:t>ategorical selection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Data </a:t>
            </a:r>
            <a:r>
              <a:rPr lang="en-GB" dirty="0"/>
              <a:t>monitoring </a:t>
            </a:r>
            <a:r>
              <a:rPr lang="en-GB" dirty="0" smtClean="0"/>
              <a:t>facilities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Visible countdown in graphics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Graphical moving car  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4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Workable for almost every library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School , College , University,  </a:t>
            </a:r>
            <a:r>
              <a:rPr lang="en-GB" dirty="0"/>
              <a:t>P</a:t>
            </a:r>
            <a:r>
              <a:rPr lang="en-GB" dirty="0" smtClean="0"/>
              <a:t>ublic </a:t>
            </a:r>
            <a:r>
              <a:rPr lang="en-GB" dirty="0"/>
              <a:t>L</a:t>
            </a:r>
            <a:r>
              <a:rPr lang="en-GB" dirty="0" smtClean="0"/>
              <a:t>ibrary etc… 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Useable for bookshop also</a:t>
            </a:r>
          </a:p>
          <a:p>
            <a:pPr marL="685800" lvl="2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2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EQUIPMENTS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Code </a:t>
            </a:r>
            <a:r>
              <a:rPr lang="en-GB" dirty="0"/>
              <a:t>B</a:t>
            </a:r>
            <a:r>
              <a:rPr lang="en-GB" dirty="0" smtClean="0"/>
              <a:t>locks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D</a:t>
            </a:r>
            <a:r>
              <a:rPr lang="en-GB" dirty="0" err="1" smtClean="0"/>
              <a:t>ev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++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N</a:t>
            </a:r>
            <a:r>
              <a:rPr lang="en-GB" dirty="0" smtClean="0"/>
              <a:t>otepad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 smtClean="0"/>
              <a:t>MinGW</a:t>
            </a:r>
            <a:r>
              <a:rPr lang="en-GB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New Used Header file </a:t>
            </a:r>
          </a:p>
          <a:p>
            <a:pPr lvl="2"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 smtClean="0"/>
              <a:t>Graphics.h</a:t>
            </a:r>
            <a:endParaRPr lang="en-GB" dirty="0" smtClean="0"/>
          </a:p>
          <a:p>
            <a:pPr lvl="2"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 smtClean="0"/>
              <a:t>Windows.h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    Flow charts </a:t>
            </a:r>
            <a:endParaRPr lang="en-US" sz="9600" dirty="0"/>
          </a:p>
          <a:p>
            <a:pPr marL="0" indent="0">
              <a:buNone/>
            </a:pP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9437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MOTIVATION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Will be a mega project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D</a:t>
            </a:r>
            <a:r>
              <a:rPr lang="en-GB" dirty="0" smtClean="0"/>
              <a:t>ata store feature will be added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D</a:t>
            </a:r>
            <a:r>
              <a:rPr lang="en-GB" dirty="0" smtClean="0"/>
              <a:t>ata edit feature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S</a:t>
            </a:r>
            <a:r>
              <a:rPr lang="en-GB" dirty="0" smtClean="0"/>
              <a:t>earching option {by name , id , author name }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W</a:t>
            </a:r>
            <a:r>
              <a:rPr lang="en-GB" dirty="0" smtClean="0"/>
              <a:t>ill be more visually strong and more understandable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More user friendly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Available in application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Graphical view of project will be available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/>
              <a:t>In Graphics project graphical view  will be more realistic 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0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P</a:t>
            </a:r>
            <a:r>
              <a:rPr lang="en-GB" dirty="0" smtClean="0"/>
              <a:t>roject was supervised by Sir </a:t>
            </a:r>
            <a:r>
              <a:rPr lang="en-GB" dirty="0" err="1" smtClean="0"/>
              <a:t>Asif</a:t>
            </a:r>
            <a:r>
              <a:rPr lang="en-GB" dirty="0" smtClean="0"/>
              <a:t> </a:t>
            </a:r>
            <a:r>
              <a:rPr lang="en-GB" dirty="0" err="1" smtClean="0"/>
              <a:t>Hossain</a:t>
            </a:r>
            <a:r>
              <a:rPr lang="en-GB" dirty="0" smtClean="0"/>
              <a:t> , lecturer of CSE department.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smtClean="0">
                <a:hlinkClick r:id="rId2"/>
              </a:rPr>
              <a:t>www.programmingsimplified.com</a:t>
            </a:r>
            <a:r>
              <a:rPr lang="en-GB" dirty="0" smtClean="0"/>
              <a:t> and secondary help from web..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5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934200"/>
          </a:xfrm>
        </p:spPr>
      </p:pic>
    </p:spTree>
    <p:extLst>
      <p:ext uri="{BB962C8B-B14F-4D97-AF65-F5344CB8AC3E}">
        <p14:creationId xmlns:p14="http://schemas.microsoft.com/office/powerpoint/2010/main" val="41631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229</TotalTime>
  <Words>207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Thatch</vt:lpstr>
      <vt:lpstr>PowerPoint Presentation</vt:lpstr>
      <vt:lpstr>                   CONTENT</vt:lpstr>
      <vt:lpstr>                    FEATURES </vt:lpstr>
      <vt:lpstr>               APPLICATIONS</vt:lpstr>
      <vt:lpstr>                    EQUIPMENTS </vt:lpstr>
      <vt:lpstr>PowerPoint Presentation</vt:lpstr>
      <vt:lpstr>                   MOTIVATION </vt:lpstr>
      <vt:lpstr>                </vt:lpstr>
      <vt:lpstr>PowerPoint Presentation</vt:lpstr>
      <vt:lpstr>PowerPoint Presentation</vt:lpstr>
      <vt:lpstr>              ANY QUESTION…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rabby_007</dc:creator>
  <cp:lastModifiedBy>rabby_007</cp:lastModifiedBy>
  <cp:revision>24</cp:revision>
  <dcterms:created xsi:type="dcterms:W3CDTF">2006-08-16T00:00:00Z</dcterms:created>
  <dcterms:modified xsi:type="dcterms:W3CDTF">2014-03-27T05:30:54Z</dcterms:modified>
</cp:coreProperties>
</file>