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6" r:id="rId7"/>
    <p:sldId id="261" r:id="rId8"/>
    <p:sldId id="260" r:id="rId9"/>
    <p:sldId id="258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683400"/>
    <a:srgbClr val="F20CE2"/>
    <a:srgbClr val="F8B306"/>
    <a:srgbClr val="FFEED5"/>
    <a:srgbClr val="FFE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486400"/>
            <a:ext cx="9144000" cy="685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172200"/>
            <a:ext cx="9144000" cy="457200"/>
          </a:xfrm>
        </p:spPr>
        <p:txBody>
          <a:bodyPr/>
          <a:lstStyle>
            <a:lvl1pPr marL="0" indent="0" algn="r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29400"/>
            <a:ext cx="21336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842596-098B-4860-BBA4-74685655D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273C8-B53A-4EF0-8BDA-D253C9C9E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28600"/>
            <a:ext cx="18669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28600"/>
            <a:ext cx="54483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A162-69CD-41FB-BF37-6C93B2F0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800C6-17FB-4144-B4DF-3E5794748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E7810-F189-4E52-B454-40BA06AC5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143000"/>
            <a:ext cx="3657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143000"/>
            <a:ext cx="3657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C19A0-A260-4DA1-ABFD-ED7133396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D3143-96E3-48A1-86BE-4FD3222F3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7B15-90A8-4796-9A56-A065791C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60438-2948-41ED-AB0F-0D6CBD308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7B0A2-659D-41C0-BD87-962A5F50D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51B14-437E-4EB1-90D8-ADC1F4A6D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286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1430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2DA00AC-301E-4264-AFD8-EEFC666FE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038600" y="1447800"/>
            <a:ext cx="10515600" cy="3505200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  <a:latin typeface="Arno Pro Smbd SmText" pitchFamily="18" charset="0"/>
              </a:rPr>
              <a:t>TRAIN </a:t>
            </a:r>
            <a:br>
              <a:rPr lang="en-US" sz="5400" dirty="0" smtClean="0">
                <a:solidFill>
                  <a:schemeClr val="tx2"/>
                </a:solidFill>
                <a:latin typeface="Arno Pro Smbd SmText" pitchFamily="18" charset="0"/>
              </a:rPr>
            </a:br>
            <a:r>
              <a:rPr lang="en-US" sz="5400" dirty="0" smtClean="0">
                <a:solidFill>
                  <a:schemeClr val="tx2"/>
                </a:solidFill>
                <a:latin typeface="Arno Pro Smbd SmText" pitchFamily="18" charset="0"/>
              </a:rPr>
              <a:t>  </a:t>
            </a:r>
            <a:r>
              <a:rPr lang="en-US" sz="5400" dirty="0" smtClean="0">
                <a:solidFill>
                  <a:schemeClr val="tx2"/>
                </a:solidFill>
                <a:latin typeface="Arno Pro Smbd SmText" pitchFamily="18" charset="0"/>
              </a:rPr>
              <a:t>TICKET </a:t>
            </a:r>
            <a:br>
              <a:rPr lang="en-US" sz="5400" dirty="0" smtClean="0">
                <a:solidFill>
                  <a:schemeClr val="tx2"/>
                </a:solidFill>
                <a:latin typeface="Arno Pro Smbd SmText" pitchFamily="18" charset="0"/>
              </a:rPr>
            </a:br>
            <a:r>
              <a:rPr lang="en-US" sz="5400" dirty="0" smtClean="0">
                <a:solidFill>
                  <a:schemeClr val="tx2"/>
                </a:solidFill>
                <a:latin typeface="Arno Pro Smbd SmText" pitchFamily="18" charset="0"/>
              </a:rPr>
              <a:t>       MANAGEMENT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smtClean="0"/>
              <a:t>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Special thanks goes </a:t>
            </a:r>
            <a:r>
              <a:rPr lang="en-US" dirty="0" smtClean="0">
                <a:solidFill>
                  <a:schemeClr val="accent3"/>
                </a:solidFill>
              </a:rPr>
              <a:t>to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◘ </a:t>
            </a:r>
            <a:r>
              <a:rPr lang="en-US" dirty="0" smtClean="0">
                <a:solidFill>
                  <a:schemeClr val="accent3"/>
                </a:solidFill>
              </a:rPr>
              <a:t>Md. </a:t>
            </a:r>
            <a:r>
              <a:rPr lang="en-US" dirty="0" err="1">
                <a:solidFill>
                  <a:schemeClr val="accent3"/>
                </a:solidFill>
              </a:rPr>
              <a:t>A</a:t>
            </a:r>
            <a:r>
              <a:rPr lang="en-US" dirty="0" err="1" smtClean="0">
                <a:solidFill>
                  <a:schemeClr val="accent3"/>
                </a:solidFill>
              </a:rPr>
              <a:t>sif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H</a:t>
            </a:r>
            <a:r>
              <a:rPr lang="en-US" dirty="0" err="1" smtClean="0">
                <a:solidFill>
                  <a:schemeClr val="accent3"/>
                </a:solidFill>
              </a:rPr>
              <a:t>ossain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◘</a:t>
            </a:r>
            <a:r>
              <a:rPr lang="en-US" dirty="0" err="1" smtClean="0">
                <a:solidFill>
                  <a:schemeClr val="accent3"/>
                </a:solidFill>
              </a:rPr>
              <a:t>Majharul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slam </a:t>
            </a:r>
            <a:r>
              <a:rPr lang="en-US" dirty="0" err="1">
                <a:solidFill>
                  <a:schemeClr val="accent3"/>
                </a:solidFill>
              </a:rPr>
              <a:t>J</a:t>
            </a:r>
            <a:r>
              <a:rPr lang="en-US" dirty="0" err="1" smtClean="0">
                <a:solidFill>
                  <a:schemeClr val="accent3"/>
                </a:solidFill>
              </a:rPr>
              <a:t>ihan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◘</a:t>
            </a:r>
            <a:r>
              <a:rPr lang="en-US" dirty="0" err="1" smtClean="0">
                <a:solidFill>
                  <a:schemeClr val="accent3"/>
                </a:solidFill>
              </a:rPr>
              <a:t>Sayed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L</a:t>
            </a:r>
            <a:r>
              <a:rPr lang="en-US" dirty="0" err="1" smtClean="0">
                <a:solidFill>
                  <a:schemeClr val="accent3"/>
                </a:solidFill>
              </a:rPr>
              <a:t>ipu</a:t>
            </a:r>
            <a:endParaRPr lang="en-US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◘Online link</a:t>
            </a:r>
          </a:p>
          <a:p>
            <a:pPr marL="514350" indent="-514350">
              <a:buAutoNum type="arabicPeriod"/>
            </a:pPr>
            <a:endParaRPr lang="en-US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3"/>
                </a:solidFill>
              </a:rPr>
              <a:t>     </a:t>
            </a:r>
            <a:r>
              <a:rPr lang="en-US" sz="2400" dirty="0" smtClean="0">
                <a:solidFill>
                  <a:schemeClr val="accent3"/>
                </a:solidFill>
              </a:rPr>
              <a:t>Because we found them helpful while </a:t>
            </a: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      we faced any problem creating this project .We also follow some ideas from their  </a:t>
            </a:r>
            <a:r>
              <a:rPr lang="en-US" sz="2400" dirty="0" smtClean="0">
                <a:solidFill>
                  <a:schemeClr val="accent3"/>
                </a:solidFill>
              </a:rPr>
              <a:t>code </a:t>
            </a:r>
            <a:r>
              <a:rPr lang="en-US" sz="2400" dirty="0" smtClean="0">
                <a:solidFill>
                  <a:schemeClr val="accent3"/>
                </a:solidFill>
              </a:rPr>
              <a:t>. </a:t>
            </a:r>
          </a:p>
          <a:p>
            <a:pPr>
              <a:buNone/>
            </a:pPr>
            <a:endParaRPr lang="en-US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7467600" cy="838200"/>
          </a:xfrm>
        </p:spPr>
        <p:txBody>
          <a:bodyPr/>
          <a:lstStyle/>
          <a:p>
            <a:r>
              <a:rPr lang="en-US" smtClean="0"/>
              <a:t>                                        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                 </a:t>
            </a:r>
            <a:r>
              <a:rPr lang="en-US" sz="6600" smtClean="0">
                <a:solidFill>
                  <a:srgbClr val="FF0000"/>
                </a:solidFill>
              </a:rPr>
              <a:t>THANK YOU </a:t>
            </a:r>
            <a:endParaRPr lang="en-US" sz="6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AHMED NOKIB MOJUMDAR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-13101018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SABBIR AHMED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-13101024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RUHUL AMIN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-13101009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Content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Equipments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Flow chart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of our project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i="1" dirty="0" smtClean="0">
                <a:solidFill>
                  <a:schemeClr val="accent3"/>
                </a:solidFill>
              </a:rPr>
              <a:t>                             </a:t>
            </a:r>
            <a:r>
              <a:rPr lang="en-US" sz="2000" i="1" u="sng" dirty="0" smtClean="0">
                <a:solidFill>
                  <a:schemeClr val="accent3"/>
                </a:solidFill>
              </a:rPr>
              <a:t>FILE SYSTEM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Train name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Train list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Passenger list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Arrive time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Departure time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Ticket availability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 </a:t>
            </a:r>
            <a:r>
              <a:rPr lang="en-US" sz="2000" i="1" u="sng" dirty="0" smtClean="0">
                <a:solidFill>
                  <a:schemeClr val="accent3"/>
                </a:solidFill>
              </a:rPr>
              <a:t>GRAPHICS.H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 Circle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  Line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  Get fill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                 System </a:t>
            </a:r>
            <a:r>
              <a:rPr lang="en-US" sz="2000" dirty="0" err="1" smtClean="0">
                <a:solidFill>
                  <a:schemeClr val="accent3"/>
                </a:solidFill>
              </a:rPr>
              <a:t>colour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u="sng" dirty="0" smtClean="0">
                <a:solidFill>
                  <a:schemeClr val="accent3"/>
                </a:solidFill>
              </a:rPr>
              <a:t>File system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    </a:t>
            </a:r>
            <a:r>
              <a:rPr lang="en-US" sz="2000" dirty="0" smtClean="0">
                <a:solidFill>
                  <a:schemeClr val="accent3"/>
                </a:solidFill>
              </a:rPr>
              <a:t>We can use this file project for many kinds of purposes .Mainly for the railway ticket booking system . Here is the application of this project.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Ticket booking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Ticket counter system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To make the ticket counter system     dynamic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To reduce the crowd in railway counter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err="1" smtClean="0">
                <a:solidFill>
                  <a:schemeClr val="accent3"/>
                </a:solidFill>
              </a:rPr>
              <a:t>Graphics.h</a:t>
            </a:r>
            <a:endParaRPr lang="en-US" i="1" u="sng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3"/>
                </a:solidFill>
              </a:rPr>
              <a:t>     Our main purpose behind this graphics work is just for fan. Doing this work is interesting .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  ♣ Football field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  ♣ It can also be use for foosball game </a:t>
            </a:r>
          </a:p>
          <a:p>
            <a:pPr>
              <a:buNone/>
            </a:pPr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Equipments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 </a:t>
            </a:r>
            <a:r>
              <a:rPr lang="en-US" sz="2800" dirty="0" err="1" smtClean="0">
                <a:solidFill>
                  <a:schemeClr val="accent3"/>
                </a:solidFill>
              </a:rPr>
              <a:t>CodeBlocks</a:t>
            </a:r>
            <a:r>
              <a:rPr lang="en-US" sz="2800" dirty="0" smtClean="0">
                <a:solidFill>
                  <a:schemeClr val="accent3"/>
                </a:solidFill>
              </a:rPr>
              <a:t> IDE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 Text document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 Dev </a:t>
            </a:r>
            <a:r>
              <a:rPr lang="en-US" sz="2800" dirty="0" err="1" smtClean="0">
                <a:solidFill>
                  <a:schemeClr val="accent3"/>
                </a:solidFill>
              </a:rPr>
              <a:t>c++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 </a:t>
            </a:r>
            <a:r>
              <a:rPr lang="en-US" sz="2800" dirty="0" err="1" smtClean="0">
                <a:solidFill>
                  <a:schemeClr val="accent3"/>
                </a:solidFill>
              </a:rPr>
              <a:t>Graphics.h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 </a:t>
            </a:r>
            <a:r>
              <a:rPr lang="en-US" sz="2800" dirty="0" err="1" smtClean="0">
                <a:solidFill>
                  <a:schemeClr val="accent3"/>
                </a:solidFill>
              </a:rPr>
              <a:t>Windows.h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accent3"/>
                </a:solidFill>
              </a:rPr>
              <a:t>♣  Website link  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3"/>
              </a:solidFill>
            </a:endParaRPr>
          </a:p>
          <a:p>
            <a:endParaRPr lang="en-US" sz="2800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533400" y="914400"/>
            <a:ext cx="8610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 Chart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0" name="Oval 39"/>
          <p:cNvSpPr/>
          <p:nvPr/>
        </p:nvSpPr>
        <p:spPr>
          <a:xfrm>
            <a:off x="3429000" y="1676400"/>
            <a:ext cx="21336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 rot="5400000">
            <a:off x="4343400" y="2362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71800" y="2438400"/>
            <a:ext cx="3352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 1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STUCTURE2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24200" y="3657600"/>
            <a:ext cx="2971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LOADING DATA  FROM FILE</a:t>
            </a:r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3124200" y="4343400"/>
            <a:ext cx="2895600" cy="6858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334000" y="4495800"/>
            <a:ext cx="1828800" cy="1588"/>
          </a:xfrm>
          <a:prstGeom prst="line">
            <a:avLst/>
          </a:prstGeom>
          <a:ln>
            <a:solidFill>
              <a:srgbClr val="F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6706394" y="4952206"/>
            <a:ext cx="914400" cy="1588"/>
          </a:xfrm>
          <a:prstGeom prst="straightConnector1">
            <a:avLst/>
          </a:prstGeom>
          <a:ln>
            <a:solidFill>
              <a:srgbClr val="F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1371600" y="4419600"/>
            <a:ext cx="2743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989806" y="4800600"/>
            <a:ext cx="7627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81000" y="5181600"/>
            <a:ext cx="2133600" cy="1066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AVAILABLE </a:t>
            </a:r>
          </a:p>
          <a:p>
            <a:pPr algn="ctr"/>
            <a:r>
              <a:rPr lang="en-US" dirty="0" smtClean="0"/>
              <a:t>GET YOUR  BOOK 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590800" y="5486400"/>
            <a:ext cx="1981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2"/>
          </p:cNvCxnSpPr>
          <p:nvPr/>
        </p:nvCxnSpPr>
        <p:spPr>
          <a:xfrm rot="5400000" flipH="1" flipV="1">
            <a:off x="4343400" y="52578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400800" y="5486400"/>
            <a:ext cx="17526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752600" y="4267200"/>
            <a:ext cx="6858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172200" y="4191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343400" y="3505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305300" y="42291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our project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We have a future plan to enlarge our work field .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We  will try to include the routs of railway . More passenger management system 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In </a:t>
            </a:r>
            <a:r>
              <a:rPr lang="en-US" dirty="0" err="1" smtClean="0">
                <a:solidFill>
                  <a:schemeClr val="accent3"/>
                </a:solidFill>
              </a:rPr>
              <a:t>graphics.h</a:t>
            </a:r>
            <a:r>
              <a:rPr lang="en-US" dirty="0" smtClean="0">
                <a:solidFill>
                  <a:schemeClr val="accent3"/>
                </a:solidFill>
              </a:rPr>
              <a:t> our plan is to make it a complete game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othedistance_je_10_print_CrystalGraphics.com_PowerPoint_Templates_tri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intothedistance_je_10_print_CrystalGraphics.com_PowerPoint_Templates_trial</Template>
  <TotalTime>113</TotalTime>
  <Words>292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intothedistance_je_10_print_CrystalGraphics.com_PowerPoint_Templates_trial</vt:lpstr>
      <vt:lpstr>TRAIN    TICKET         MANAGEMENT </vt:lpstr>
      <vt:lpstr>Introduction </vt:lpstr>
      <vt:lpstr>Slide Content</vt:lpstr>
      <vt:lpstr>Features of our project</vt:lpstr>
      <vt:lpstr>Application</vt:lpstr>
      <vt:lpstr>Application</vt:lpstr>
      <vt:lpstr>Equipments</vt:lpstr>
      <vt:lpstr>                    </vt:lpstr>
      <vt:lpstr>Motivation of our project</vt:lpstr>
      <vt:lpstr>Conclusion</vt:lpstr>
      <vt:lpstr>         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PowerPlugs</dc:title>
  <dc:creator>HP</dc:creator>
  <cp:lastModifiedBy>User</cp:lastModifiedBy>
  <cp:revision>107</cp:revision>
  <dcterms:created xsi:type="dcterms:W3CDTF">2014-03-27T01:24:50Z</dcterms:created>
  <dcterms:modified xsi:type="dcterms:W3CDTF">2014-03-28T04:43:23Z</dcterms:modified>
</cp:coreProperties>
</file>