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Group number-06</a:t>
            </a:r>
            <a:br>
              <a:rPr lang="en-US" dirty="0" smtClean="0"/>
            </a:br>
            <a:r>
              <a:rPr lang="en-US" dirty="0" err="1" smtClean="0"/>
              <a:t>Cgpa</a:t>
            </a:r>
            <a:r>
              <a:rPr lang="en-US" dirty="0" smtClean="0"/>
              <a:t>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75438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Group members:  </a:t>
            </a:r>
          </a:p>
          <a:p>
            <a:r>
              <a:rPr lang="en-US" dirty="0" smtClean="0"/>
              <a:t>Name : </a:t>
            </a:r>
            <a:r>
              <a:rPr lang="en-US" dirty="0" err="1" smtClean="0"/>
              <a:t>Azizul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</a:t>
            </a:r>
            <a:r>
              <a:rPr lang="en-US" dirty="0" err="1" smtClean="0"/>
              <a:t>Raju</a:t>
            </a:r>
            <a:endParaRPr lang="en-US" dirty="0" smtClean="0"/>
          </a:p>
          <a:p>
            <a:r>
              <a:rPr lang="en-US" dirty="0" smtClean="0"/>
              <a:t>ID:13101013</a:t>
            </a:r>
          </a:p>
          <a:p>
            <a:r>
              <a:rPr lang="en-US" dirty="0" smtClean="0"/>
              <a:t>Name : </a:t>
            </a:r>
            <a:r>
              <a:rPr lang="en-US" dirty="0" err="1" smtClean="0"/>
              <a:t>Muntasir</a:t>
            </a:r>
            <a:r>
              <a:rPr lang="en-US" dirty="0" smtClean="0"/>
              <a:t> Ahmed </a:t>
            </a:r>
            <a:r>
              <a:rPr lang="en-US" dirty="0" err="1" smtClean="0"/>
              <a:t>Yead</a:t>
            </a:r>
            <a:endParaRPr lang="en-US" dirty="0" smtClean="0"/>
          </a:p>
          <a:p>
            <a:r>
              <a:rPr lang="en-US" dirty="0" smtClean="0"/>
              <a:t>ID:13101014</a:t>
            </a:r>
          </a:p>
        </p:txBody>
      </p:sp>
    </p:spTree>
    <p:extLst>
      <p:ext uri="{BB962C8B-B14F-4D97-AF65-F5344CB8AC3E}">
        <p14:creationId xmlns:p14="http://schemas.microsoft.com/office/powerpoint/2010/main" val="29276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1.Feature.</a:t>
            </a:r>
          </a:p>
          <a:p>
            <a:pPr marL="0" indent="0">
              <a:buNone/>
            </a:pPr>
            <a:r>
              <a:rPr lang="en-US" dirty="0" smtClean="0"/>
              <a:t>2.project Application.</a:t>
            </a:r>
          </a:p>
          <a:p>
            <a:pPr marL="0" indent="0">
              <a:buNone/>
            </a:pPr>
            <a:r>
              <a:rPr lang="en-US" dirty="0" smtClean="0"/>
              <a:t>3.Equipments.</a:t>
            </a:r>
          </a:p>
          <a:p>
            <a:pPr marL="0" indent="0">
              <a:buNone/>
            </a:pPr>
            <a:r>
              <a:rPr lang="en-US" dirty="0" smtClean="0"/>
              <a:t>4.Flow Chart.</a:t>
            </a:r>
          </a:p>
          <a:p>
            <a:pPr marL="0" indent="0">
              <a:buNone/>
            </a:pPr>
            <a:r>
              <a:rPr lang="en-US" dirty="0" smtClean="0"/>
              <a:t>5.Future Improve.</a:t>
            </a:r>
          </a:p>
          <a:p>
            <a:pPr marL="0" indent="0">
              <a:buNone/>
            </a:pPr>
            <a:r>
              <a:rPr lang="en-US" dirty="0" smtClean="0"/>
              <a:t>6.Conclution.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5562600" cy="1143000"/>
          </a:xfrm>
        </p:spPr>
        <p:txBody>
          <a:bodyPr/>
          <a:lstStyle/>
          <a:p>
            <a:r>
              <a:rPr lang="en-US" dirty="0" smtClean="0"/>
              <a:t>Feature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1.Student_name</a:t>
            </a:r>
          </a:p>
          <a:p>
            <a:pPr marL="0" indent="0">
              <a:buNone/>
            </a:pPr>
            <a:r>
              <a:rPr lang="en-US" dirty="0" smtClean="0"/>
              <a:t>2.Level</a:t>
            </a:r>
          </a:p>
          <a:p>
            <a:pPr marL="0" indent="0">
              <a:buNone/>
            </a:pPr>
            <a:r>
              <a:rPr lang="en-US" dirty="0" smtClean="0"/>
              <a:t>3.Term</a:t>
            </a:r>
          </a:p>
          <a:p>
            <a:pPr marL="0" indent="0">
              <a:buNone/>
            </a:pPr>
            <a:r>
              <a:rPr lang="en-US" dirty="0" smtClean="0"/>
              <a:t>4.Age</a:t>
            </a:r>
          </a:p>
          <a:p>
            <a:pPr marL="0" indent="0">
              <a:buNone/>
            </a:pPr>
            <a:r>
              <a:rPr lang="en-US" dirty="0" smtClean="0"/>
              <a:t>5.Batch</a:t>
            </a:r>
          </a:p>
          <a:p>
            <a:pPr marL="0" indent="0">
              <a:buNone/>
            </a:pPr>
            <a:r>
              <a:rPr lang="en-US" dirty="0" smtClean="0"/>
              <a:t>6.Section</a:t>
            </a:r>
          </a:p>
          <a:p>
            <a:pPr marL="0" indent="0">
              <a:buNone/>
            </a:pPr>
            <a:r>
              <a:rPr lang="en-US" dirty="0" smtClean="0"/>
              <a:t>7.Department</a:t>
            </a:r>
          </a:p>
          <a:p>
            <a:pPr marL="0" indent="0">
              <a:buNone/>
            </a:pPr>
            <a:r>
              <a:rPr lang="en-US" dirty="0" smtClean="0"/>
              <a:t>8.Blood_Group</a:t>
            </a:r>
          </a:p>
          <a:p>
            <a:pPr marL="0" indent="0">
              <a:buNone/>
            </a:pPr>
            <a:r>
              <a:rPr lang="en-US" dirty="0" smtClean="0"/>
              <a:t>9.Contact_number</a:t>
            </a:r>
          </a:p>
          <a:p>
            <a:pPr marL="0" indent="0">
              <a:buNone/>
            </a:pPr>
            <a:r>
              <a:rPr lang="en-US" dirty="0" smtClean="0"/>
              <a:t>10.Student_id</a:t>
            </a:r>
          </a:p>
          <a:p>
            <a:pPr marL="0" indent="0">
              <a:buNone/>
            </a:pPr>
            <a:r>
              <a:rPr lang="en-US" dirty="0" smtClean="0"/>
              <a:t>11.Cgpa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5943600" cy="1143000"/>
          </a:xfrm>
        </p:spPr>
        <p:txBody>
          <a:bodyPr/>
          <a:lstStyle/>
          <a:p>
            <a:r>
              <a:rPr lang="en-US" dirty="0" smtClean="0"/>
              <a:t>Project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Cgpa</a:t>
            </a:r>
            <a:r>
              <a:rPr lang="en-US" dirty="0" smtClean="0"/>
              <a:t> management system mostly use in Schools, colleges &amp; </a:t>
            </a:r>
            <a:r>
              <a:rPr lang="en-US" dirty="0" err="1" smtClean="0"/>
              <a:t>Universitys</a:t>
            </a:r>
            <a:r>
              <a:rPr lang="en-US" dirty="0"/>
              <a:t> </a:t>
            </a:r>
            <a:r>
              <a:rPr lang="en-US" dirty="0" smtClean="0"/>
              <a:t>for get their result in short time. </a:t>
            </a:r>
          </a:p>
        </p:txBody>
      </p:sp>
    </p:spTree>
    <p:extLst>
      <p:ext uri="{BB962C8B-B14F-4D97-AF65-F5344CB8AC3E}">
        <p14:creationId xmlns:p14="http://schemas.microsoft.com/office/powerpoint/2010/main" val="3757448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5638800" cy="1143000"/>
          </a:xfrm>
        </p:spPr>
        <p:txBody>
          <a:bodyPr/>
          <a:lstStyle/>
          <a:p>
            <a:r>
              <a:rPr lang="en-US" dirty="0" err="1" smtClean="0"/>
              <a:t>Equipments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1.Structure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.File system</a:t>
            </a:r>
          </a:p>
          <a:p>
            <a:pPr marL="0" indent="0">
              <a:buNone/>
            </a:pPr>
            <a:r>
              <a:rPr lang="en-US" dirty="0" smtClean="0"/>
              <a:t>3.String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.Array</a:t>
            </a:r>
          </a:p>
          <a:p>
            <a:pPr marL="0" indent="0">
              <a:buNone/>
            </a:pPr>
            <a:r>
              <a:rPr lang="en-US" dirty="0" smtClean="0"/>
              <a:t>5.loop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782579" y="1770673"/>
            <a:ext cx="1923676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782579" y="2684424"/>
            <a:ext cx="1930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Struct info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512517" y="3532230"/>
            <a:ext cx="2463800" cy="1447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a student-id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536700" y="5729330"/>
            <a:ext cx="1778000" cy="977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Cgpa</a:t>
            </a:r>
            <a:r>
              <a:rPr lang="en-US" dirty="0" smtClean="0">
                <a:solidFill>
                  <a:schemeClr val="tx1"/>
                </a:solidFill>
              </a:rPr>
              <a:t> details</a:t>
            </a:r>
          </a:p>
        </p:txBody>
      </p:sp>
      <p:cxnSp>
        <p:nvCxnSpPr>
          <p:cNvPr id="32" name="Straight Arrow Connector 31"/>
          <p:cNvCxnSpPr>
            <a:stCxn id="4" idx="2"/>
            <a:endCxn id="5" idx="0"/>
          </p:cNvCxnSpPr>
          <p:nvPr/>
        </p:nvCxnSpPr>
        <p:spPr>
          <a:xfrm>
            <a:off x="4744417" y="2383321"/>
            <a:ext cx="3362" cy="301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6" idx="0"/>
          </p:cNvCxnSpPr>
          <p:nvPr/>
        </p:nvCxnSpPr>
        <p:spPr>
          <a:xfrm flipH="1">
            <a:off x="4744417" y="3297072"/>
            <a:ext cx="3362" cy="235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4519" y="3861398"/>
            <a:ext cx="97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9288" y="3826891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match</a:t>
            </a:r>
            <a:endParaRPr lang="en-US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4994" y="17297"/>
            <a:ext cx="2895600" cy="1417638"/>
          </a:xfrm>
        </p:spPr>
        <p:txBody>
          <a:bodyPr>
            <a:normAutofit/>
          </a:bodyPr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982417" y="10668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4" idx="0"/>
          </p:cNvCxnSpPr>
          <p:nvPr/>
        </p:nvCxnSpPr>
        <p:spPr>
          <a:xfrm>
            <a:off x="4744417" y="1600200"/>
            <a:ext cx="0" cy="170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62825" y="4230730"/>
            <a:ext cx="0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425700" y="4256130"/>
            <a:ext cx="17029" cy="147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1"/>
          </p:cNvCxnSpPr>
          <p:nvPr/>
        </p:nvCxnSpPr>
        <p:spPr>
          <a:xfrm flipH="1">
            <a:off x="2442729" y="4256130"/>
            <a:ext cx="1069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</p:cNvCxnSpPr>
          <p:nvPr/>
        </p:nvCxnSpPr>
        <p:spPr>
          <a:xfrm>
            <a:off x="5976317" y="4256130"/>
            <a:ext cx="1386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81588" y="5729330"/>
            <a:ext cx="1571812" cy="74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9" grpId="0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536"/>
            <a:ext cx="6477000" cy="1143000"/>
          </a:xfrm>
        </p:spPr>
        <p:txBody>
          <a:bodyPr/>
          <a:lstStyle/>
          <a:p>
            <a:r>
              <a:rPr lang="en-US" dirty="0" smtClean="0"/>
              <a:t>Future Improve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1.We can change any info about </a:t>
            </a:r>
            <a:r>
              <a:rPr lang="en-US" dirty="0" err="1" smtClean="0"/>
              <a:t>cgpa</a:t>
            </a:r>
            <a:r>
              <a:rPr lang="en-US" dirty="0" smtClean="0"/>
              <a:t> details.</a:t>
            </a:r>
          </a:p>
          <a:p>
            <a:pPr marL="0" indent="0">
              <a:buNone/>
            </a:pPr>
            <a:r>
              <a:rPr lang="en-US" dirty="0" smtClean="0"/>
              <a:t>2.We can input more data.</a:t>
            </a:r>
          </a:p>
        </p:txBody>
      </p:sp>
    </p:spTree>
    <p:extLst>
      <p:ext uri="{BB962C8B-B14F-4D97-AF65-F5344CB8AC3E}">
        <p14:creationId xmlns:p14="http://schemas.microsoft.com/office/powerpoint/2010/main" val="10782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61722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</a:t>
            </a:r>
            <a:r>
              <a:rPr lang="en-US" dirty="0"/>
              <a:t>will help build </a:t>
            </a:r>
            <a:r>
              <a:rPr lang="en-US" dirty="0" err="1"/>
              <a:t>cgpa</a:t>
            </a:r>
            <a:r>
              <a:rPr lang="en-US" dirty="0"/>
              <a:t> system </a:t>
            </a:r>
            <a:r>
              <a:rPr lang="en-US" dirty="0" smtClean="0"/>
              <a:t>result </a:t>
            </a:r>
            <a:r>
              <a:rPr lang="en-US" dirty="0"/>
              <a:t>art of our time</a:t>
            </a:r>
            <a:r>
              <a:rPr lang="en-US" dirty="0" smtClean="0"/>
              <a:t>. Students can easily find their result. </a:t>
            </a:r>
            <a:r>
              <a:rPr lang="en-US" dirty="0"/>
              <a:t>It will help </a:t>
            </a:r>
            <a:r>
              <a:rPr lang="en-US" dirty="0" smtClean="0"/>
              <a:t>them to </a:t>
            </a:r>
            <a:r>
              <a:rPr lang="en-US" dirty="0"/>
              <a:t>save time. </a:t>
            </a:r>
            <a:r>
              <a:rPr lang="en-US" dirty="0" smtClean="0"/>
              <a:t>Many </a:t>
            </a:r>
            <a:r>
              <a:rPr lang="en-US" dirty="0"/>
              <a:t>advance countries now use this kind of </a:t>
            </a:r>
            <a:r>
              <a:rPr lang="en-US" dirty="0" err="1"/>
              <a:t>cgpa</a:t>
            </a:r>
            <a:r>
              <a:rPr lang="en-US" dirty="0"/>
              <a:t> system for </a:t>
            </a:r>
            <a:r>
              <a:rPr lang="en-US" dirty="0" err="1"/>
              <a:t>thair</a:t>
            </a:r>
            <a:r>
              <a:rPr lang="en-US" dirty="0"/>
              <a:t> own </a:t>
            </a:r>
            <a:r>
              <a:rPr lang="en-US" dirty="0" smtClean="0"/>
              <a:t>institution.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477000" cy="1066800"/>
          </a:xfrm>
        </p:spPr>
        <p:txBody>
          <a:bodyPr/>
          <a:lstStyle/>
          <a:p>
            <a:r>
              <a:rPr lang="en-US" dirty="0" smtClean="0"/>
              <a:t>THANK YOU 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3455" y="1371600"/>
            <a:ext cx="8001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Special thanks to </a:t>
            </a:r>
            <a:r>
              <a:rPr lang="en-US" sz="5400" dirty="0" err="1" smtClean="0">
                <a:solidFill>
                  <a:schemeClr val="tx1"/>
                </a:solidFill>
              </a:rPr>
              <a:t>Asif</a:t>
            </a:r>
            <a:r>
              <a:rPr lang="en-US" sz="5400" dirty="0" smtClean="0">
                <a:solidFill>
                  <a:schemeClr val="tx1"/>
                </a:solidFill>
              </a:rPr>
              <a:t> sir</a:t>
            </a:r>
            <a:br>
              <a:rPr lang="en-US" sz="5400" dirty="0" smtClean="0">
                <a:solidFill>
                  <a:schemeClr val="tx1"/>
                </a:solidFill>
              </a:rPr>
            </a:b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271</TotalTime>
  <Words>158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Group number-06 Cgpa management system</vt:lpstr>
      <vt:lpstr>                            CONTENT</vt:lpstr>
      <vt:lpstr>Feature </vt:lpstr>
      <vt:lpstr>Project Application</vt:lpstr>
      <vt:lpstr>Equipments </vt:lpstr>
      <vt:lpstr>Flow Chart</vt:lpstr>
      <vt:lpstr>Future Improve</vt:lpstr>
      <vt:lpstr>Conclusion</vt:lpstr>
      <vt:lpstr>THANK YOU 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number-10 Product management system</dc:title>
  <dc:creator>Manchester united</dc:creator>
  <cp:lastModifiedBy>Yead</cp:lastModifiedBy>
  <cp:revision>38</cp:revision>
  <dcterms:created xsi:type="dcterms:W3CDTF">2006-08-16T00:00:00Z</dcterms:created>
  <dcterms:modified xsi:type="dcterms:W3CDTF">2014-03-27T07:11:34Z</dcterms:modified>
</cp:coreProperties>
</file>