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4" r:id="rId2"/>
    <p:sldMasterId id="2147483804" r:id="rId3"/>
  </p:sldMasterIdLst>
  <p:notesMasterIdLst>
    <p:notesMasterId r:id="rId16"/>
  </p:notesMasterIdLst>
  <p:sldIdLst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1C1"/>
    <a:srgbClr val="870F70"/>
    <a:srgbClr val="8B922E"/>
    <a:srgbClr val="B41496"/>
    <a:srgbClr val="2807B5"/>
    <a:srgbClr val="F390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6" y="-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1C47-7F2A-482D-832B-2031E661730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97C8-1829-4026-A620-3FF68EE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897C8-1829-4026-A620-3FF68EE7D2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942197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40080" y="3228536"/>
            <a:ext cx="9425635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22" y="1316736"/>
            <a:ext cx="932688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422" y="2704664"/>
            <a:ext cx="932688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088"/>
            <a:ext cx="987552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920085"/>
            <a:ext cx="484632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920085"/>
            <a:ext cx="484632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088"/>
            <a:ext cx="987552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855248"/>
            <a:ext cx="4848226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4031" y="1859758"/>
            <a:ext cx="48501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8640" y="2514600"/>
            <a:ext cx="4848226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514600"/>
            <a:ext cx="48501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088"/>
            <a:ext cx="996696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14352"/>
            <a:ext cx="329184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22960" y="1676400"/>
            <a:ext cx="329184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90060" y="1676400"/>
            <a:ext cx="613410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798904" y="1108077"/>
            <a:ext cx="630936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9604961" y="5359769"/>
            <a:ext cx="18653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176997"/>
            <a:ext cx="265541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2828785"/>
            <a:ext cx="26517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92640" y="6356351"/>
            <a:ext cx="731520" cy="365125"/>
          </a:xfrm>
        </p:spPr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182952" y="1199517"/>
            <a:ext cx="5541264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1430" y="5816600"/>
            <a:ext cx="1099566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257800" y="6219826"/>
            <a:ext cx="5715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914402"/>
            <a:ext cx="246888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914402"/>
            <a:ext cx="722376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A35-DFEE-4084-BA8F-FE74EBB6AD75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C298-8E0F-4D44-AEA1-4E02FFC7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597E-176C-440D-961F-5F09EA084621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FF54-7B13-49CD-B732-A0BA395F9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430" y="-7144"/>
            <a:ext cx="1099566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257800" y="-7144"/>
            <a:ext cx="5715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48640" y="704088"/>
            <a:ext cx="987552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48640" y="1935480"/>
            <a:ext cx="987552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909EAE-831A-410E-9A81-FE187925F468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00400" y="6356351"/>
            <a:ext cx="402336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09760" y="6356351"/>
            <a:ext cx="914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53E785-D14D-4FAA-A26D-80F5FCC985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2821" y="202408"/>
            <a:ext cx="1101665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670" r:id="rId12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8412480" cy="3200400"/>
          </a:xfrm>
        </p:spPr>
        <p:txBody>
          <a:bodyPr>
            <a:noAutofit/>
          </a:bodyPr>
          <a:lstStyle/>
          <a:p>
            <a:pPr algn="ctr"/>
            <a:r>
              <a:rPr lang="en-US" sz="7200" i="1" smtClean="0">
                <a:solidFill>
                  <a:srgbClr val="D761C1"/>
                </a:solidFill>
              </a:rPr>
              <a:t>W</a:t>
            </a:r>
            <a:r>
              <a:rPr lang="en-US" i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ELCOME  </a:t>
            </a:r>
            <a:r>
              <a:rPr lang="en-US" sz="7200" i="1" dirty="0" smtClean="0">
                <a:solidFill>
                  <a:srgbClr val="FFFF00"/>
                </a:solidFill>
              </a:rPr>
              <a:t>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 </a:t>
            </a:r>
            <a:b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7200" i="1" dirty="0" smtClean="0">
                <a:solidFill>
                  <a:srgbClr val="7030A0"/>
                </a:solidFill>
              </a:rPr>
              <a:t>O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UR </a:t>
            </a:r>
            <a:b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7200" i="1" dirty="0" smtClean="0">
                <a:solidFill>
                  <a:srgbClr val="002060"/>
                </a:solidFill>
                <a:effectLst/>
              </a:rPr>
              <a:t>P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RESENTATION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960" y="3886200"/>
            <a:ext cx="5577840" cy="224424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6751320" cy="11430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ACKNOWLEDGEMENT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57400"/>
            <a:ext cx="8236915" cy="3124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MD. </a:t>
            </a:r>
            <a:r>
              <a:rPr lang="en-US" dirty="0" err="1" smtClean="0">
                <a:solidFill>
                  <a:schemeClr val="accent6"/>
                </a:solidFill>
              </a:rPr>
              <a:t>Asif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Hossain</a:t>
            </a:r>
            <a:r>
              <a:rPr lang="en-US" dirty="0" smtClean="0">
                <a:solidFill>
                  <a:schemeClr val="accent6"/>
                </a:solidFill>
              </a:rPr>
              <a:t>  thanks for give 1’st link….</a:t>
            </a:r>
          </a:p>
          <a:p>
            <a:pPr algn="l"/>
            <a:r>
              <a:rPr lang="en-US" dirty="0" smtClean="0">
                <a:solidFill>
                  <a:schemeClr val="accent6"/>
                </a:solidFill>
              </a:rPr>
              <a:t>www.programmingsimplified.com,,</a:t>
            </a:r>
          </a:p>
          <a:p>
            <a:pPr algn="l"/>
            <a:r>
              <a:rPr lang="en-US" dirty="0" smtClean="0"/>
              <a:t>cplusplus.com</a:t>
            </a:r>
          </a:p>
          <a:p>
            <a:pPr algn="l"/>
            <a:r>
              <a:rPr lang="en-US" dirty="0" smtClean="0"/>
              <a:t>	&amp;</a:t>
            </a:r>
          </a:p>
          <a:p>
            <a:pPr algn="l"/>
            <a:r>
              <a:rPr lang="en-US" dirty="0" smtClean="0"/>
              <a:t>All my group partner for nice  group work.</a:t>
            </a:r>
          </a:p>
          <a:p>
            <a:pPr algn="l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14400" y="22098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90600" y="32004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90600" y="41148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4998720" cy="10668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CONCLUSION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981200"/>
            <a:ext cx="8389315" cy="4114800"/>
          </a:xfrm>
        </p:spPr>
        <p:txBody>
          <a:bodyPr/>
          <a:lstStyle/>
          <a:p>
            <a:pPr algn="l"/>
            <a:r>
              <a:rPr lang="en-US" dirty="0" smtClean="0"/>
              <a:t>For this project we have to done setup graphics in code blocks.</a:t>
            </a:r>
          </a:p>
          <a:p>
            <a:pPr algn="l"/>
            <a:r>
              <a:rPr lang="en-US" dirty="0" smtClean="0"/>
              <a:t>We are happy that for this nice project.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90600" y="21336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90600" y="29718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0"/>
            <a:ext cx="10972800" cy="13624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i="1" smtClean="0">
                <a:solidFill>
                  <a:srgbClr val="B41496"/>
                </a:solidFill>
              </a:rPr>
              <a:t>THANK YOU</a:t>
            </a:r>
            <a:endParaRPr lang="en-US" i="1" dirty="0">
              <a:solidFill>
                <a:srgbClr val="B4149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248400"/>
            <a:ext cx="990600" cy="609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200"/>
            <a:ext cx="9052560" cy="2209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D761C1"/>
                </a:solidFill>
              </a:rPr>
              <a:t>G</a:t>
            </a:r>
            <a:r>
              <a:rPr lang="en-US" dirty="0" smtClean="0">
                <a:solidFill>
                  <a:srgbClr val="00B0F0"/>
                </a:solidFill>
              </a:rPr>
              <a:t>raphics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D761C1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i="1" dirty="0" smtClean="0">
                <a:solidFill>
                  <a:srgbClr val="F39045"/>
                </a:solidFill>
              </a:rPr>
              <a:t>Digital Clock &amp; </a:t>
            </a:r>
            <a:r>
              <a:rPr lang="en-US" i="1" dirty="0" err="1" smtClean="0">
                <a:solidFill>
                  <a:srgbClr val="F39045"/>
                </a:solidFill>
              </a:rPr>
              <a:t>Twinkleing</a:t>
            </a:r>
            <a:r>
              <a:rPr lang="en-US" i="1" dirty="0" smtClean="0">
                <a:solidFill>
                  <a:srgbClr val="F39045"/>
                </a:solidFill>
              </a:rPr>
              <a:t> </a:t>
            </a:r>
            <a:r>
              <a:rPr lang="en-US" i="1" dirty="0" smtClean="0">
                <a:solidFill>
                  <a:srgbClr val="F39045"/>
                </a:solidFill>
              </a:rPr>
              <a:t>Star</a:t>
            </a:r>
            <a:endParaRPr lang="en-US" i="1" dirty="0">
              <a:solidFill>
                <a:srgbClr val="F3904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57600"/>
            <a:ext cx="4953000" cy="2667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AKM  ASIQUZZAMAN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13101002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MD. SABBIR HOSSAIN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13101012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TASNIA AFROZ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13101026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6705600" cy="14478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SLIDE  CONTENTS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76400"/>
            <a:ext cx="7086599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Introduction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Features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Application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Equipments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Flow Charts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Future Work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Acknowledgement</a:t>
            </a:r>
          </a:p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Conclusion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38200" y="18288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38200" y="23622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38200" y="29718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38200" y="35814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38200" y="41910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8200" y="48006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38200" y="60960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38200" y="5410200"/>
            <a:ext cx="3810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5410200" cy="11430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INTRODUCTION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8610600" cy="4724400"/>
          </a:xfrm>
        </p:spPr>
        <p:txBody>
          <a:bodyPr/>
          <a:lstStyle/>
          <a:p>
            <a:pPr algn="l"/>
            <a:r>
              <a:rPr lang="en-US" dirty="0" smtClean="0"/>
              <a:t>In our project we will see that digital clock &amp; </a:t>
            </a:r>
            <a:r>
              <a:rPr lang="en-US" dirty="0" err="1" smtClean="0"/>
              <a:t>Twinkleing</a:t>
            </a:r>
            <a:r>
              <a:rPr lang="en-US" dirty="0" smtClean="0"/>
              <a:t>  </a:t>
            </a:r>
            <a:r>
              <a:rPr lang="en-US" dirty="0" smtClean="0"/>
              <a:t>star.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Clock is Very useful in our life. We can not go forward without it.</a:t>
            </a:r>
          </a:p>
          <a:p>
            <a:pPr algn="l"/>
            <a:r>
              <a:rPr lang="en-US" dirty="0" smtClean="0"/>
              <a:t>Star that we see in sky at </a:t>
            </a:r>
            <a:r>
              <a:rPr lang="en-US" dirty="0" smtClean="0"/>
              <a:t>night .</a:t>
            </a:r>
            <a:r>
              <a:rPr lang="en-US" dirty="0" smtClean="0"/>
              <a:t>It looks very beautiful.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09600" y="19812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9600" y="28956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9600" y="37338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3703320" cy="11430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FEATURES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752600"/>
            <a:ext cx="8534400" cy="4495800"/>
          </a:xfrm>
        </p:spPr>
        <p:txBody>
          <a:bodyPr/>
          <a:lstStyle/>
          <a:p>
            <a:pPr algn="l"/>
            <a:r>
              <a:rPr lang="en-US" dirty="0" smtClean="0"/>
              <a:t>In graphics we see in console there is a clock in upper and A twinkle star is down.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We will see there is continuous </a:t>
            </a:r>
            <a:r>
              <a:rPr lang="en-US" dirty="0" err="1" smtClean="0"/>
              <a:t>colour</a:t>
            </a:r>
            <a:r>
              <a:rPr lang="en-US" dirty="0" smtClean="0"/>
              <a:t> change in </a:t>
            </a:r>
            <a:r>
              <a:rPr lang="en-US" dirty="0" err="1" smtClean="0"/>
              <a:t>twinkleing</a:t>
            </a:r>
            <a:r>
              <a:rPr lang="en-US" dirty="0" smtClean="0"/>
              <a:t> </a:t>
            </a:r>
            <a:r>
              <a:rPr lang="en-US" dirty="0" smtClean="0"/>
              <a:t>star.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Time is continuous change with that.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85800" y="19050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62000" y="32004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0" y="44958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4617720" cy="10668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APPLICATION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7400"/>
            <a:ext cx="8465515" cy="4343400"/>
          </a:xfrm>
        </p:spPr>
        <p:txBody>
          <a:bodyPr/>
          <a:lstStyle/>
          <a:p>
            <a:pPr algn="l"/>
            <a:r>
              <a:rPr lang="en-US" dirty="0" smtClean="0"/>
              <a:t>We will show it  in project competition show.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Also there is a clock that is using in every moment in our life </a:t>
            </a:r>
            <a:r>
              <a:rPr lang="en-US" dirty="0" smtClean="0"/>
              <a:t>to </a:t>
            </a:r>
            <a:r>
              <a:rPr lang="en-US" smtClean="0"/>
              <a:t>maintain time.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Clock is using all sector in our world(school , college , university, business , office etc.)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62000" y="22098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62000" y="32004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0" y="4495800"/>
            <a:ext cx="533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4693920" cy="990600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EQUIPMENTS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057400"/>
            <a:ext cx="8465515" cy="4191000"/>
          </a:xfrm>
        </p:spPr>
        <p:txBody>
          <a:bodyPr/>
          <a:lstStyle/>
          <a:p>
            <a:pPr algn="l"/>
            <a:r>
              <a:rPr lang="en-US" smtClean="0"/>
              <a:t>Code :: Blocks </a:t>
            </a:r>
            <a:r>
              <a:rPr lang="en-US" dirty="0" smtClean="0"/>
              <a:t>10.05</a:t>
            </a:r>
          </a:p>
          <a:p>
            <a:pPr algn="l"/>
            <a:r>
              <a:rPr lang="en-US" dirty="0" smtClean="0"/>
              <a:t>Header Files, like:</a:t>
            </a:r>
          </a:p>
          <a:p>
            <a:pPr algn="l"/>
            <a:r>
              <a:rPr lang="en-US" dirty="0" smtClean="0"/>
              <a:t> 	</a:t>
            </a:r>
            <a:r>
              <a:rPr lang="en-US" dirty="0" err="1" smtClean="0">
                <a:solidFill>
                  <a:srgbClr val="92D050"/>
                </a:solidFill>
              </a:rPr>
              <a:t>dos.h</a:t>
            </a:r>
            <a:endParaRPr lang="en-US" dirty="0" smtClean="0">
              <a:solidFill>
                <a:srgbClr val="92D050"/>
              </a:solidFill>
            </a:endParaRPr>
          </a:p>
          <a:p>
            <a:pPr algn="l"/>
            <a:r>
              <a:rPr lang="en-US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time.h</a:t>
            </a:r>
            <a:endParaRPr lang="en-US" dirty="0" smtClean="0">
              <a:solidFill>
                <a:srgbClr val="92D050"/>
              </a:solidFill>
            </a:endParaRPr>
          </a:p>
          <a:p>
            <a:pPr algn="l"/>
            <a:r>
              <a:rPr lang="en-US" dirty="0" smtClean="0">
                <a:solidFill>
                  <a:srgbClr val="870F70"/>
                </a:solidFill>
              </a:rPr>
              <a:t>For graphics</a:t>
            </a:r>
          </a:p>
          <a:p>
            <a:pPr algn="l"/>
            <a:r>
              <a:rPr lang="en-US" dirty="0" smtClean="0">
                <a:solidFill>
                  <a:srgbClr val="870F70"/>
                </a:solidFill>
              </a:rPr>
              <a:t>	</a:t>
            </a:r>
            <a:r>
              <a:rPr lang="en-US" dirty="0" err="1" smtClean="0">
                <a:solidFill>
                  <a:srgbClr val="870F70"/>
                </a:solidFill>
              </a:rPr>
              <a:t>graphics.h</a:t>
            </a:r>
            <a:endParaRPr lang="en-US" dirty="0" smtClean="0">
              <a:solidFill>
                <a:srgbClr val="870F70"/>
              </a:solidFill>
            </a:endParaRPr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990600" y="2209800"/>
            <a:ext cx="228600" cy="2286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990600" y="2667000"/>
            <a:ext cx="228600" cy="2286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3276600"/>
            <a:ext cx="3048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981200" y="3657600"/>
            <a:ext cx="3048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990600" y="4114800"/>
            <a:ext cx="228600" cy="2286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81200" y="4648200"/>
            <a:ext cx="304800" cy="1524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4770120" cy="2057400"/>
          </a:xfrm>
        </p:spPr>
        <p:txBody>
          <a:bodyPr>
            <a:normAutofit/>
          </a:bodyPr>
          <a:lstStyle/>
          <a:p>
            <a:pPr algn="l"/>
            <a:r>
              <a:rPr lang="en-US" sz="4400" i="1" u="sng" dirty="0" smtClean="0">
                <a:solidFill>
                  <a:srgbClr val="00B0F0"/>
                </a:solidFill>
              </a:rPr>
              <a:t>FLOW CHARTS</a:t>
            </a:r>
            <a:r>
              <a:rPr lang="en-US" sz="4400" i="1" u="sng" dirty="0" smtClean="0"/>
              <a:t/>
            </a:r>
            <a:br>
              <a:rPr lang="en-US" sz="4400" i="1" u="sng" dirty="0" smtClean="0"/>
            </a:br>
            <a:r>
              <a:rPr lang="en-US" sz="4400" i="1" u="sng" dirty="0" smtClean="0"/>
              <a:t/>
            </a:r>
            <a:br>
              <a:rPr lang="en-US" sz="4400" i="1" u="sng" dirty="0" smtClean="0"/>
            </a:br>
            <a:r>
              <a:rPr lang="en-US" sz="2800" i="1" dirty="0" smtClean="0">
                <a:solidFill>
                  <a:schemeClr val="bg1"/>
                </a:solidFill>
              </a:rPr>
              <a:t>Flow chart for graphics</a:t>
            </a:r>
            <a:endParaRPr lang="en-US" sz="4400" i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124200"/>
            <a:ext cx="7391399" cy="3124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If coding is correct                                                     else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77000" y="228600"/>
            <a:ext cx="1447800" cy="609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086600" y="838200"/>
            <a:ext cx="304800" cy="685800"/>
          </a:xfrm>
          <a:prstGeom prst="downArrow">
            <a:avLst/>
          </a:prstGeom>
          <a:solidFill>
            <a:srgbClr val="D76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638800" y="1524000"/>
            <a:ext cx="3200400" cy="990600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FF00"/>
                </a:solidFill>
              </a:rPr>
              <a:t>USING  HEADER  FILE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715000" y="3124200"/>
            <a:ext cx="30480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39045"/>
                </a:solidFill>
              </a:rPr>
              <a:t>Coding Part</a:t>
            </a:r>
            <a:endParaRPr lang="en-US" b="1" dirty="0">
              <a:solidFill>
                <a:srgbClr val="F39045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086600" y="2514600"/>
            <a:ext cx="304800" cy="609600"/>
          </a:xfrm>
          <a:prstGeom prst="downArrow">
            <a:avLst/>
          </a:prstGeom>
          <a:solidFill>
            <a:srgbClr val="D76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8763000" y="3695700"/>
            <a:ext cx="1219200" cy="381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9144794" y="4571206"/>
            <a:ext cx="16764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rot="10800000" flipV="1">
            <a:off x="4267200" y="3695700"/>
            <a:ext cx="1447800" cy="381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05994" y="4495006"/>
            <a:ext cx="15240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57600" y="5257800"/>
            <a:ext cx="2362200" cy="990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Star &amp; Clock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915400" y="54102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END</a:t>
            </a:r>
            <a:endParaRPr lang="en-US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19800" y="5867400"/>
            <a:ext cx="12192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2"/>
          </p:cNvCxnSpPr>
          <p:nvPr/>
        </p:nvCxnSpPr>
        <p:spPr>
          <a:xfrm rot="5400000" flipH="1" flipV="1">
            <a:off x="6438900" y="5067300"/>
            <a:ext cx="16002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5074920" cy="1447800"/>
          </a:xfrm>
        </p:spPr>
        <p:txBody>
          <a:bodyPr>
            <a:normAutofit/>
          </a:bodyPr>
          <a:lstStyle/>
          <a:p>
            <a:pPr algn="l"/>
            <a:r>
              <a:rPr lang="en-US" i="1" u="sng" dirty="0" smtClean="0">
                <a:solidFill>
                  <a:srgbClr val="00B0F0"/>
                </a:solidFill>
              </a:rPr>
              <a:t>FUTURE WORK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828800"/>
            <a:ext cx="8313115" cy="4419600"/>
          </a:xfrm>
        </p:spPr>
        <p:txBody>
          <a:bodyPr/>
          <a:lstStyle/>
          <a:p>
            <a:pPr algn="l"/>
            <a:r>
              <a:rPr lang="en-US" dirty="0" smtClean="0"/>
              <a:t>Now  twinkle star only changing </a:t>
            </a:r>
            <a:r>
              <a:rPr lang="en-US" dirty="0" err="1" smtClean="0"/>
              <a:t>colour</a:t>
            </a:r>
            <a:r>
              <a:rPr lang="en-US" dirty="0" smtClean="0"/>
              <a:t> but not moving.</a:t>
            </a:r>
          </a:p>
          <a:p>
            <a:pPr algn="l"/>
            <a:r>
              <a:rPr lang="en-US" dirty="0" smtClean="0"/>
              <a:t>Clock now just show its time.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In future we will built user control graphics.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User  would change time when he needed.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Will moving the star if user want.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We will edit  moon beside the star.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We will try to built beautiful graphics in future like this.</a:t>
            </a:r>
          </a:p>
          <a:p>
            <a:pPr algn="l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90600" y="19812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90600" y="24384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90600" y="29718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90600" y="33528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90600" y="38100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90600" y="43434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90600" y="4800600"/>
            <a:ext cx="4572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321</TotalTime>
  <Words>290</Words>
  <Application>Microsoft Office PowerPoint</Application>
  <PresentationFormat>Custom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Custom Design</vt:lpstr>
      <vt:lpstr>1_Custom Design</vt:lpstr>
      <vt:lpstr>Flow</vt:lpstr>
      <vt:lpstr>WELCOME  TO  OUR   PRESENTATION</vt:lpstr>
      <vt:lpstr>Graphics  Project    Digital Clock &amp; Twinkleing Star</vt:lpstr>
      <vt:lpstr>SLIDE  CONTENTS</vt:lpstr>
      <vt:lpstr>INTRODUCTION</vt:lpstr>
      <vt:lpstr>FEATURES</vt:lpstr>
      <vt:lpstr>APPLICATION</vt:lpstr>
      <vt:lpstr>EQUIPMENTS</vt:lpstr>
      <vt:lpstr>FLOW CHARTS  Flow chart for graphics</vt:lpstr>
      <vt:lpstr>FUTURE WORK</vt:lpstr>
      <vt:lpstr>ACKNOWLEDGEMENT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Sagor</dc:creator>
  <cp:lastModifiedBy>lab1pc25</cp:lastModifiedBy>
  <cp:revision>42</cp:revision>
  <dcterms:created xsi:type="dcterms:W3CDTF">2014-03-26T06:14:46Z</dcterms:created>
  <dcterms:modified xsi:type="dcterms:W3CDTF">2014-03-27T05:35:33Z</dcterms:modified>
</cp:coreProperties>
</file>