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4C7510-BBD4-4DD0-B066-787E5251E4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92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36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1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4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2731-CF57-489E-9F32-F417F831DD87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0E745C-E3F3-4EA8-889F-FE2D4E3B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49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372" y="450762"/>
            <a:ext cx="5138670" cy="25466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Project 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Student Database 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Management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3232597"/>
            <a:ext cx="3200400" cy="3361386"/>
          </a:xfrm>
        </p:spPr>
        <p:txBody>
          <a:bodyPr>
            <a:noAutofit/>
          </a:bodyPr>
          <a:lstStyle/>
          <a:p>
            <a:r>
              <a:rPr lang="en-US" sz="2400" dirty="0" smtClean="0"/>
              <a:t>AKM ASHIQUZZAMAN</a:t>
            </a:r>
          </a:p>
          <a:p>
            <a:r>
              <a:rPr lang="en-US" sz="2400" dirty="0" smtClean="0"/>
              <a:t>13101002</a:t>
            </a:r>
          </a:p>
          <a:p>
            <a:r>
              <a:rPr lang="en-US" sz="2400" dirty="0" smtClean="0"/>
              <a:t>SABBIR AHMED</a:t>
            </a:r>
          </a:p>
          <a:p>
            <a:r>
              <a:rPr lang="en-US" sz="2400" dirty="0" smtClean="0"/>
              <a:t>13101012</a:t>
            </a:r>
          </a:p>
          <a:p>
            <a:r>
              <a:rPr lang="en-US" sz="2400" dirty="0" smtClean="0"/>
              <a:t>TASNIA AFROZ </a:t>
            </a:r>
          </a:p>
          <a:p>
            <a:r>
              <a:rPr lang="en-US" sz="2400" dirty="0" smtClean="0"/>
              <a:t>13101026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74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7205472" cy="998886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Slide Contents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2890"/>
            <a:ext cx="9720073" cy="45964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2800" dirty="0" smtClean="0"/>
              <a:t>Features</a:t>
            </a:r>
          </a:p>
          <a:p>
            <a:r>
              <a:rPr lang="en-US" sz="2800" dirty="0" smtClean="0"/>
              <a:t>Applications</a:t>
            </a:r>
          </a:p>
          <a:p>
            <a:r>
              <a:rPr lang="en-US" sz="2800" dirty="0" err="1" smtClean="0"/>
              <a:t>Equipments</a:t>
            </a:r>
            <a:endParaRPr lang="en-US" sz="2800" dirty="0" smtClean="0"/>
          </a:p>
          <a:p>
            <a:r>
              <a:rPr lang="en-US" sz="2800" dirty="0" smtClean="0"/>
              <a:t> Flow Charts</a:t>
            </a:r>
          </a:p>
          <a:p>
            <a:r>
              <a:rPr lang="en-US" sz="2800" dirty="0" smtClean="0"/>
              <a:t>Info/Acknowledgements </a:t>
            </a:r>
          </a:p>
          <a:p>
            <a:r>
              <a:rPr lang="en-US" sz="2800" dirty="0" smtClean="0"/>
              <a:t>Future Work/Motivations </a:t>
            </a:r>
          </a:p>
          <a:p>
            <a:r>
              <a:rPr lang="en-US" sz="2800" dirty="0" smtClean="0"/>
              <a:t>Conclusion 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77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69" y="0"/>
            <a:ext cx="3715297" cy="1499616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chemeClr val="accent2"/>
                </a:solidFill>
              </a:rPr>
              <a:t>Features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615" y="1307207"/>
            <a:ext cx="9720073" cy="51966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User Friendly Console Based Interface.</a:t>
            </a:r>
          </a:p>
          <a:p>
            <a:r>
              <a:rPr lang="en-US" sz="2400" dirty="0" smtClean="0"/>
              <a:t>20 Attributes of a Student covering Almost every useful Academic information in the Structure.</a:t>
            </a:r>
          </a:p>
          <a:p>
            <a:r>
              <a:rPr lang="en-US" sz="2400" dirty="0" smtClean="0"/>
              <a:t>Info handling Functions Like Showing and Loading Data from data file.</a:t>
            </a:r>
          </a:p>
          <a:p>
            <a:r>
              <a:rPr lang="en-US" sz="2400" dirty="0" smtClean="0"/>
              <a:t>Adding New Data.</a:t>
            </a:r>
          </a:p>
          <a:p>
            <a:r>
              <a:rPr lang="en-US" sz="2400" dirty="0" smtClean="0"/>
              <a:t>Editing Existing Data.</a:t>
            </a:r>
          </a:p>
          <a:p>
            <a:r>
              <a:rPr lang="en-US" sz="2400" dirty="0" smtClean="0"/>
              <a:t>Rich Attribute Based Searching Like-</a:t>
            </a:r>
          </a:p>
          <a:p>
            <a:pPr lvl="1"/>
            <a:r>
              <a:rPr lang="en-US" sz="2400" dirty="0" smtClean="0"/>
              <a:t>Name Based</a:t>
            </a:r>
          </a:p>
          <a:p>
            <a:pPr lvl="1"/>
            <a:r>
              <a:rPr lang="en-US" sz="2400" dirty="0" smtClean="0"/>
              <a:t>Age Based</a:t>
            </a:r>
          </a:p>
          <a:p>
            <a:pPr lvl="1"/>
            <a:r>
              <a:rPr lang="en-US" sz="2400" dirty="0" err="1" smtClean="0"/>
              <a:t>Cgpa</a:t>
            </a:r>
            <a:r>
              <a:rPr lang="en-US" sz="2400" dirty="0" smtClean="0"/>
              <a:t> Based</a:t>
            </a:r>
          </a:p>
          <a:p>
            <a:pPr marL="128016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95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97" y="209282"/>
            <a:ext cx="6281650" cy="13490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</a:rPr>
              <a:t>Applications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7133"/>
            <a:ext cx="10018713" cy="410406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In almost every Educational Institutions, specially Universities and Colleges.(This program has been modified for Particular institutions )</a:t>
            </a:r>
          </a:p>
          <a:p>
            <a:r>
              <a:rPr lang="en-US" sz="3600" dirty="0" smtClean="0"/>
              <a:t>Coaching or Mentoring facilities.</a:t>
            </a:r>
          </a:p>
          <a:p>
            <a:r>
              <a:rPr lang="en-US" sz="3600" dirty="0" smtClean="0"/>
              <a:t>Personal using.(</a:t>
            </a:r>
            <a:r>
              <a:rPr lang="en-US" sz="3600" dirty="0" err="1" smtClean="0"/>
              <a:t>i.e</a:t>
            </a:r>
            <a:r>
              <a:rPr lang="en-US" sz="3600" dirty="0" smtClean="0"/>
              <a:t>: Parents for their children, teachers for their students)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5962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2" y="183523"/>
            <a:ext cx="7698326" cy="1233153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accent2"/>
                </a:solidFill>
              </a:rPr>
              <a:t>E</a:t>
            </a:r>
            <a:r>
              <a:rPr lang="en-US" sz="6000" dirty="0" err="1" smtClean="0">
                <a:solidFill>
                  <a:schemeClr val="accent2"/>
                </a:solidFill>
              </a:rPr>
              <a:t>quipments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endParaRPr lang="en-US" sz="6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73" y="1932903"/>
            <a:ext cx="10018713" cy="4764111"/>
          </a:xfrm>
        </p:spPr>
        <p:txBody>
          <a:bodyPr>
            <a:noAutofit/>
          </a:bodyPr>
          <a:lstStyle/>
          <a:p>
            <a:r>
              <a:rPr lang="en-US" sz="3600" dirty="0" smtClean="0"/>
              <a:t>GNU GCC Compiler(</a:t>
            </a:r>
            <a:r>
              <a:rPr lang="en-US" sz="3600" dirty="0" err="1" smtClean="0"/>
              <a:t>MinGW</a:t>
            </a:r>
            <a:r>
              <a:rPr lang="en-US" sz="3600" dirty="0" smtClean="0"/>
              <a:t>)</a:t>
            </a:r>
          </a:p>
          <a:p>
            <a:r>
              <a:rPr lang="en-US" sz="3600" dirty="0" err="1" smtClean="0"/>
              <a:t>CodeBlocks</a:t>
            </a:r>
            <a:r>
              <a:rPr lang="en-US" sz="3600" dirty="0" smtClean="0"/>
              <a:t> IDE</a:t>
            </a:r>
          </a:p>
          <a:p>
            <a:r>
              <a:rPr lang="en-US" sz="3600" dirty="0" smtClean="0"/>
              <a:t>Notepad++</a:t>
            </a:r>
            <a:endParaRPr lang="en-US" sz="3600" dirty="0"/>
          </a:p>
          <a:p>
            <a:r>
              <a:rPr lang="en-US" sz="3600" dirty="0" smtClean="0"/>
              <a:t>Special Header Files</a:t>
            </a:r>
          </a:p>
          <a:p>
            <a:pPr lvl="1"/>
            <a:r>
              <a:rPr lang="en-US" sz="3600" dirty="0" err="1" smtClean="0"/>
              <a:t>Windows.h</a:t>
            </a:r>
            <a:endParaRPr lang="en-US" sz="3600" dirty="0" smtClean="0"/>
          </a:p>
          <a:p>
            <a:pPr marL="128016" lvl="1" indent="0">
              <a:buNone/>
            </a:pPr>
            <a:r>
              <a:rPr lang="en-US" sz="3600" dirty="0" smtClean="0"/>
              <a:t>(for accessing some windows based DOS functions, like system, </a:t>
            </a:r>
            <a:r>
              <a:rPr lang="en-US" sz="3600" dirty="0" err="1" smtClean="0"/>
              <a:t>cmd</a:t>
            </a:r>
            <a:r>
              <a:rPr lang="en-US" sz="3600" dirty="0" smtClean="0"/>
              <a:t>, etc. )</a:t>
            </a:r>
          </a:p>
          <a:p>
            <a:pPr lvl="1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825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461" y="106252"/>
            <a:ext cx="2714202" cy="11945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Flow Chart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34" y="296214"/>
            <a:ext cx="5488589" cy="633640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90918" y="1198808"/>
            <a:ext cx="3814336" cy="3124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THIS IS A SIMPLIFED FLOW CHART</a:t>
            </a:r>
          </a:p>
        </p:txBody>
      </p:sp>
    </p:spTree>
    <p:extLst>
      <p:ext uri="{BB962C8B-B14F-4D97-AF65-F5344CB8AC3E}">
        <p14:creationId xmlns:p14="http://schemas.microsoft.com/office/powerpoint/2010/main" val="5470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38" y="463638"/>
            <a:ext cx="5058158" cy="1146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Acknowledgements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76530"/>
            <a:ext cx="10018713" cy="4134117"/>
          </a:xfrm>
        </p:spPr>
        <p:txBody>
          <a:bodyPr/>
          <a:lstStyle/>
          <a:p>
            <a:r>
              <a:rPr lang="en-US" dirty="0" smtClean="0"/>
              <a:t>Stackoverflow.com</a:t>
            </a:r>
          </a:p>
          <a:p>
            <a:r>
              <a:rPr lang="en-US" dirty="0" smtClean="0"/>
              <a:t>Cplusplus.com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703" y="582769"/>
            <a:ext cx="5972557" cy="6020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Future </a:t>
            </a:r>
            <a:r>
              <a:rPr lang="en-US" dirty="0" smtClean="0">
                <a:solidFill>
                  <a:schemeClr val="accent2"/>
                </a:solidFill>
              </a:rPr>
              <a:t>Work Or Motivations 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8947"/>
            <a:ext cx="10018713" cy="472225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Converting this project from C to Java</a:t>
            </a:r>
          </a:p>
          <a:p>
            <a:r>
              <a:rPr lang="en-US" sz="4400" dirty="0" smtClean="0"/>
              <a:t>Android Apps.</a:t>
            </a:r>
          </a:p>
          <a:p>
            <a:r>
              <a:rPr lang="en-US" sz="4400" dirty="0" smtClean="0"/>
              <a:t>Improved PHP and MySQL version</a:t>
            </a:r>
          </a:p>
          <a:p>
            <a:r>
              <a:rPr lang="en-US" sz="4400" dirty="0" smtClean="0"/>
              <a:t>Adding Network Based Database</a:t>
            </a:r>
          </a:p>
          <a:p>
            <a:r>
              <a:rPr lang="en-US" sz="4400" dirty="0" smtClean="0"/>
              <a:t>Using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1805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7799" y="3235817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Thanks to all 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</TotalTime>
  <Words>189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Project  Student Database  Management</vt:lpstr>
      <vt:lpstr>Slide Contents</vt:lpstr>
      <vt:lpstr>Features</vt:lpstr>
      <vt:lpstr>Applications</vt:lpstr>
      <vt:lpstr>Equipments </vt:lpstr>
      <vt:lpstr>Flow Chart</vt:lpstr>
      <vt:lpstr>Acknowledgements</vt:lpstr>
      <vt:lpstr>Future Work Or Motivations  </vt:lpstr>
      <vt:lpstr>Thanks to 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Student Database  Management</dc:title>
  <dc:creator>ashiq</dc:creator>
  <cp:lastModifiedBy>ashiq</cp:lastModifiedBy>
  <cp:revision>30</cp:revision>
  <dcterms:created xsi:type="dcterms:W3CDTF">2014-03-25T14:38:35Z</dcterms:created>
  <dcterms:modified xsi:type="dcterms:W3CDTF">2014-03-26T05:47:32Z</dcterms:modified>
</cp:coreProperties>
</file>