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6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3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45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8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4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11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5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2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6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4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7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59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on</a:t>
            </a:r>
            <a:br>
              <a:rPr lang="en-US" dirty="0" smtClean="0"/>
            </a:br>
            <a:r>
              <a:rPr lang="en-US" dirty="0" smtClean="0"/>
              <a:t>CGPA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c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27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the group :06</a:t>
            </a:r>
            <a:br>
              <a:rPr lang="en-US" dirty="0" smtClean="0"/>
            </a:br>
            <a:r>
              <a:rPr lang="en-US" dirty="0" smtClean="0"/>
              <a:t>name of the </a:t>
            </a:r>
            <a:r>
              <a:rPr lang="en-US" dirty="0"/>
              <a:t>group :bat-minded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Members name &amp;  id: </a:t>
            </a:r>
          </a:p>
          <a:p>
            <a:r>
              <a:rPr lang="en-US" dirty="0" smtClean="0"/>
              <a:t>                                 1. </a:t>
            </a:r>
            <a:r>
              <a:rPr lang="en-US" dirty="0" err="1" smtClean="0"/>
              <a:t>md.</a:t>
            </a:r>
            <a:r>
              <a:rPr lang="en-US" dirty="0" smtClean="0"/>
              <a:t> </a:t>
            </a:r>
            <a:r>
              <a:rPr lang="en-US" dirty="0" err="1" smtClean="0"/>
              <a:t>Shihab</a:t>
            </a:r>
            <a:r>
              <a:rPr lang="en-US" dirty="0" smtClean="0"/>
              <a:t> Uddin   :    13101027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n-US" dirty="0" smtClean="0"/>
              <a:t>                  </a:t>
            </a:r>
            <a:r>
              <a:rPr lang="en-US" dirty="0" smtClean="0"/>
              <a:t>2. </a:t>
            </a:r>
            <a:r>
              <a:rPr lang="en-US" dirty="0" err="1" smtClean="0"/>
              <a:t>alem</a:t>
            </a:r>
            <a:r>
              <a:rPr lang="en-US" dirty="0" smtClean="0"/>
              <a:t> </a:t>
            </a:r>
            <a:r>
              <a:rPr lang="en-US" dirty="0" err="1" smtClean="0"/>
              <a:t>ceasar</a:t>
            </a:r>
            <a:r>
              <a:rPr lang="en-US" dirty="0" smtClean="0"/>
              <a:t> Biswas: 13101037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                                 3. </a:t>
            </a:r>
            <a:r>
              <a:rPr lang="en-US" dirty="0" err="1" smtClean="0"/>
              <a:t>nadim</a:t>
            </a:r>
            <a:r>
              <a:rPr lang="en-US" dirty="0" smtClean="0"/>
              <a:t> </a:t>
            </a:r>
            <a:r>
              <a:rPr lang="en-US" dirty="0" err="1" smtClean="0"/>
              <a:t>hossen</a:t>
            </a:r>
            <a:r>
              <a:rPr lang="en-US" dirty="0" smtClean="0"/>
              <a:t> :   13101046</a:t>
            </a:r>
          </a:p>
        </p:txBody>
      </p:sp>
    </p:spTree>
    <p:extLst>
      <p:ext uri="{BB962C8B-B14F-4D97-AF65-F5344CB8AC3E}">
        <p14:creationId xmlns:p14="http://schemas.microsoft.com/office/powerpoint/2010/main" val="42109836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of this </a:t>
            </a:r>
            <a:r>
              <a:rPr lang="en-US" dirty="0" smtClean="0"/>
              <a:t>code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There was so many concept and expectation from this code …… </a:t>
            </a:r>
          </a:p>
          <a:p>
            <a:r>
              <a:rPr lang="en-US" cap="none" dirty="0" smtClean="0"/>
              <a:t>1.  it </a:t>
            </a:r>
            <a:r>
              <a:rPr lang="en-US" cap="none" dirty="0" smtClean="0"/>
              <a:t>is an amazing concept that can print the results and information of the students in a modern &amp; smart way.</a:t>
            </a:r>
          </a:p>
          <a:p>
            <a:endParaRPr lang="en-US" cap="none" dirty="0" smtClean="0"/>
          </a:p>
          <a:p>
            <a:r>
              <a:rPr lang="en-US" cap="none" dirty="0" smtClean="0"/>
              <a:t>2. it was assumed that user wi</a:t>
            </a:r>
            <a:r>
              <a:rPr lang="en-US" cap="none" dirty="0" smtClean="0"/>
              <a:t>ll get his/her result and information by searching with id or name </a:t>
            </a:r>
          </a:p>
          <a:p>
            <a:endParaRPr lang="en-US" cap="none" dirty="0" smtClean="0"/>
          </a:p>
          <a:p>
            <a:r>
              <a:rPr lang="en-US" cap="none" dirty="0" smtClean="0"/>
              <a:t>3. it will </a:t>
            </a:r>
            <a:r>
              <a:rPr lang="en-US" cap="none" dirty="0" smtClean="0"/>
              <a:t>only </a:t>
            </a:r>
            <a:r>
              <a:rPr lang="en-US" cap="none" dirty="0" smtClean="0"/>
              <a:t>give the user all the student results and information in one click.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178189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Our code have a very few application </a:t>
            </a:r>
          </a:p>
          <a:p>
            <a:r>
              <a:rPr lang="en-US" dirty="0" smtClean="0"/>
              <a:t>1.  it will print only the results and student information of all the students of 8 semester of a university.</a:t>
            </a:r>
          </a:p>
          <a:p>
            <a:r>
              <a:rPr lang="en-US" dirty="0" smtClean="0"/>
              <a:t>You cant get your own semester result specifically </a:t>
            </a:r>
          </a:p>
          <a:p>
            <a:r>
              <a:rPr lang="en-US" dirty="0" smtClean="0"/>
              <a:t>3. neither your own information specifically.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( we are sorry for all of this limitations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2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smtClean="0"/>
              <a:t>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There were used only two function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structure </a:t>
            </a:r>
          </a:p>
          <a:p>
            <a:pPr marL="0" indent="0">
              <a:buNone/>
            </a:pPr>
            <a:r>
              <a:rPr lang="en-US" dirty="0" smtClean="0"/>
              <a:t> 2. file system </a:t>
            </a:r>
          </a:p>
        </p:txBody>
      </p:sp>
    </p:spTree>
    <p:extLst>
      <p:ext uri="{BB962C8B-B14F-4D97-AF65-F5344CB8AC3E}">
        <p14:creationId xmlns:p14="http://schemas.microsoft.com/office/powerpoint/2010/main" val="1233919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cap="none" dirty="0" smtClean="0"/>
              <a:t>1.This code will print the result of all the students of total 8 semester</a:t>
            </a:r>
          </a:p>
          <a:p>
            <a:endParaRPr lang="en-US" sz="2400" cap="none" dirty="0" smtClean="0"/>
          </a:p>
          <a:p>
            <a:r>
              <a:rPr lang="en-US" sz="2400" cap="none" dirty="0" smtClean="0"/>
              <a:t>2.There is no searching option is available on the console 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359616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flow way of this code is given below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taking input from file (all student info.txt)</a:t>
            </a:r>
          </a:p>
          <a:p>
            <a:r>
              <a:rPr lang="en-US" dirty="0" smtClean="0"/>
              <a:t>2. organize it  in a structured way by </a:t>
            </a:r>
            <a:r>
              <a:rPr lang="en-US" dirty="0" err="1" smtClean="0"/>
              <a:t>struct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3. and giving the output in the console </a:t>
            </a:r>
          </a:p>
          <a:p>
            <a:r>
              <a:rPr lang="en-US" dirty="0" smtClean="0"/>
              <a:t>4.it will save the information in a text file named 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08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modification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code could be the best  and more professional if we would add this applications</a:t>
            </a:r>
          </a:p>
          <a:p>
            <a:r>
              <a:rPr lang="en-US" dirty="0" smtClean="0"/>
              <a:t>1. get result with searching student id </a:t>
            </a:r>
          </a:p>
          <a:p>
            <a:r>
              <a:rPr lang="en-US" dirty="0" smtClean="0"/>
              <a:t>2. get the whole semester result by asking student year and semester </a:t>
            </a:r>
          </a:p>
          <a:p>
            <a:r>
              <a:rPr lang="en-US" dirty="0" smtClean="0"/>
              <a:t>3. statistics on the every semester  result </a:t>
            </a:r>
          </a:p>
          <a:p>
            <a:r>
              <a:rPr lang="en-US" dirty="0" smtClean="0"/>
              <a:t>4. average </a:t>
            </a:r>
            <a:r>
              <a:rPr lang="en-US" dirty="0" err="1" smtClean="0"/>
              <a:t>cgpa</a:t>
            </a:r>
            <a:r>
              <a:rPr lang="en-US" dirty="0" smtClean="0"/>
              <a:t> of a semester </a:t>
            </a:r>
          </a:p>
          <a:p>
            <a:r>
              <a:rPr lang="en-US" dirty="0" smtClean="0"/>
              <a:t>5.and much more…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84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44" y="2367092"/>
            <a:ext cx="10364451" cy="1596177"/>
          </a:xfrm>
        </p:spPr>
        <p:txBody>
          <a:bodyPr/>
          <a:lstStyle/>
          <a:p>
            <a:r>
              <a:rPr lang="en-US" dirty="0" smtClean="0"/>
              <a:t>Thank you 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514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118</TotalTime>
  <Words>329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Project on CGPA management system </vt:lpstr>
      <vt:lpstr>Number of the group :06 name of the group :bat-minded</vt:lpstr>
      <vt:lpstr>Feature of this code function </vt:lpstr>
      <vt:lpstr>Application </vt:lpstr>
      <vt:lpstr>Used function </vt:lpstr>
      <vt:lpstr>interface</vt:lpstr>
      <vt:lpstr>Flow chart</vt:lpstr>
      <vt:lpstr>Further modification </vt:lpstr>
      <vt:lpstr>Thank you 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CGPA management system</dc:title>
  <dc:creator>Hp</dc:creator>
  <cp:lastModifiedBy>Hp</cp:lastModifiedBy>
  <cp:revision>12</cp:revision>
  <dcterms:created xsi:type="dcterms:W3CDTF">2014-03-24T19:29:35Z</dcterms:created>
  <dcterms:modified xsi:type="dcterms:W3CDTF">2014-03-25T04:11:55Z</dcterms:modified>
</cp:coreProperties>
</file>