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number-10</a:t>
            </a:r>
            <a:br>
              <a:rPr lang="en-US" dirty="0" smtClean="0"/>
            </a:br>
            <a:r>
              <a:rPr lang="en-US" dirty="0" smtClean="0"/>
              <a:t>Product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members:  </a:t>
            </a:r>
          </a:p>
          <a:p>
            <a:r>
              <a:rPr lang="en-US" dirty="0" smtClean="0"/>
              <a:t>Name : Ireen Akter</a:t>
            </a:r>
          </a:p>
          <a:p>
            <a:r>
              <a:rPr lang="en-US" dirty="0" smtClean="0"/>
              <a:t>ID:13101028</a:t>
            </a:r>
          </a:p>
          <a:p>
            <a:r>
              <a:rPr lang="en-US" dirty="0" smtClean="0"/>
              <a:t>Name : Monika Akter</a:t>
            </a:r>
          </a:p>
          <a:p>
            <a:r>
              <a:rPr lang="en-US" dirty="0" smtClean="0"/>
              <a:t>ID:13101032</a:t>
            </a:r>
          </a:p>
          <a:p>
            <a:r>
              <a:rPr lang="en-US" dirty="0" smtClean="0"/>
              <a:t>Name : Tushar Ahmed</a:t>
            </a:r>
          </a:p>
          <a:p>
            <a:r>
              <a:rPr lang="en-US" dirty="0" smtClean="0"/>
              <a:t>ID:13101034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5562600" cy="1143000"/>
          </a:xfrm>
        </p:spPr>
        <p:txBody>
          <a:bodyPr/>
          <a:lstStyle/>
          <a:p>
            <a:r>
              <a:rPr lang="en-US" dirty="0" smtClean="0"/>
              <a:t>Feature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1.Brand_name</a:t>
            </a:r>
          </a:p>
          <a:p>
            <a:pPr marL="0" indent="0">
              <a:buNone/>
            </a:pPr>
            <a:r>
              <a:rPr lang="en-US" dirty="0" smtClean="0"/>
              <a:t>2.Count</a:t>
            </a:r>
          </a:p>
          <a:p>
            <a:pPr marL="0" indent="0">
              <a:buNone/>
            </a:pPr>
            <a:r>
              <a:rPr lang="en-US" dirty="0" smtClean="0"/>
              <a:t>3.Price</a:t>
            </a:r>
          </a:p>
          <a:p>
            <a:pPr marL="0" indent="0">
              <a:buNone/>
            </a:pPr>
            <a:r>
              <a:rPr lang="en-US" dirty="0" smtClean="0"/>
              <a:t>4.Weight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9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5943600" cy="1143000"/>
          </a:xfrm>
        </p:spPr>
        <p:txBody>
          <a:bodyPr/>
          <a:lstStyle/>
          <a:p>
            <a:r>
              <a:rPr lang="en-US" dirty="0" smtClean="0"/>
              <a:t>Project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Product management system mostly use in super shops. And it can be used in any types of shop.</a:t>
            </a:r>
          </a:p>
        </p:txBody>
      </p:sp>
    </p:spTree>
    <p:extLst>
      <p:ext uri="{BB962C8B-B14F-4D97-AF65-F5344CB8AC3E}">
        <p14:creationId xmlns:p14="http://schemas.microsoft.com/office/powerpoint/2010/main" val="375744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5638800" cy="1143000"/>
          </a:xfrm>
        </p:spPr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1.Structure</a:t>
            </a:r>
          </a:p>
          <a:p>
            <a:r>
              <a:rPr lang="en-US" dirty="0" smtClean="0"/>
              <a:t>2.Database</a:t>
            </a:r>
          </a:p>
          <a:p>
            <a:r>
              <a:rPr lang="en-US" dirty="0" smtClean="0"/>
              <a:t>A)File system</a:t>
            </a:r>
          </a:p>
          <a:p>
            <a:r>
              <a:rPr lang="en-US" dirty="0" smtClean="0"/>
              <a:t>3.String</a:t>
            </a:r>
          </a:p>
          <a:p>
            <a:r>
              <a:rPr lang="en-US" dirty="0" smtClean="0"/>
              <a:t>4.Array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47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768912" y="1469571"/>
            <a:ext cx="1923676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762188" y="2516230"/>
            <a:ext cx="1930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Struct info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495488" y="3506830"/>
            <a:ext cx="2463800" cy="1447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compare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536700" y="5729330"/>
            <a:ext cx="1778000" cy="977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534150" y="5729330"/>
            <a:ext cx="1657350" cy="977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>
            <a:off x="2425700" y="4230730"/>
            <a:ext cx="1069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2425700" y="4230730"/>
            <a:ext cx="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959288" y="4230730"/>
            <a:ext cx="1403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7362825" y="4230730"/>
            <a:ext cx="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5" idx="0"/>
          </p:cNvCxnSpPr>
          <p:nvPr/>
        </p:nvCxnSpPr>
        <p:spPr>
          <a:xfrm flipH="1">
            <a:off x="4727388" y="2082219"/>
            <a:ext cx="3362" cy="434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6" idx="0"/>
          </p:cNvCxnSpPr>
          <p:nvPr/>
        </p:nvCxnSpPr>
        <p:spPr>
          <a:xfrm>
            <a:off x="4727388" y="3128878"/>
            <a:ext cx="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4519" y="3861398"/>
            <a:ext cx="97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9288" y="3826891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match</a:t>
            </a:r>
            <a:endParaRPr lang="en-US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88900" y="51933"/>
            <a:ext cx="28956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1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536"/>
            <a:ext cx="6477000" cy="1143000"/>
          </a:xfrm>
        </p:spPr>
        <p:txBody>
          <a:bodyPr/>
          <a:lstStyle/>
          <a:p>
            <a:r>
              <a:rPr lang="en-US" dirty="0" smtClean="0"/>
              <a:t>Future Improve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1.We can change any info about product details.</a:t>
            </a:r>
          </a:p>
          <a:p>
            <a:pPr marL="0" indent="0">
              <a:buNone/>
            </a:pPr>
            <a:r>
              <a:rPr lang="en-US" dirty="0" smtClean="0"/>
              <a:t>2.We can input more data.</a:t>
            </a:r>
          </a:p>
          <a:p>
            <a:pPr marL="0" indent="0">
              <a:buNone/>
            </a:pPr>
            <a:r>
              <a:rPr lang="en-US" dirty="0" smtClean="0"/>
              <a:t>3.We can input more searching and adding option.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6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6172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is important for digitalized shopping system. It’s fasten the selling and buying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61722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59</TotalTime>
  <Words>114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Group number-10 Product management system</vt:lpstr>
      <vt:lpstr>Feature </vt:lpstr>
      <vt:lpstr>Project Application</vt:lpstr>
      <vt:lpstr>Platform</vt:lpstr>
      <vt:lpstr>Flow Chart</vt:lpstr>
      <vt:lpstr>Future Improve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number-10 Product management system</dc:title>
  <dc:creator>Manchester united</dc:creator>
  <cp:lastModifiedBy>Manchester united</cp:lastModifiedBy>
  <cp:revision>13</cp:revision>
  <dcterms:created xsi:type="dcterms:W3CDTF">2006-08-16T00:00:00Z</dcterms:created>
  <dcterms:modified xsi:type="dcterms:W3CDTF">2014-03-24T21:37:28Z</dcterms:modified>
</cp:coreProperties>
</file>