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3" r:id="rId9"/>
    <p:sldId id="262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96" autoAdjust="0"/>
    <p:restoredTop sz="94660"/>
  </p:normalViewPr>
  <p:slideViewPr>
    <p:cSldViewPr>
      <p:cViewPr>
        <p:scale>
          <a:sx n="64" d="100"/>
          <a:sy n="64" d="100"/>
        </p:scale>
        <p:origin x="-72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A7789-5AB4-408F-8559-98F1D9B9C3DA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C906-5F59-4006-B512-4BD14B0CF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029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Rounded Rectangle 1158"/>
          <p:cNvSpPr/>
          <p:nvPr userDrawn="1"/>
        </p:nvSpPr>
        <p:spPr>
          <a:xfrm>
            <a:off x="685800" y="1600200"/>
            <a:ext cx="7848600" cy="419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527852"/>
            <a:ext cx="2133600" cy="365125"/>
          </a:xfrm>
          <a:prstGeom prst="round2Same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000672-6BBE-4C9D-B5C2-A7C68FDC4277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527852"/>
            <a:ext cx="2895600" cy="365125"/>
          </a:xfrm>
          <a:prstGeom prst="round2Same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1300" y="6527852"/>
            <a:ext cx="2133600" cy="365125"/>
          </a:xfrm>
          <a:prstGeom prst="round2Same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279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2B366C9-C11B-414D-9EAF-C167D53566F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20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C105A5-A65E-4E86-9431-EF7AFF3E6D4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783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txBody>
          <a:bodyPr/>
          <a:lstStyle/>
          <a:p>
            <a:fld id="{E3E37EBB-52E8-4A09-A1EB-82EEC4D1EFF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txBody>
          <a:bodyPr/>
          <a:lstStyle/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C2381F-D68F-475E-BDCF-564CAD0F2606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18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41AC97-7176-4E80-B48F-6422F783DC15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384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7A15E9-EAC1-4A7F-87B6-63CEDA7858B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98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263F94-A92D-4C56-A24B-AD5FAAEDBA0C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067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9739BF-D9F6-459A-B87E-B4C661D65B1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72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3BDA3F-D696-4321-A1C1-2ED32A0AFAA8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511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3A9815-A3F0-4E7D-A9C4-737808D14762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312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152400"/>
            <a:ext cx="8610600" cy="6172200"/>
          </a:xfrm>
          <a:prstGeom prst="round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527852"/>
            <a:ext cx="2133600" cy="365125"/>
          </a:xfrm>
          <a:prstGeom prst="round2Same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3A54CA-49EF-4DA9-91BF-F6871C5DD6E3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527852"/>
            <a:ext cx="2895600" cy="365125"/>
          </a:xfrm>
          <a:prstGeom prst="round2Same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1300" y="6527852"/>
            <a:ext cx="2133600" cy="365125"/>
          </a:xfrm>
          <a:prstGeom prst="round2SameRect">
            <a:avLst/>
          </a:prstGeom>
          <a:solidFill>
            <a:srgbClr val="000000">
              <a:alpha val="52157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745662-C72B-4CE4-A20B-76D3A76B1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03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ingsimplified.com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077200" cy="1828799"/>
          </a:xfrm>
        </p:spPr>
        <p:txBody>
          <a:bodyPr/>
          <a:lstStyle/>
          <a:p>
            <a:r>
              <a:rPr lang="en-US" smtClean="0"/>
              <a:t>Group </a:t>
            </a:r>
            <a:r>
              <a:rPr lang="en-US" smtClean="0"/>
              <a:t>number-02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Quick Search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 members:  </a:t>
            </a:r>
          </a:p>
          <a:p>
            <a:r>
              <a:rPr lang="en-US" dirty="0" smtClean="0"/>
              <a:t>Name : </a:t>
            </a:r>
            <a:r>
              <a:rPr lang="en-US" dirty="0" err="1" smtClean="0"/>
              <a:t>Hridhi</a:t>
            </a:r>
            <a:r>
              <a:rPr lang="en-US" dirty="0" smtClean="0"/>
              <a:t> </a:t>
            </a:r>
            <a:r>
              <a:rPr lang="en-US" dirty="0" err="1" smtClean="0"/>
              <a:t>Nandini</a:t>
            </a:r>
            <a:endParaRPr lang="en-US" dirty="0" smtClean="0"/>
          </a:p>
          <a:p>
            <a:r>
              <a:rPr lang="en-US" dirty="0" smtClean="0"/>
              <a:t>ID:13101003</a:t>
            </a:r>
          </a:p>
          <a:p>
            <a:r>
              <a:rPr lang="en-US" dirty="0" smtClean="0"/>
              <a:t>Name : </a:t>
            </a:r>
            <a:r>
              <a:rPr lang="en-US" dirty="0" err="1" smtClean="0"/>
              <a:t>Newaz</a:t>
            </a:r>
            <a:r>
              <a:rPr lang="en-US" dirty="0" smtClean="0"/>
              <a:t> Sharif</a:t>
            </a:r>
          </a:p>
          <a:p>
            <a:r>
              <a:rPr lang="en-US" dirty="0" smtClean="0"/>
              <a:t>ID:13101008</a:t>
            </a:r>
          </a:p>
          <a:p>
            <a:r>
              <a:rPr lang="en-US" dirty="0" smtClean="0"/>
              <a:t>Name : </a:t>
            </a:r>
            <a:r>
              <a:rPr lang="en-US" dirty="0" err="1" smtClean="0"/>
              <a:t>Falgune</a:t>
            </a:r>
            <a:r>
              <a:rPr lang="en-US" dirty="0" smtClean="0"/>
              <a:t> </a:t>
            </a:r>
            <a:r>
              <a:rPr lang="en-US" dirty="0" err="1" smtClean="0"/>
              <a:t>Mazumder</a:t>
            </a:r>
            <a:r>
              <a:rPr lang="en-US" dirty="0" smtClean="0"/>
              <a:t> </a:t>
            </a:r>
            <a:r>
              <a:rPr lang="en-US" dirty="0" err="1" smtClean="0"/>
              <a:t>Geet</a:t>
            </a:r>
            <a:endParaRPr lang="en-US" dirty="0" smtClean="0"/>
          </a:p>
          <a:p>
            <a:r>
              <a:rPr lang="en-US" dirty="0" smtClean="0"/>
              <a:t>ID:13101021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3965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can helps people to get any word information quickly.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7EBB-52E8-4A09-A1EB-82EEC4D1EFF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5662-C72B-4CE4-A20B-76D3A76B16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Thanks to  my dear friends </a:t>
            </a:r>
            <a:r>
              <a:rPr lang="en-US" dirty="0" err="1" smtClean="0"/>
              <a:t>Arif</a:t>
            </a:r>
            <a:r>
              <a:rPr lang="en-US" dirty="0" smtClean="0"/>
              <a:t> </a:t>
            </a:r>
            <a:r>
              <a:rPr lang="en-US" dirty="0" err="1" smtClean="0"/>
              <a:t>jahan</a:t>
            </a:r>
            <a:r>
              <a:rPr lang="en-US" dirty="0" smtClean="0"/>
              <a:t> ,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Tushar</a:t>
            </a:r>
            <a:r>
              <a:rPr lang="en-US" dirty="0" smtClean="0"/>
              <a:t> and </a:t>
            </a:r>
            <a:r>
              <a:rPr lang="en-US" dirty="0" err="1" smtClean="0"/>
              <a:t>shishir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they help us a lot to do this project.</a:t>
            </a:r>
          </a:p>
          <a:p>
            <a:pPr>
              <a:buNone/>
            </a:pPr>
            <a:r>
              <a:rPr lang="en-US" dirty="0" smtClean="0"/>
              <a:t>&amp;  a special thanks to Mr. </a:t>
            </a:r>
            <a:r>
              <a:rPr lang="en-US" dirty="0" err="1" smtClean="0"/>
              <a:t>Asif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 Sir.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7EBB-52E8-4A09-A1EB-82EEC4D1EFF1}" type="datetime1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5662-C72B-4CE4-A20B-76D3A76B16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Features</a:t>
            </a:r>
          </a:p>
          <a:p>
            <a:r>
              <a:rPr lang="en-US" dirty="0" smtClean="0"/>
              <a:t>Equipments</a:t>
            </a:r>
          </a:p>
          <a:p>
            <a:r>
              <a:rPr lang="en-US" dirty="0" smtClean="0"/>
              <a:t>Project Application</a:t>
            </a:r>
          </a:p>
          <a:p>
            <a:r>
              <a:rPr lang="en-US" dirty="0" smtClean="0"/>
              <a:t>Platform</a:t>
            </a:r>
          </a:p>
          <a:p>
            <a:r>
              <a:rPr lang="en-US" dirty="0" smtClean="0"/>
              <a:t>Flow chart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Reference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7EBB-52E8-4A09-A1EB-82EEC4D1EFF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5662-C72B-4CE4-A20B-76D3A76B16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1.Word_name</a:t>
            </a:r>
          </a:p>
          <a:p>
            <a:pPr marL="0" indent="0">
              <a:buNone/>
            </a:pPr>
            <a:r>
              <a:rPr lang="en-US" dirty="0" smtClean="0"/>
              <a:t>2.Parts_of_speech</a:t>
            </a:r>
          </a:p>
          <a:p>
            <a:pPr marL="0" indent="0">
              <a:buNone/>
            </a:pPr>
            <a:r>
              <a:rPr lang="en-US" dirty="0" smtClean="0"/>
              <a:t>3.Mean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7EBB-52E8-4A09-A1EB-82EEC4D1EFF1}" type="datetime1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96875"/>
          </a:xfrm>
        </p:spPr>
        <p:txBody>
          <a:bodyPr/>
          <a:lstStyle/>
          <a:p>
            <a:fld id="{95745662-C72B-4CE4-A20B-76D3A76B16F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45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Equipments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CodeBlocks IDE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Text document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Dev c++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7EBB-52E8-4A09-A1EB-82EEC4D1EFF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5662-C72B-4CE4-A20B-76D3A76B16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Search Dictionary mostly use in education . Example-school , college,  university …etc. And it can be easily used by any people who needs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7EBB-52E8-4A09-A1EB-82EEC4D1EFF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5662-C72B-4CE4-A20B-76D3A76B16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1.Header Files</a:t>
            </a:r>
          </a:p>
          <a:p>
            <a:pPr marL="514350" indent="-514350">
              <a:buNone/>
            </a:pPr>
            <a:r>
              <a:rPr lang="en-US" dirty="0" smtClean="0"/>
              <a:t>2.Structure</a:t>
            </a:r>
          </a:p>
          <a:p>
            <a:pPr marL="514350" indent="-514350">
              <a:buNone/>
            </a:pPr>
            <a:r>
              <a:rPr lang="en-US" dirty="0" smtClean="0"/>
              <a:t>3.Database</a:t>
            </a:r>
          </a:p>
          <a:p>
            <a:pPr marL="514350" indent="-514350">
              <a:buNone/>
            </a:pPr>
            <a:r>
              <a:rPr lang="en-US" dirty="0" smtClean="0"/>
              <a:t>     A)File system</a:t>
            </a:r>
          </a:p>
          <a:p>
            <a:pPr marL="514350" indent="-514350">
              <a:buNone/>
            </a:pPr>
            <a:r>
              <a:rPr lang="en-US" dirty="0" smtClean="0"/>
              <a:t>4. Array</a:t>
            </a:r>
          </a:p>
          <a:p>
            <a:pPr marL="514350" indent="-514350">
              <a:buNone/>
            </a:pPr>
            <a:r>
              <a:rPr lang="en-US" dirty="0" smtClean="0"/>
              <a:t>5. String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7EBB-52E8-4A09-A1EB-82EEC4D1EFF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5662-C72B-4CE4-A20B-76D3A76B16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</a:t>
            </a:r>
          </a:p>
          <a:p>
            <a:r>
              <a:rPr lang="en-US" sz="1100" dirty="0" smtClean="0"/>
              <a:t>                   </a:t>
            </a:r>
            <a:r>
              <a:rPr lang="en-US" sz="2000" dirty="0" smtClean="0"/>
              <a:t>IF INPUT  IS MATCH</a:t>
            </a:r>
            <a:r>
              <a:rPr lang="en-US" sz="1100" dirty="0" smtClean="0"/>
              <a:t>                                                                                            </a:t>
            </a:r>
            <a:r>
              <a:rPr lang="en-US" sz="2400" dirty="0" smtClean="0"/>
              <a:t> 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7EBB-52E8-4A09-A1EB-82EEC4D1EFF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5662-C72B-4CE4-A20B-76D3A76B16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9000" y="1676400"/>
            <a:ext cx="2133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306094" y="2323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71800" y="25908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344194" y="3123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48000" y="32766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LOADING DATA  FROM FILE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343400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3124200" y="4114800"/>
            <a:ext cx="28956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 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943600" y="44958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6706394" y="49522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1371600" y="44196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028700" y="4838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81000" y="5181600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 DATA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286000" y="54864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2" idx="2"/>
          </p:cNvCxnSpPr>
          <p:nvPr/>
        </p:nvCxnSpPr>
        <p:spPr>
          <a:xfrm rot="5400000" flipH="1" flipV="1">
            <a:off x="4191000" y="5181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00800" y="54864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more words and add antonyms, synonyms…etc</a:t>
            </a:r>
          </a:p>
          <a:p>
            <a:r>
              <a:rPr lang="en-US" dirty="0" smtClean="0"/>
              <a:t>Convert this project into mobile apps like java and android apps.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7EBB-52E8-4A09-A1EB-82EEC4D1EFF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5662-C72B-4CE4-A20B-76D3A76B16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www.google.com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hlinkClick r:id="rId2"/>
              </a:rPr>
              <a:t>cplusplus.com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hlinkClick r:id="rId3"/>
              </a:rPr>
              <a:t>programmingsimplified.com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7EBB-52E8-4A09-A1EB-82EEC4D1EFF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5662-C72B-4CE4-A20B-76D3A76B16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205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Group number-02 Quick Search Dictionary</vt:lpstr>
      <vt:lpstr>Contents</vt:lpstr>
      <vt:lpstr>Features</vt:lpstr>
      <vt:lpstr>Equipments </vt:lpstr>
      <vt:lpstr>Project Application</vt:lpstr>
      <vt:lpstr>Platform</vt:lpstr>
      <vt:lpstr>Flow Chart</vt:lpstr>
      <vt:lpstr>Future work</vt:lpstr>
      <vt:lpstr>Reference</vt:lpstr>
      <vt:lpstr>Conclusion</vt:lpstr>
      <vt:lpstr>Thanks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Ge Et</cp:lastModifiedBy>
  <cp:revision>54</cp:revision>
  <dcterms:created xsi:type="dcterms:W3CDTF">2011-06-05T17:42:14Z</dcterms:created>
  <dcterms:modified xsi:type="dcterms:W3CDTF">2014-03-27T06:16:20Z</dcterms:modified>
</cp:coreProperties>
</file>