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4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1B5C3-4689-4CB0-B248-9FF554535D4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8EF23E-E44B-4C3E-906B-61BA2A11D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1B5C3-4689-4CB0-B248-9FF554535D4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8EF23E-E44B-4C3E-906B-61BA2A11D9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1B5C3-4689-4CB0-B248-9FF554535D4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8EF23E-E44B-4C3E-906B-61BA2A11D9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1B5C3-4689-4CB0-B248-9FF554535D4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8EF23E-E44B-4C3E-906B-61BA2A11D9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1B5C3-4689-4CB0-B248-9FF554535D4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8EF23E-E44B-4C3E-906B-61BA2A11D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1B5C3-4689-4CB0-B248-9FF554535D4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8EF23E-E44B-4C3E-906B-61BA2A11D9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1B5C3-4689-4CB0-B248-9FF554535D4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8EF23E-E44B-4C3E-906B-61BA2A11D9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1B5C3-4689-4CB0-B248-9FF554535D4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8EF23E-E44B-4C3E-906B-61BA2A11D9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1B5C3-4689-4CB0-B248-9FF554535D4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8EF23E-E44B-4C3E-906B-61BA2A11D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1B5C3-4689-4CB0-B248-9FF554535D4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8EF23E-E44B-4C3E-906B-61BA2A11D9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1B5C3-4689-4CB0-B248-9FF554535D4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8EF23E-E44B-4C3E-906B-61BA2A11D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8E1B5C3-4689-4CB0-B248-9FF554535D45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28EF23E-E44B-4C3E-906B-61BA2A11D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OUR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ON:A2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</a:t>
            </a:r>
            <a:r>
              <a:rPr lang="en-US" sz="4400" i="1" u="sng" dirty="0" smtClean="0"/>
              <a:t>PROJECT TITLE</a:t>
            </a:r>
          </a:p>
          <a:p>
            <a:pPr>
              <a:buNone/>
            </a:pPr>
            <a:r>
              <a:rPr lang="en-US" dirty="0" smtClean="0"/>
              <a:t>              BANK ACCOUNT MANAGEMENT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ID:</a:t>
            </a:r>
          </a:p>
          <a:p>
            <a:pPr>
              <a:buNone/>
            </a:pPr>
            <a:r>
              <a:rPr lang="en-US" dirty="0" smtClean="0"/>
              <a:t>                                     13101030</a:t>
            </a:r>
          </a:p>
          <a:p>
            <a:pPr>
              <a:buNone/>
            </a:pPr>
            <a:r>
              <a:rPr lang="en-US" dirty="0" smtClean="0"/>
              <a:t>                                          13101031</a:t>
            </a:r>
          </a:p>
          <a:p>
            <a:pPr>
              <a:buNone/>
            </a:pPr>
            <a:r>
              <a:rPr lang="en-US" dirty="0" smtClean="0"/>
              <a:t>                                              13101043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types of account in Bank</a:t>
            </a:r>
          </a:p>
          <a:p>
            <a:r>
              <a:rPr lang="en-US" dirty="0" smtClean="0"/>
              <a:t> Many Branches under this Bank</a:t>
            </a:r>
          </a:p>
          <a:p>
            <a:r>
              <a:rPr lang="en-US" dirty="0" smtClean="0"/>
              <a:t>Every users details in this Bank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sz="4400" dirty="0" smtClean="0"/>
              <a:t>To know                                      </a:t>
            </a:r>
            <a:r>
              <a:rPr lang="en-US" dirty="0" smtClean="0"/>
              <a:t>                                    </a:t>
            </a:r>
          </a:p>
          <a:p>
            <a:pPr>
              <a:buNone/>
            </a:pPr>
            <a:r>
              <a:rPr lang="en-US" dirty="0" smtClean="0"/>
              <a:t>           what kind of account use a User</a:t>
            </a:r>
          </a:p>
          <a:p>
            <a:pPr>
              <a:buNone/>
            </a:pPr>
            <a:r>
              <a:rPr lang="en-US" dirty="0" smtClean="0"/>
              <a:t>                       </a:t>
            </a:r>
          </a:p>
          <a:p>
            <a:pPr>
              <a:buNone/>
            </a:pPr>
            <a:r>
              <a:rPr lang="en-US" dirty="0" smtClean="0"/>
              <a:t>                    The User in which Branch</a:t>
            </a:r>
          </a:p>
          <a:p>
            <a:pPr>
              <a:buNone/>
            </a:pPr>
            <a:r>
              <a:rPr lang="en-US" dirty="0" smtClean="0"/>
              <a:t>     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   Details about an User  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45792" y="2895600"/>
            <a:ext cx="521208" cy="332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124200" y="3962400"/>
            <a:ext cx="533400" cy="381000"/>
          </a:xfrm>
          <a:prstGeom prst="rightArrow">
            <a:avLst>
              <a:gd name="adj1" fmla="val 4311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495800" y="51054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1828800" y="2133600"/>
            <a:ext cx="2286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Language</a:t>
            </a:r>
          </a:p>
          <a:p>
            <a:r>
              <a:rPr lang="en-US" dirty="0" smtClean="0"/>
              <a:t>FILE</a:t>
            </a:r>
          </a:p>
          <a:p>
            <a:r>
              <a:rPr lang="en-US" dirty="0" smtClean="0"/>
              <a:t>STRUCTURE</a:t>
            </a:r>
          </a:p>
          <a:p>
            <a:r>
              <a:rPr lang="en-US" dirty="0" smtClean="0"/>
              <a:t>STRING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                         </a:t>
            </a:r>
            <a:r>
              <a:rPr lang="en-US" sz="4400" dirty="0" smtClean="0"/>
              <a:t>File</a:t>
            </a:r>
          </a:p>
          <a:p>
            <a:endParaRPr lang="en-US" sz="4400" dirty="0" smtClean="0"/>
          </a:p>
          <a:p>
            <a:pPr>
              <a:buNone/>
            </a:pPr>
            <a:r>
              <a:rPr lang="en-US" sz="4400" dirty="0" smtClean="0"/>
              <a:t>                  </a:t>
            </a:r>
          </a:p>
          <a:p>
            <a:pPr>
              <a:buNone/>
            </a:pPr>
            <a:r>
              <a:rPr lang="en-US" sz="4400" dirty="0" smtClean="0"/>
              <a:t>                  </a:t>
            </a:r>
            <a:r>
              <a:rPr lang="en-US" sz="5400" dirty="0" smtClean="0"/>
              <a:t>Code</a:t>
            </a:r>
          </a:p>
          <a:p>
            <a:pPr>
              <a:buNone/>
            </a:pPr>
            <a:r>
              <a:rPr lang="en-US" sz="4400" dirty="0" smtClean="0"/>
              <a:t>              </a:t>
            </a:r>
          </a:p>
          <a:p>
            <a:pPr>
              <a:buNone/>
            </a:pPr>
            <a:r>
              <a:rPr lang="en-US" sz="4400" dirty="0" smtClean="0"/>
              <a:t>               </a:t>
            </a:r>
          </a:p>
          <a:p>
            <a:pPr>
              <a:buNone/>
            </a:pPr>
            <a:r>
              <a:rPr lang="en-US" sz="4400" dirty="0" smtClean="0"/>
              <a:t>                </a:t>
            </a:r>
            <a:r>
              <a:rPr lang="en-US" sz="6500" dirty="0" smtClean="0"/>
              <a:t>Output</a:t>
            </a:r>
            <a:endParaRPr lang="en-US" sz="6500" dirty="0"/>
          </a:p>
        </p:txBody>
      </p:sp>
      <p:sp>
        <p:nvSpPr>
          <p:cNvPr id="4" name="Down Arrow 3"/>
          <p:cNvSpPr/>
          <p:nvPr/>
        </p:nvSpPr>
        <p:spPr>
          <a:xfrm>
            <a:off x="4724400" y="2133600"/>
            <a:ext cx="484632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4648200" y="3962400"/>
            <a:ext cx="6096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</a:t>
            </a:r>
            <a:r>
              <a:rPr lang="en-US" sz="2800" dirty="0" smtClean="0"/>
              <a:t>N</a:t>
            </a:r>
          </a:p>
          <a:p>
            <a:pPr>
              <a:buNone/>
            </a:pPr>
            <a:r>
              <a:rPr lang="en-US" dirty="0" smtClean="0"/>
              <a:t>                                         Y</a:t>
            </a:r>
          </a:p>
          <a:p>
            <a:pPr>
              <a:buNone/>
            </a:pPr>
            <a:r>
              <a:rPr lang="en-US" dirty="0" smtClean="0"/>
              <a:t>               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</a:t>
            </a:r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886200" y="0"/>
            <a:ext cx="1143000" cy="5364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Start</a:t>
            </a:r>
            <a:endParaRPr lang="en-US" sz="2400" dirty="0"/>
          </a:p>
        </p:txBody>
      </p:sp>
      <p:sp>
        <p:nvSpPr>
          <p:cNvPr id="5" name="Flowchart: Data 4"/>
          <p:cNvSpPr/>
          <p:nvPr/>
        </p:nvSpPr>
        <p:spPr>
          <a:xfrm>
            <a:off x="3276600" y="914400"/>
            <a:ext cx="2362200" cy="76200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File 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3505200" y="2057400"/>
            <a:ext cx="1752600" cy="685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Every Character In File  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124200" y="3124200"/>
            <a:ext cx="2590800" cy="12192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</a:t>
            </a:r>
          </a:p>
          <a:p>
            <a:pPr algn="ctr"/>
            <a:r>
              <a:rPr lang="en-US" dirty="0" smtClean="0"/>
              <a:t> &amp;Compare In Code 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267200" y="51816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267200" y="1676400"/>
            <a:ext cx="256032" cy="368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267200" y="2743200"/>
            <a:ext cx="332232" cy="368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6400800" y="53340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6200000">
            <a:off x="6775704" y="5644896"/>
            <a:ext cx="381000" cy="521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267200" y="43434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343400" y="533400"/>
            <a:ext cx="228600" cy="368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6200000">
            <a:off x="5625084" y="5320284"/>
            <a:ext cx="408432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6200000">
            <a:off x="5257800" y="4572000"/>
            <a:ext cx="381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3886200" y="4724400"/>
            <a:ext cx="1066800" cy="4572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19" name="Flowchart: Data 18"/>
          <p:cNvSpPr/>
          <p:nvPr/>
        </p:nvSpPr>
        <p:spPr>
          <a:xfrm>
            <a:off x="3276600" y="5638800"/>
            <a:ext cx="2133600" cy="612648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Close &amp; Print</a:t>
            </a:r>
            <a:endParaRPr lang="en-US" dirty="0"/>
          </a:p>
        </p:txBody>
      </p:sp>
      <p:sp>
        <p:nvSpPr>
          <p:cNvPr id="20" name="Flowchart: Alternate Process 19"/>
          <p:cNvSpPr/>
          <p:nvPr/>
        </p:nvSpPr>
        <p:spPr>
          <a:xfrm>
            <a:off x="7239000" y="5715000"/>
            <a:ext cx="838200" cy="3840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6400800" y="5791200"/>
            <a:ext cx="304800" cy="2286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Flowchart: Data 22"/>
          <p:cNvSpPr/>
          <p:nvPr/>
        </p:nvSpPr>
        <p:spPr>
          <a:xfrm>
            <a:off x="5791200" y="4721352"/>
            <a:ext cx="1524000" cy="612648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We can try to make our code more strong like if we write an user details in a branch in file, this automatically save in code. And when we want to get ones details, we can easily get it.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 this project </a:t>
            </a:r>
            <a:r>
              <a:rPr lang="en-US" dirty="0" smtClean="0"/>
              <a:t>we </a:t>
            </a:r>
            <a:r>
              <a:rPr lang="en-US" dirty="0" smtClean="0"/>
              <a:t>learn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practical uses of our study and clear about this. And we </a:t>
            </a:r>
            <a:r>
              <a:rPr lang="en-US" dirty="0" err="1" smtClean="0"/>
              <a:t>understant</a:t>
            </a:r>
            <a:r>
              <a:rPr lang="en-US" dirty="0" smtClean="0"/>
              <a:t> </a:t>
            </a:r>
            <a:r>
              <a:rPr lang="en-US" dirty="0" smtClean="0"/>
              <a:t>that is very helpful for our future life. So thank you our </a:t>
            </a:r>
            <a:r>
              <a:rPr lang="en-US" dirty="0" err="1" smtClean="0"/>
              <a:t>honourable</a:t>
            </a:r>
            <a:r>
              <a:rPr lang="en-US" dirty="0" smtClean="0"/>
              <a:t> teacher to give the opportunity and help us.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385</TotalTime>
  <Words>207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WELCOME TO OUR PROJECT</vt:lpstr>
      <vt:lpstr>GROUP ON:A2 11</vt:lpstr>
      <vt:lpstr>PROJECT FEATURE</vt:lpstr>
      <vt:lpstr>APPLICATION</vt:lpstr>
      <vt:lpstr>USE OF CODE</vt:lpstr>
      <vt:lpstr>Connecting Process</vt:lpstr>
      <vt:lpstr>Slide 7</vt:lpstr>
      <vt:lpstr>EXTRA</vt:lpstr>
      <vt:lpstr>CONCLUTION</vt:lpstr>
      <vt:lpstr>                 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PROJECT</dc:title>
  <dc:creator>Akhi</dc:creator>
  <cp:lastModifiedBy>Akhi</cp:lastModifiedBy>
  <cp:revision>41</cp:revision>
  <dcterms:created xsi:type="dcterms:W3CDTF">2014-03-21T15:53:49Z</dcterms:created>
  <dcterms:modified xsi:type="dcterms:W3CDTF">2014-03-25T02:36:30Z</dcterms:modified>
</cp:coreProperties>
</file>