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2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B325-0EDB-4365-BD6D-D44656D85ED0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05BE-DE07-4AEF-A908-AE6806FA49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B325-0EDB-4365-BD6D-D44656D85ED0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05BE-DE07-4AEF-A908-AE6806FA4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B325-0EDB-4365-BD6D-D44656D85ED0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05BE-DE07-4AEF-A908-AE6806FA4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B325-0EDB-4365-BD6D-D44656D85ED0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05BE-DE07-4AEF-A908-AE6806FA4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B325-0EDB-4365-BD6D-D44656D85ED0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05BE-DE07-4AEF-A908-AE6806FA4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B325-0EDB-4365-BD6D-D44656D85ED0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05BE-DE07-4AEF-A908-AE6806FA4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B325-0EDB-4365-BD6D-D44656D85ED0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05BE-DE07-4AEF-A908-AE6806FA4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B325-0EDB-4365-BD6D-D44656D85ED0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05BE-DE07-4AEF-A908-AE6806FA4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B325-0EDB-4365-BD6D-D44656D85ED0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05BE-DE07-4AEF-A908-AE6806FA4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B325-0EDB-4365-BD6D-D44656D85ED0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05BE-DE07-4AEF-A908-AE6806FA49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B325-0EDB-4365-BD6D-D44656D85ED0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05BE-DE07-4AEF-A908-AE6806FA49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A1CB325-0EDB-4365-BD6D-D44656D85ED0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EED05BE-DE07-4AEF-A908-AE6806FA4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Group Number-5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Patient </a:t>
            </a:r>
            <a:r>
              <a:rPr lang="en-US" dirty="0" smtClean="0"/>
              <a:t>Management </a:t>
            </a:r>
            <a:r>
              <a:rPr lang="en-US" smtClean="0"/>
              <a:t>&amp; Moving </a:t>
            </a:r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438400"/>
            <a:ext cx="6400800" cy="17526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14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Meem</a:t>
            </a:r>
            <a:r>
              <a:rPr lang="en-US" sz="1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Akter</a:t>
            </a:r>
            <a:endParaRPr lang="en-US" sz="1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7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</a:t>
            </a:r>
            <a:r>
              <a:rPr lang="en-US" sz="1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ID-13101033</a:t>
            </a:r>
          </a:p>
          <a:p>
            <a:pPr algn="l"/>
            <a:r>
              <a:rPr lang="en-US" sz="14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Shishir</a:t>
            </a:r>
            <a:r>
              <a:rPr lang="en-US" sz="1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Ahmed</a:t>
            </a:r>
          </a:p>
          <a:p>
            <a:pPr algn="l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                                         </a:t>
            </a:r>
            <a:r>
              <a:rPr lang="en-US" sz="1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ID-13101035</a:t>
            </a:r>
          </a:p>
          <a:p>
            <a:pPr algn="l"/>
            <a:r>
              <a:rPr lang="en-US" sz="14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Hasiba</a:t>
            </a:r>
            <a:r>
              <a:rPr lang="en-US" sz="1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Sultana </a:t>
            </a:r>
          </a:p>
          <a:p>
            <a:pPr algn="l"/>
            <a:r>
              <a:rPr lang="en-US" sz="1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ID-13101038</a:t>
            </a:r>
          </a:p>
          <a:p>
            <a:pPr algn="l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900" dirty="0" smtClean="0"/>
              <a:t>Feature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1.Branch name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2.Doctor count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3.Patient Id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4.Patient Name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5.Patient Age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6.Patient Gender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7.Patient Contacts.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8.Cabin Number.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9.Doctor Name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10.National Id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11.Date.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1.Any </a:t>
            </a:r>
            <a:r>
              <a:rPr lang="en-US" dirty="0" smtClean="0"/>
              <a:t>hospital.</a:t>
            </a:r>
          </a:p>
          <a:p>
            <a:pPr>
              <a:buNone/>
            </a:pPr>
            <a:r>
              <a:rPr lang="en-US" dirty="0" smtClean="0"/>
              <a:t>2.Different medical care.</a:t>
            </a:r>
          </a:p>
          <a:p>
            <a:pPr>
              <a:buNone/>
            </a:pPr>
            <a:r>
              <a:rPr lang="en-US" dirty="0" smtClean="0"/>
              <a:t>3.Chain hospital.</a:t>
            </a:r>
          </a:p>
          <a:p>
            <a:pPr>
              <a:buNone/>
            </a:pPr>
            <a:r>
              <a:rPr lang="en-US" dirty="0" smtClean="0"/>
              <a:t>4.Many company.</a:t>
            </a:r>
          </a:p>
          <a:p>
            <a:pPr>
              <a:buNone/>
            </a:pPr>
            <a:r>
              <a:rPr lang="en-US" dirty="0" smtClean="0"/>
              <a:t>5.IT farm.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1.C language</a:t>
            </a:r>
          </a:p>
          <a:p>
            <a:r>
              <a:rPr lang="en-US" dirty="0"/>
              <a:t>2</a:t>
            </a:r>
            <a:r>
              <a:rPr lang="en-US" dirty="0" smtClean="0"/>
              <a:t>.Structure</a:t>
            </a:r>
            <a:endParaRPr lang="en-US" dirty="0" smtClean="0"/>
          </a:p>
          <a:p>
            <a:r>
              <a:rPr lang="en-US" dirty="0"/>
              <a:t>3</a:t>
            </a:r>
            <a:r>
              <a:rPr lang="en-US" dirty="0" smtClean="0"/>
              <a:t>.Database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/>
              <a:t>i</a:t>
            </a:r>
            <a:r>
              <a:rPr lang="en-US" dirty="0" smtClean="0"/>
              <a:t>) </a:t>
            </a:r>
            <a:r>
              <a:rPr lang="en-US" dirty="0" smtClean="0"/>
              <a:t>File system</a:t>
            </a:r>
          </a:p>
          <a:p>
            <a:r>
              <a:rPr lang="en-US" dirty="0"/>
              <a:t>4</a:t>
            </a:r>
            <a:r>
              <a:rPr lang="en-US" dirty="0" smtClean="0"/>
              <a:t>.String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i)String copy</a:t>
            </a:r>
          </a:p>
          <a:p>
            <a:r>
              <a:rPr lang="en-US" dirty="0"/>
              <a:t> </a:t>
            </a:r>
            <a:r>
              <a:rPr lang="en-US" dirty="0" smtClean="0"/>
              <a:t>   ii)string compare</a:t>
            </a:r>
          </a:p>
          <a:p>
            <a:r>
              <a:rPr lang="en-US" dirty="0"/>
              <a:t>5</a:t>
            </a:r>
            <a:r>
              <a:rPr lang="en-US" dirty="0" smtClean="0"/>
              <a:t>.Array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 Chart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1270000" y="1992376"/>
            <a:ext cx="1930400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struct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patient_info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556000" y="1035812"/>
            <a:ext cx="1447800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Structure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5384800" y="1979676"/>
            <a:ext cx="1676400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dirty="0" err="1" smtClean="0">
                <a:solidFill>
                  <a:schemeClr val="tx1"/>
                </a:solidFill>
              </a:rPr>
              <a:t>tuct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ranch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2921000" y="2605024"/>
            <a:ext cx="2463800" cy="1447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searchID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1270000" y="4660900"/>
            <a:ext cx="914400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Patient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6267450" y="4673600"/>
            <a:ext cx="914400" cy="5999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3" idx="1"/>
          </p:cNvCxnSpPr>
          <p:nvPr/>
        </p:nvCxnSpPr>
        <p:spPr>
          <a:xfrm flipV="1">
            <a:off x="1727200" y="3328924"/>
            <a:ext cx="1193800" cy="7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5" idx="0"/>
          </p:cNvCxnSpPr>
          <p:nvPr/>
        </p:nvCxnSpPr>
        <p:spPr>
          <a:xfrm>
            <a:off x="1727200" y="3329686"/>
            <a:ext cx="0" cy="1331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/>
          <p:nvPr/>
        </p:nvCxnSpPr>
        <p:spPr>
          <a:xfrm>
            <a:off x="5384800" y="3306572"/>
            <a:ext cx="1339850" cy="231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/>
          <p:cNvCxnSpPr>
            <a:endCxn id="16" idx="0"/>
          </p:cNvCxnSpPr>
          <p:nvPr/>
        </p:nvCxnSpPr>
        <p:spPr>
          <a:xfrm>
            <a:off x="6724650" y="3328924"/>
            <a:ext cx="0" cy="1344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/>
          <p:cNvCxnSpPr>
            <a:stCxn id="6" idx="3"/>
            <a:endCxn id="12" idx="1"/>
          </p:cNvCxnSpPr>
          <p:nvPr/>
        </p:nvCxnSpPr>
        <p:spPr>
          <a:xfrm flipV="1">
            <a:off x="3200400" y="2286000"/>
            <a:ext cx="2184400" cy="12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>
            <a:endCxn id="13" idx="0"/>
          </p:cNvCxnSpPr>
          <p:nvPr/>
        </p:nvCxnSpPr>
        <p:spPr>
          <a:xfrm>
            <a:off x="4152900" y="2286000"/>
            <a:ext cx="0" cy="319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/>
          <p:cNvCxnSpPr/>
          <p:nvPr/>
        </p:nvCxnSpPr>
        <p:spPr>
          <a:xfrm flipV="1">
            <a:off x="2222500" y="1342136"/>
            <a:ext cx="12700" cy="6588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Arrow Connector 1063"/>
          <p:cNvCxnSpPr>
            <a:endCxn id="10" idx="1"/>
          </p:cNvCxnSpPr>
          <p:nvPr/>
        </p:nvCxnSpPr>
        <p:spPr>
          <a:xfrm>
            <a:off x="2235200" y="1342136"/>
            <a:ext cx="1320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/>
          <p:cNvCxnSpPr>
            <a:stCxn id="10" idx="3"/>
          </p:cNvCxnSpPr>
          <p:nvPr/>
        </p:nvCxnSpPr>
        <p:spPr>
          <a:xfrm>
            <a:off x="5003800" y="1342136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TextBox 1072"/>
          <p:cNvSpPr txBox="1"/>
          <p:nvPr/>
        </p:nvSpPr>
        <p:spPr>
          <a:xfrm>
            <a:off x="5384800" y="2869153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match</a:t>
            </a:r>
            <a:endParaRPr lang="en-US" dirty="0"/>
          </a:p>
        </p:txBody>
      </p:sp>
      <p:sp>
        <p:nvSpPr>
          <p:cNvPr id="1074" name="TextBox 1073"/>
          <p:cNvSpPr txBox="1"/>
          <p:nvPr/>
        </p:nvSpPr>
        <p:spPr>
          <a:xfrm>
            <a:off x="1772231" y="2869153"/>
            <a:ext cx="97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cxnSp>
        <p:nvCxnSpPr>
          <p:cNvPr id="7" name="Straight Arrow Connector 6"/>
          <p:cNvCxnSpPr>
            <a:endCxn id="12" idx="0"/>
          </p:cNvCxnSpPr>
          <p:nvPr/>
        </p:nvCxnSpPr>
        <p:spPr>
          <a:xfrm>
            <a:off x="6223000" y="1342136"/>
            <a:ext cx="0" cy="637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Improve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6629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1.We can change any info about patient details.</a:t>
            </a:r>
          </a:p>
          <a:p>
            <a:r>
              <a:rPr lang="en-US" sz="2800" dirty="0" smtClean="0"/>
              <a:t>2.We can input more data. </a:t>
            </a:r>
          </a:p>
          <a:p>
            <a:r>
              <a:rPr lang="en-US" sz="2800" dirty="0" smtClean="0"/>
              <a:t>3.We can add more </a:t>
            </a:r>
            <a:r>
              <a:rPr lang="en-US" sz="2800" dirty="0" smtClean="0"/>
              <a:t>queries </a:t>
            </a:r>
            <a:r>
              <a:rPr lang="en-US" sz="2800" dirty="0" smtClean="0"/>
              <a:t>option.</a:t>
            </a:r>
            <a:endParaRPr 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very useful  project for data storing.  </a:t>
            </a:r>
          </a:p>
          <a:p>
            <a:r>
              <a:rPr lang="en-US" dirty="0" smtClean="0"/>
              <a:t>Any kind of data storing work can be done by this project  if we improve or modify this project.          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3200"/>
            <a:ext cx="8229600" cy="1252728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</a:rPr>
              <a:t>Thank You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6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328</TotalTime>
  <Words>157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Thatch</vt:lpstr>
      <vt:lpstr>Group Number-5 Patient Management &amp; Moving car</vt:lpstr>
      <vt:lpstr>Feature </vt:lpstr>
      <vt:lpstr>Project Application</vt:lpstr>
      <vt:lpstr>Platform</vt:lpstr>
      <vt:lpstr>Flow Chart </vt:lpstr>
      <vt:lpstr>Future Improve </vt:lpstr>
      <vt:lpstr>Conclusion: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Number-5 Patient Management</dc:title>
  <dc:creator>lab2pc30</dc:creator>
  <cp:lastModifiedBy>lab3pc13</cp:lastModifiedBy>
  <cp:revision>47</cp:revision>
  <dcterms:created xsi:type="dcterms:W3CDTF">2014-03-24T05:07:02Z</dcterms:created>
  <dcterms:modified xsi:type="dcterms:W3CDTF">2014-03-25T04:15:44Z</dcterms:modified>
</cp:coreProperties>
</file>