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82C5D-70A3-452B-AF78-8C59B15BB61B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C3D-2AC9-49A4-8A20-51296E1DD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C3D-2AC9-49A4-8A20-51296E1DD6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7773-E120-428F-8888-74E3B1531BAB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7EB7-F61E-48EE-9301-1B1E9B613800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661F-297E-4346-82D4-9E740BE3C56C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95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CE52-88D0-4DD5-AA3D-4587A59BD75F}" type="datetime5">
              <a:rPr lang="en-US" smtClean="0"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794E-2966-47D1-BEAE-F25C6EDEBBBE}" type="datetime5">
              <a:rPr lang="en-US" smtClean="0"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51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0AA-6E86-4276-B49C-D6DBD27DD719}" type="datetime5">
              <a:rPr lang="en-US" smtClean="0"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4832-3FF9-4D2C-8327-64BED2E1FFF9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DCD-E4B8-4407-AA44-96A1FC9C2BE2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C074-5D92-4BAF-9FDF-9EE0A6FA2CA8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9F8-8EBE-44FD-A4CE-C2DC479B5131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0B17-E180-4180-898F-CC21B51805BD}" type="datetime5">
              <a:rPr lang="en-US" smtClean="0"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A294-8B10-47FF-B351-1DF4620BB4D5}" type="datetime5">
              <a:rPr lang="en-US" smtClean="0"/>
              <a:t>24-Mar-14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0E0-B0D2-4D75-92A1-0FC439AC5100}" type="datetime5">
              <a:rPr lang="en-US" smtClean="0"/>
              <a:t>24-Mar-14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B1C6-B097-497F-8719-E2988B5CF2C8}" type="datetime5">
              <a:rPr lang="en-US" smtClean="0"/>
              <a:t>24-Mar-14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92B3-F4D5-4894-944D-BE2ADA11B09E}" type="datetime5">
              <a:rPr lang="en-US" smtClean="0"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CAF-FE20-40E6-8122-CEE14269B31D}" type="datetime5">
              <a:rPr lang="en-US" smtClean="0"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31F4-D85C-41B2-9D65-5D836FA7F477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06DEA9-AD33-4676-A080-B41CEFF8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Welcome To Our Presentation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23E8-1B05-4DE6-AD84-A57C8387F263}" type="datetime5">
              <a:rPr lang="en-US" smtClean="0"/>
              <a:t>24-Mar-14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ambition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77974"/>
              </p:ext>
            </p:extLst>
          </p:nvPr>
        </p:nvGraphicFramePr>
        <p:xfrm>
          <a:off x="2456447" y="1402054"/>
          <a:ext cx="85572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001"/>
                <a:gridCol w="45992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 and Ambulatory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and Mortuary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Inpatient Management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Outpatient Management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Laboratory Management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Doctor's &amp; Nurses Work Bench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Bank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 Management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 Management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Housekeeping &amp; Laundry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 Theatre Management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Information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Medical Records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Tender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Maternity and Child Care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Resource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4" y="217749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Group Member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931169"/>
              </p:ext>
            </p:extLst>
          </p:nvPr>
        </p:nvGraphicFramePr>
        <p:xfrm>
          <a:off x="2743200" y="1618080"/>
          <a:ext cx="5840792" cy="154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293"/>
                <a:gridCol w="2442499"/>
              </a:tblGrid>
              <a:tr h="3730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 no</a:t>
                      </a:r>
                      <a:endParaRPr lang="en-US" dirty="0"/>
                    </a:p>
                  </a:txBody>
                  <a:tcPr/>
                </a:tc>
              </a:tr>
              <a:tr h="373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Pallob Datta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13101036</a:t>
                      </a:r>
                    </a:p>
                  </a:txBody>
                  <a:tcPr/>
                </a:tc>
              </a:tr>
              <a:tr h="3730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Shourov</a:t>
                      </a:r>
                      <a:r>
                        <a:rPr lang="en-US" sz="1800" b="1" dirty="0" smtClean="0"/>
                        <a:t> Hossain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13101045</a:t>
                      </a:r>
                    </a:p>
                  </a:txBody>
                  <a:tcPr/>
                </a:tc>
              </a:tr>
              <a:tr h="4213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Rashedul</a:t>
                      </a:r>
                      <a:r>
                        <a:rPr lang="en-US" sz="1800" b="1" dirty="0" smtClean="0"/>
                        <a:t> Islam </a:t>
                      </a:r>
                      <a:r>
                        <a:rPr lang="en-US" sz="1800" b="1" dirty="0" err="1" smtClean="0"/>
                        <a:t>Rashed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13101049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B1F2-F7F3-471F-A02E-4ADE38CD5E0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Project Name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Hospital Management</a:t>
            </a:r>
          </a:p>
          <a:p>
            <a:r>
              <a:rPr lang="en-US" sz="2000" b="1" dirty="0" smtClean="0"/>
              <a:t>Riding Car</a:t>
            </a:r>
          </a:p>
          <a:p>
            <a:r>
              <a:rPr lang="en-US" sz="2000" b="1" dirty="0" smtClean="0"/>
              <a:t>Olympic Symbol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76C-F3E4-42BD-BA6A-C2A9C6F3EBE9}" type="datetime5">
              <a:rPr lang="en-US" smtClean="0"/>
              <a:t>24-Mar-14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40" y="2507501"/>
            <a:ext cx="9498391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Hospital Management System Software</a:t>
            </a:r>
            <a:br>
              <a:rPr lang="en-US" sz="4000" b="1" dirty="0" smtClean="0">
                <a:latin typeface="Georgia" panose="02040502050405020303" pitchFamily="18" charset="0"/>
              </a:rPr>
            </a:br>
            <a:r>
              <a:rPr lang="en-US" sz="4000" b="1" dirty="0" smtClean="0">
                <a:latin typeface="Georgia" panose="02040502050405020303" pitchFamily="18" charset="0"/>
              </a:rPr>
              <a:t>                            ( HMSS )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76C-F3E4-42BD-BA6A-C2A9C6F3EBE9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Modules &amp; Features of HMSS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99752"/>
              </p:ext>
            </p:extLst>
          </p:nvPr>
        </p:nvGraphicFramePr>
        <p:xfrm>
          <a:off x="2347265" y="1647714"/>
          <a:ext cx="85572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001"/>
                <a:gridCol w="45992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 and Ambulatory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and Mortuary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Inpatient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Outpatient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Laboratory Management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Doctor's &amp; Nurses Work Bench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Bank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 Management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Housekeeping &amp; Laundry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 Theatre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Information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Medical Records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Tender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Maternity and Child Care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Resource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1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Facilities of HMSS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47265" y="1610436"/>
            <a:ext cx="77002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Can </a:t>
            </a:r>
            <a:r>
              <a:rPr lang="en-US" sz="2000" dirty="0"/>
              <a:t>help your medical facility extend asset life,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/>
              <a:t>T</a:t>
            </a:r>
            <a:r>
              <a:rPr lang="en-US" sz="2000" dirty="0" smtClean="0"/>
              <a:t>rack </a:t>
            </a:r>
            <a:r>
              <a:rPr lang="en-US" sz="2000" dirty="0"/>
              <a:t>maintenance </a:t>
            </a:r>
            <a:r>
              <a:rPr lang="en-US" sz="2000" dirty="0" smtClean="0"/>
              <a:t>costs,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/>
              <a:t>P</a:t>
            </a:r>
            <a:r>
              <a:rPr lang="en-US" sz="2000" dirty="0" smtClean="0"/>
              <a:t>revent </a:t>
            </a:r>
            <a:r>
              <a:rPr lang="en-US" sz="2000" dirty="0"/>
              <a:t>and predict equipment </a:t>
            </a:r>
            <a:r>
              <a:rPr lang="en-US" sz="2000" dirty="0" smtClean="0"/>
              <a:t>failures,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mprove </a:t>
            </a:r>
            <a:r>
              <a:rPr lang="en-US" sz="2000" dirty="0"/>
              <a:t>labor </a:t>
            </a:r>
            <a:r>
              <a:rPr lang="en-US" sz="2000" dirty="0" smtClean="0"/>
              <a:t>productivity,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educe </a:t>
            </a:r>
            <a:r>
              <a:rPr lang="en-US" sz="2000" dirty="0"/>
              <a:t>costly </a:t>
            </a:r>
            <a:r>
              <a:rPr lang="en-US" sz="2000" dirty="0" smtClean="0"/>
              <a:t>downtimes,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/>
              <a:t>M</a:t>
            </a:r>
            <a:r>
              <a:rPr lang="en-US" sz="2000" dirty="0" smtClean="0"/>
              <a:t>inimize </a:t>
            </a:r>
            <a:r>
              <a:rPr lang="en-US" sz="2000" dirty="0"/>
              <a:t>investments in inventory, </a:t>
            </a:r>
            <a:r>
              <a:rPr lang="en-US" sz="2000" dirty="0" smtClean="0"/>
              <a:t>and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/>
              <a:t>M</a:t>
            </a:r>
            <a:r>
              <a:rPr lang="en-US" sz="2000" dirty="0" smtClean="0"/>
              <a:t>inimize the </a:t>
            </a:r>
            <a:r>
              <a:rPr lang="en-US" sz="2000" dirty="0"/>
              <a:t>total cost of maintenance. </a:t>
            </a:r>
          </a:p>
        </p:txBody>
      </p:sp>
    </p:spTree>
    <p:extLst>
      <p:ext uri="{BB962C8B-B14F-4D97-AF65-F5344CB8AC3E}">
        <p14:creationId xmlns:p14="http://schemas.microsoft.com/office/powerpoint/2010/main" val="23728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Equipment's to Buildup HMSS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47265" y="1610436"/>
            <a:ext cx="77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Basically This software is building up using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47265" y="201054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C</a:t>
            </a:r>
            <a:endParaRPr 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05889" y="2655921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Language.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7265" y="358892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Use,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4811" y="397936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File system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8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Information you get from HMSS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47265" y="1470186"/>
            <a:ext cx="66351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Administration</a:t>
            </a:r>
            <a:r>
              <a:rPr lang="en-US" sz="2400" dirty="0" smtClean="0"/>
              <a:t> </a:t>
            </a:r>
            <a:r>
              <a:rPr lang="en-US" sz="2400" dirty="0" smtClean="0"/>
              <a:t>Information </a:t>
            </a:r>
            <a:endParaRPr lang="en-US" sz="2400" dirty="0" smtClean="0"/>
          </a:p>
          <a:p>
            <a:pPr marL="342900" indent="-342900">
              <a:buFontTx/>
              <a:buAutoNum type="arabicPeriod"/>
            </a:pPr>
            <a:r>
              <a:rPr lang="en-US" sz="2400" b="1" dirty="0" smtClean="0"/>
              <a:t>Admission</a:t>
            </a:r>
            <a:r>
              <a:rPr lang="en-US" sz="2400" dirty="0" smtClean="0"/>
              <a:t> </a:t>
            </a:r>
            <a:r>
              <a:rPr lang="en-US" sz="2400" dirty="0" smtClean="0"/>
              <a:t>Information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/>
              <a:t>Inpatient </a:t>
            </a:r>
            <a:r>
              <a:rPr lang="en-US" sz="2400" b="1" dirty="0" smtClean="0"/>
              <a:t>&amp; </a:t>
            </a:r>
            <a:r>
              <a:rPr lang="en-US" sz="2400" b="1" dirty="0"/>
              <a:t>Outpatient </a:t>
            </a:r>
            <a:r>
              <a:rPr lang="en-US" sz="2400" dirty="0" smtClean="0"/>
              <a:t>Information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Doctor's </a:t>
            </a:r>
            <a:r>
              <a:rPr lang="en-US" sz="2400" b="1" dirty="0"/>
              <a:t>&amp; Nurses </a:t>
            </a:r>
            <a:r>
              <a:rPr lang="en-US" sz="2400" dirty="0" smtClean="0"/>
              <a:t>Information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/>
              <a:t>Operation Theatre </a:t>
            </a:r>
            <a:r>
              <a:rPr lang="en-US" sz="2400" dirty="0" smtClean="0"/>
              <a:t>Information </a:t>
            </a:r>
            <a:endParaRPr lang="en-US" sz="2400" dirty="0" smtClean="0"/>
          </a:p>
          <a:p>
            <a:pPr marL="342900" indent="-342900">
              <a:buFontTx/>
              <a:buAutoNum type="arabicPeriod"/>
            </a:pPr>
            <a:r>
              <a:rPr lang="en-US" sz="2400" b="1" dirty="0"/>
              <a:t>Emergency and </a:t>
            </a:r>
            <a:r>
              <a:rPr lang="en-US" sz="2400" b="1" dirty="0" smtClean="0"/>
              <a:t>Ambulatory </a:t>
            </a:r>
            <a:r>
              <a:rPr lang="en-US" sz="2400" dirty="0" smtClean="0"/>
              <a:t>Information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/>
              <a:t>Billing</a:t>
            </a:r>
            <a:r>
              <a:rPr lang="en-US" sz="2400" dirty="0" smtClean="0"/>
              <a:t> </a:t>
            </a:r>
            <a:r>
              <a:rPr lang="en-US" sz="2400" dirty="0" smtClean="0"/>
              <a:t>Information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/>
              <a:t>Blood Bank </a:t>
            </a:r>
            <a:r>
              <a:rPr lang="en-US" sz="2400" dirty="0" smtClean="0"/>
              <a:t>Information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/>
              <a:t>Management</a:t>
            </a:r>
            <a:r>
              <a:rPr lang="en-US" sz="2400" dirty="0"/>
              <a:t> Information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Laboratory</a:t>
            </a:r>
            <a:r>
              <a:rPr lang="en-US" sz="2400" dirty="0" smtClean="0"/>
              <a:t> </a:t>
            </a:r>
            <a:r>
              <a:rPr lang="en-US" sz="2400" dirty="0" smtClean="0"/>
              <a:t>Information 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26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ambition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1568-7604-417D-B5B7-C8E2CC3539E2}" type="datetime5">
              <a:rPr lang="en-US" smtClean="0"/>
              <a:t>25-Mar-14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DEA9-AD33-4676-A080-B41CEFF8153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3087"/>
              </p:ext>
            </p:extLst>
          </p:nvPr>
        </p:nvGraphicFramePr>
        <p:xfrm>
          <a:off x="2456447" y="1402054"/>
          <a:ext cx="85572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001"/>
                <a:gridCol w="45992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 and Ambulatory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and Mortuary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Inpatient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Outpatient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Laboratory Management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Doctor's &amp; Nurses Work Bench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Bank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 Management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Housekeeping &amp; Laundry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 Theatre Management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Information System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Medical Records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Tender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Maternity and Child Care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Resource Management System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304</Words>
  <Application>Microsoft Office PowerPoint</Application>
  <PresentationFormat>Widescreen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Wingdings 3</vt:lpstr>
      <vt:lpstr>Wisp</vt:lpstr>
      <vt:lpstr>Welcome To Our Presentation</vt:lpstr>
      <vt:lpstr>Group Member</vt:lpstr>
      <vt:lpstr>Project Name</vt:lpstr>
      <vt:lpstr>Hospital Management System Software                             ( HMSS )</vt:lpstr>
      <vt:lpstr>Modules &amp; Features of HMSS</vt:lpstr>
      <vt:lpstr>Facilities of HMSS</vt:lpstr>
      <vt:lpstr>Equipment's to Buildup HMSS</vt:lpstr>
      <vt:lpstr>Information you get from HMSS</vt:lpstr>
      <vt:lpstr>Project ambition</vt:lpstr>
      <vt:lpstr>Project ambition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Pallob Datta</dc:creator>
  <cp:lastModifiedBy>Pallob Datta</cp:lastModifiedBy>
  <cp:revision>37</cp:revision>
  <dcterms:created xsi:type="dcterms:W3CDTF">2014-03-24T15:09:46Z</dcterms:created>
  <dcterms:modified xsi:type="dcterms:W3CDTF">2014-03-24T19:13:18Z</dcterms:modified>
</cp:coreProperties>
</file>