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4113C-BE54-419B-8D3E-F074EA16F06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BB6E310-1A96-4143-9513-9900222CA41E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7DF9E8D8-EC80-4ABE-A5D9-E63136AD45B2}" type="parTrans" cxnId="{F07E8E97-DBB5-45D8-884D-A745D73DA05C}">
      <dgm:prSet/>
      <dgm:spPr/>
      <dgm:t>
        <a:bodyPr/>
        <a:lstStyle/>
        <a:p>
          <a:endParaRPr lang="en-US"/>
        </a:p>
      </dgm:t>
    </dgm:pt>
    <dgm:pt modelId="{92206A99-F14E-47F6-A938-DE7D98E0DD23}" type="sibTrans" cxnId="{F07E8E97-DBB5-45D8-884D-A745D73DA05C}">
      <dgm:prSet/>
      <dgm:spPr/>
      <dgm:t>
        <a:bodyPr/>
        <a:lstStyle/>
        <a:p>
          <a:endParaRPr lang="en-US"/>
        </a:p>
      </dgm:t>
    </dgm:pt>
    <dgm:pt modelId="{E5C8E008-A37E-40F6-8B63-5D2DB929BB42}">
      <dgm:prSet phldrT="[Text]"/>
      <dgm:spPr/>
      <dgm:t>
        <a:bodyPr/>
        <a:lstStyle/>
        <a:p>
          <a:r>
            <a:rPr lang="en-US" dirty="0" err="1" smtClean="0"/>
            <a:t>struct</a:t>
          </a:r>
          <a:r>
            <a:rPr lang="en-US" dirty="0" smtClean="0"/>
            <a:t> info</a:t>
          </a:r>
          <a:endParaRPr lang="en-US" dirty="0"/>
        </a:p>
      </dgm:t>
    </dgm:pt>
    <dgm:pt modelId="{65751103-1CEB-4D17-8D73-0B75D3D60620}" type="parTrans" cxnId="{2C225994-DD07-4804-842C-4410E1AD2CAB}">
      <dgm:prSet/>
      <dgm:spPr/>
      <dgm:t>
        <a:bodyPr/>
        <a:lstStyle/>
        <a:p>
          <a:endParaRPr lang="en-US"/>
        </a:p>
      </dgm:t>
    </dgm:pt>
    <dgm:pt modelId="{AA0A1B6E-108C-4C55-A423-152AB6413D99}" type="sibTrans" cxnId="{2C225994-DD07-4804-842C-4410E1AD2CAB}">
      <dgm:prSet/>
      <dgm:spPr/>
      <dgm:t>
        <a:bodyPr/>
        <a:lstStyle/>
        <a:p>
          <a:endParaRPr lang="en-US"/>
        </a:p>
      </dgm:t>
    </dgm:pt>
    <dgm:pt modelId="{69D30BB4-78EA-4D98-987B-0D5442F4F71D}">
      <dgm:prSet phldrT="[Text]"/>
      <dgm:spPr/>
      <dgm:t>
        <a:bodyPr/>
        <a:lstStyle/>
        <a:p>
          <a:r>
            <a:rPr lang="en-US" dirty="0" smtClean="0"/>
            <a:t>choose one option </a:t>
          </a:r>
          <a:endParaRPr lang="en-US" dirty="0"/>
        </a:p>
      </dgm:t>
    </dgm:pt>
    <dgm:pt modelId="{D16D953C-1D6F-4A9D-9024-DC5094D50EA9}" type="parTrans" cxnId="{5C521838-9613-4106-84A6-A8689204AC41}">
      <dgm:prSet/>
      <dgm:spPr/>
      <dgm:t>
        <a:bodyPr/>
        <a:lstStyle/>
        <a:p>
          <a:endParaRPr lang="en-US"/>
        </a:p>
      </dgm:t>
    </dgm:pt>
    <dgm:pt modelId="{DD55781A-6813-46D7-8D54-F0618291AFC0}" type="sibTrans" cxnId="{5C521838-9613-4106-84A6-A8689204AC41}">
      <dgm:prSet/>
      <dgm:spPr/>
      <dgm:t>
        <a:bodyPr/>
        <a:lstStyle/>
        <a:p>
          <a:endParaRPr lang="en-US"/>
        </a:p>
      </dgm:t>
    </dgm:pt>
    <dgm:pt modelId="{B324C823-3953-4EED-A003-446968E46CC1}" type="pres">
      <dgm:prSet presAssocID="{3024113C-BE54-419B-8D3E-F074EA16F069}" presName="linearFlow" presStyleCnt="0">
        <dgm:presLayoutVars>
          <dgm:resizeHandles val="exact"/>
        </dgm:presLayoutVars>
      </dgm:prSet>
      <dgm:spPr/>
    </dgm:pt>
    <dgm:pt modelId="{54A54856-5BED-4FB1-B160-02C2B8231EB1}" type="pres">
      <dgm:prSet presAssocID="{CBB6E310-1A96-4143-9513-9900222CA41E}" presName="node" presStyleLbl="node1" presStyleIdx="0" presStyleCnt="3" custScaleX="55334" custScaleY="13900">
        <dgm:presLayoutVars>
          <dgm:bulletEnabled val="1"/>
        </dgm:presLayoutVars>
      </dgm:prSet>
      <dgm:spPr/>
    </dgm:pt>
    <dgm:pt modelId="{30ADD444-7F90-4BC9-A18B-2AA3AD5A7A3E}" type="pres">
      <dgm:prSet presAssocID="{92206A99-F14E-47F6-A938-DE7D98E0DD23}" presName="sibTrans" presStyleLbl="sibTrans2D1" presStyleIdx="0" presStyleCnt="2" custScaleX="138710" custScaleY="57695" custLinFactNeighborX="-17923" custLinFactNeighborY="-521"/>
      <dgm:spPr/>
    </dgm:pt>
    <dgm:pt modelId="{51935599-28A6-448D-AFE4-57E1387EB78D}" type="pres">
      <dgm:prSet presAssocID="{92206A99-F14E-47F6-A938-DE7D98E0DD23}" presName="connectorText" presStyleLbl="sibTrans2D1" presStyleIdx="0" presStyleCnt="2"/>
      <dgm:spPr/>
    </dgm:pt>
    <dgm:pt modelId="{EC2A04E3-3A9B-47D5-AA60-B3FB2695C047}" type="pres">
      <dgm:prSet presAssocID="{E5C8E008-A37E-40F6-8B63-5D2DB929BB42}" presName="node" presStyleLbl="node1" presStyleIdx="1" presStyleCnt="3" custScaleX="58227" custScaleY="15033" custLinFactNeighborX="-722" custLinFactNeighborY="-36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45387-7B71-4D62-BCE4-02B29B6C6112}" type="pres">
      <dgm:prSet presAssocID="{AA0A1B6E-108C-4C55-A423-152AB6413D99}" presName="sibTrans" presStyleLbl="sibTrans2D1" presStyleIdx="1" presStyleCnt="2" custAng="313723" custScaleX="174822" custScaleY="45606" custLinFactNeighborX="-9183" custLinFactNeighborY="1495"/>
      <dgm:spPr/>
    </dgm:pt>
    <dgm:pt modelId="{468DBD07-00B7-40AC-9061-F4A89C5892B0}" type="pres">
      <dgm:prSet presAssocID="{AA0A1B6E-108C-4C55-A423-152AB6413D99}" presName="connectorText" presStyleLbl="sibTrans2D1" presStyleIdx="1" presStyleCnt="2"/>
      <dgm:spPr/>
    </dgm:pt>
    <dgm:pt modelId="{0C01957D-D42B-470B-AEE6-8DC05FEDF3BC}" type="pres">
      <dgm:prSet presAssocID="{69D30BB4-78EA-4D98-987B-0D5442F4F71D}" presName="node" presStyleLbl="node1" presStyleIdx="2" presStyleCnt="3" custScaleX="54552" custScaleY="15675" custLinFactNeighborX="1182" custLinFactNeighborY="-72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225994-DD07-4804-842C-4410E1AD2CAB}" srcId="{3024113C-BE54-419B-8D3E-F074EA16F069}" destId="{E5C8E008-A37E-40F6-8B63-5D2DB929BB42}" srcOrd="1" destOrd="0" parTransId="{65751103-1CEB-4D17-8D73-0B75D3D60620}" sibTransId="{AA0A1B6E-108C-4C55-A423-152AB6413D99}"/>
    <dgm:cxn modelId="{EF1DB4DE-D84B-4442-8E48-7BCA9986A7CC}" type="presOf" srcId="{92206A99-F14E-47F6-A938-DE7D98E0DD23}" destId="{51935599-28A6-448D-AFE4-57E1387EB78D}" srcOrd="1" destOrd="0" presId="urn:microsoft.com/office/officeart/2005/8/layout/process2"/>
    <dgm:cxn modelId="{1C5303A8-25F9-4779-93EC-5DB07E38FF9D}" type="presOf" srcId="{92206A99-F14E-47F6-A938-DE7D98E0DD23}" destId="{30ADD444-7F90-4BC9-A18B-2AA3AD5A7A3E}" srcOrd="0" destOrd="0" presId="urn:microsoft.com/office/officeart/2005/8/layout/process2"/>
    <dgm:cxn modelId="{627339F3-3AEF-451A-8FAD-1B651528FC4D}" type="presOf" srcId="{CBB6E310-1A96-4143-9513-9900222CA41E}" destId="{54A54856-5BED-4FB1-B160-02C2B8231EB1}" srcOrd="0" destOrd="0" presId="urn:microsoft.com/office/officeart/2005/8/layout/process2"/>
    <dgm:cxn modelId="{F07E8E97-DBB5-45D8-884D-A745D73DA05C}" srcId="{3024113C-BE54-419B-8D3E-F074EA16F069}" destId="{CBB6E310-1A96-4143-9513-9900222CA41E}" srcOrd="0" destOrd="0" parTransId="{7DF9E8D8-EC80-4ABE-A5D9-E63136AD45B2}" sibTransId="{92206A99-F14E-47F6-A938-DE7D98E0DD23}"/>
    <dgm:cxn modelId="{24F6055B-A8BF-4564-8F41-BA8E2DD5E382}" type="presOf" srcId="{AA0A1B6E-108C-4C55-A423-152AB6413D99}" destId="{EF445387-7B71-4D62-BCE4-02B29B6C6112}" srcOrd="0" destOrd="0" presId="urn:microsoft.com/office/officeart/2005/8/layout/process2"/>
    <dgm:cxn modelId="{1EA329E2-75A5-4D28-98EC-952D90598414}" type="presOf" srcId="{E5C8E008-A37E-40F6-8B63-5D2DB929BB42}" destId="{EC2A04E3-3A9B-47D5-AA60-B3FB2695C047}" srcOrd="0" destOrd="0" presId="urn:microsoft.com/office/officeart/2005/8/layout/process2"/>
    <dgm:cxn modelId="{51A1315A-1C70-420C-9EEC-C4188A1405ED}" type="presOf" srcId="{69D30BB4-78EA-4D98-987B-0D5442F4F71D}" destId="{0C01957D-D42B-470B-AEE6-8DC05FEDF3BC}" srcOrd="0" destOrd="0" presId="urn:microsoft.com/office/officeart/2005/8/layout/process2"/>
    <dgm:cxn modelId="{B5DF5583-CF0F-49EB-9B99-787C4B7AAFA6}" type="presOf" srcId="{AA0A1B6E-108C-4C55-A423-152AB6413D99}" destId="{468DBD07-00B7-40AC-9061-F4A89C5892B0}" srcOrd="1" destOrd="0" presId="urn:microsoft.com/office/officeart/2005/8/layout/process2"/>
    <dgm:cxn modelId="{5C521838-9613-4106-84A6-A8689204AC41}" srcId="{3024113C-BE54-419B-8D3E-F074EA16F069}" destId="{69D30BB4-78EA-4D98-987B-0D5442F4F71D}" srcOrd="2" destOrd="0" parTransId="{D16D953C-1D6F-4A9D-9024-DC5094D50EA9}" sibTransId="{DD55781A-6813-46D7-8D54-F0618291AFC0}"/>
    <dgm:cxn modelId="{0433462D-837A-4DB8-80A0-1A395A40863E}" type="presOf" srcId="{3024113C-BE54-419B-8D3E-F074EA16F069}" destId="{B324C823-3953-4EED-A003-446968E46CC1}" srcOrd="0" destOrd="0" presId="urn:microsoft.com/office/officeart/2005/8/layout/process2"/>
    <dgm:cxn modelId="{CB4A3B9E-AE71-448E-8E12-7F0A8096681A}" type="presParOf" srcId="{B324C823-3953-4EED-A003-446968E46CC1}" destId="{54A54856-5BED-4FB1-B160-02C2B8231EB1}" srcOrd="0" destOrd="0" presId="urn:microsoft.com/office/officeart/2005/8/layout/process2"/>
    <dgm:cxn modelId="{E0BFA912-96BA-4BD0-91D9-B20C68F96EE8}" type="presParOf" srcId="{B324C823-3953-4EED-A003-446968E46CC1}" destId="{30ADD444-7F90-4BC9-A18B-2AA3AD5A7A3E}" srcOrd="1" destOrd="0" presId="urn:microsoft.com/office/officeart/2005/8/layout/process2"/>
    <dgm:cxn modelId="{3C8C0B23-323A-463F-81BF-D7331D94493B}" type="presParOf" srcId="{30ADD444-7F90-4BC9-A18B-2AA3AD5A7A3E}" destId="{51935599-28A6-448D-AFE4-57E1387EB78D}" srcOrd="0" destOrd="0" presId="urn:microsoft.com/office/officeart/2005/8/layout/process2"/>
    <dgm:cxn modelId="{DADA0883-F921-41DD-98BB-8C37B4EFBF4E}" type="presParOf" srcId="{B324C823-3953-4EED-A003-446968E46CC1}" destId="{EC2A04E3-3A9B-47D5-AA60-B3FB2695C047}" srcOrd="2" destOrd="0" presId="urn:microsoft.com/office/officeart/2005/8/layout/process2"/>
    <dgm:cxn modelId="{26A6B08E-5DAC-45CE-818E-650849769A10}" type="presParOf" srcId="{B324C823-3953-4EED-A003-446968E46CC1}" destId="{EF445387-7B71-4D62-BCE4-02B29B6C6112}" srcOrd="3" destOrd="0" presId="urn:microsoft.com/office/officeart/2005/8/layout/process2"/>
    <dgm:cxn modelId="{6EF7596C-EBFB-424C-BF3B-11FFF5E3200F}" type="presParOf" srcId="{EF445387-7B71-4D62-BCE4-02B29B6C6112}" destId="{468DBD07-00B7-40AC-9061-F4A89C5892B0}" srcOrd="0" destOrd="0" presId="urn:microsoft.com/office/officeart/2005/8/layout/process2"/>
    <dgm:cxn modelId="{E15864FA-0E21-4D4F-8346-33F61F5876EA}" type="presParOf" srcId="{B324C823-3953-4EED-A003-446968E46CC1}" destId="{0C01957D-D42B-470B-AEE6-8DC05FEDF3BC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3EB6D9-4FD3-4D18-AE4A-FC3DD9955BF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74C010-A986-4ED2-AC41-5033B56B7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37159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 TICKET COUNTER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276600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Group:-07</a:t>
            </a:r>
          </a:p>
          <a:p>
            <a:pPr algn="l"/>
            <a:r>
              <a:rPr 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id:-                          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13101041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13101042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6000000" lon="600000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FEATURE</a:t>
            </a:r>
            <a:endParaRPr lang="en-US" sz="5400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r>
              <a:rPr lang="en-US" dirty="0" smtClean="0"/>
              <a:t>In this project we can get the passengers </a:t>
            </a:r>
            <a:r>
              <a:rPr lang="en-US" dirty="0" err="1" smtClean="0"/>
              <a:t>list,seat</a:t>
            </a:r>
            <a:r>
              <a:rPr lang="en-US" dirty="0" smtClean="0"/>
              <a:t> </a:t>
            </a:r>
            <a:r>
              <a:rPr lang="en-US" dirty="0" err="1" smtClean="0"/>
              <a:t>available,ticket</a:t>
            </a:r>
            <a:r>
              <a:rPr lang="en-US" dirty="0" smtClean="0"/>
              <a:t> price in a short time.</a:t>
            </a:r>
          </a:p>
          <a:p>
            <a:r>
              <a:rPr lang="en-US" dirty="0" smtClean="0"/>
              <a:t>It can helps us to find those passengers and their contact number whose will travel in our bus.</a:t>
            </a:r>
          </a:p>
          <a:p>
            <a:r>
              <a:rPr lang="en-US" dirty="0" smtClean="0"/>
              <a:t>It can save our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APPLICATION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1628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We can use this project in many ways and such as……..</a:t>
            </a:r>
          </a:p>
          <a:p>
            <a:pPr>
              <a:buNone/>
            </a:pPr>
            <a:r>
              <a:rPr lang="en-US" sz="3200" dirty="0" smtClean="0"/>
              <a:t>*Different types of bus ticket counters</a:t>
            </a:r>
          </a:p>
          <a:p>
            <a:pPr>
              <a:buNone/>
            </a:pPr>
            <a:r>
              <a:rPr lang="en-US" sz="3200" dirty="0" smtClean="0"/>
              <a:t>*Air ticket counters</a:t>
            </a:r>
          </a:p>
          <a:p>
            <a:pPr>
              <a:buNone/>
            </a:pPr>
            <a:r>
              <a:rPr lang="en-US" sz="3200" dirty="0" smtClean="0"/>
              <a:t>*</a:t>
            </a:r>
            <a:r>
              <a:rPr lang="en-US" sz="3200" dirty="0" smtClean="0"/>
              <a:t>Train ticket counters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EQUIPMENTS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781800" cy="4373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File system</a:t>
            </a:r>
          </a:p>
          <a:p>
            <a:r>
              <a:rPr lang="en-US" sz="3200" dirty="0" smtClean="0"/>
              <a:t>Loop</a:t>
            </a:r>
          </a:p>
          <a:p>
            <a:r>
              <a:rPr lang="en-US" sz="3200" dirty="0" smtClean="0"/>
              <a:t>String</a:t>
            </a:r>
          </a:p>
          <a:p>
            <a:r>
              <a:rPr lang="en-US" sz="3200" dirty="0" smtClean="0"/>
              <a:t>Structure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2390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MODIFICATION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Structure database is important in this code .</a:t>
            </a:r>
          </a:p>
          <a:p>
            <a:r>
              <a:rPr lang="en-US" dirty="0" smtClean="0"/>
              <a:t>The code will  run without any error if each line is perfect.</a:t>
            </a:r>
          </a:p>
          <a:p>
            <a:r>
              <a:rPr lang="en-US" dirty="0" smtClean="0"/>
              <a:t>We can input </a:t>
            </a:r>
            <a:r>
              <a:rPr lang="en-US" smtClean="0"/>
              <a:t>more data.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FLOWCHART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305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Down Arrow 21"/>
          <p:cNvSpPr/>
          <p:nvPr/>
        </p:nvSpPr>
        <p:spPr>
          <a:xfrm>
            <a:off x="4191000" y="3886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352800" y="4419600"/>
            <a:ext cx="21336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 1 or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5943600" y="4953000"/>
            <a:ext cx="8382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249091" y="4837509"/>
            <a:ext cx="5326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1676400" y="5105400"/>
            <a:ext cx="16002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</a:t>
            </a:r>
            <a:r>
              <a:rPr lang="en-US" dirty="0" err="1" smtClean="0"/>
              <a:t>catagory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10800000">
            <a:off x="2514600" y="4572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194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4864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096794" y="4723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2438400" y="579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828800" y="5943600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information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CONCLUTION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dirty="0" smtClean="0"/>
              <a:t>We did this project for saving time and for getting easily all information about passenger, </a:t>
            </a:r>
            <a:r>
              <a:rPr lang="en-US" sz="3200" dirty="0" err="1" smtClean="0"/>
              <a:t>seat,ticket</a:t>
            </a:r>
            <a:r>
              <a:rPr lang="en-US" sz="3200" dirty="0" smtClean="0"/>
              <a:t> price etc</a:t>
            </a:r>
            <a:r>
              <a:rPr lang="en-US" dirty="0" smtClean="0"/>
              <a:t>.    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267200" y="4038600"/>
            <a:ext cx="2362200" cy="2057400"/>
          </a:xfrm>
          <a:prstGeom prst="smileyF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102</TotalTime>
  <Words>160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BUS TICKET COUNTER</vt:lpstr>
      <vt:lpstr>PROJECT FEATURE</vt:lpstr>
      <vt:lpstr>PROJECT APPLICATION</vt:lpstr>
      <vt:lpstr>EQUIPMENTS</vt:lpstr>
      <vt:lpstr>MODIFICATION</vt:lpstr>
      <vt:lpstr>PROJECT FLOWCHART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COUNTER</dc:title>
  <dc:creator>nupur</dc:creator>
  <cp:lastModifiedBy>nupur</cp:lastModifiedBy>
  <cp:revision>28</cp:revision>
  <dcterms:created xsi:type="dcterms:W3CDTF">2014-03-24T13:58:44Z</dcterms:created>
  <dcterms:modified xsi:type="dcterms:W3CDTF">2014-03-25T04:39:28Z</dcterms:modified>
</cp:coreProperties>
</file>