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2"/>
  </p:notesMasterIdLst>
  <p:sldIdLst>
    <p:sldId id="256" r:id="rId2"/>
    <p:sldId id="257" r:id="rId3"/>
    <p:sldId id="260" r:id="rId4"/>
    <p:sldId id="262" r:id="rId5"/>
    <p:sldId id="263" r:id="rId6"/>
    <p:sldId id="258" r:id="rId7"/>
    <p:sldId id="264" r:id="rId8"/>
    <p:sldId id="259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5B7AE-A9BE-4B09-A6A6-24E8FAA21D2F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053C4-654A-42AB-B828-114C3A82A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Exit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053C4-654A-42AB-B828-114C3A82A7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1887-B3E3-4020-A180-C4278C4CF676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8049-1351-4060-A4E7-46C384E77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1887-B3E3-4020-A180-C4278C4CF676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8049-1351-4060-A4E7-46C384E77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1887-B3E3-4020-A180-C4278C4CF676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8049-1351-4060-A4E7-46C384E77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1887-B3E3-4020-A180-C4278C4CF676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8049-1351-4060-A4E7-46C384E77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1887-B3E3-4020-A180-C4278C4CF676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8049-1351-4060-A4E7-46C384E77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1887-B3E3-4020-A180-C4278C4CF676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8049-1351-4060-A4E7-46C384E77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1887-B3E3-4020-A180-C4278C4CF676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8049-1351-4060-A4E7-46C384E77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1887-B3E3-4020-A180-C4278C4CF676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8049-1351-4060-A4E7-46C384E77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1887-B3E3-4020-A180-C4278C4CF676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8049-1351-4060-A4E7-46C384E77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1887-B3E3-4020-A180-C4278C4CF676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8049-1351-4060-A4E7-46C384E77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1887-B3E3-4020-A180-C4278C4CF676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1408049-1351-4060-A4E7-46C384E773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F751887-B3E3-4020-A180-C4278C4CF676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408049-1351-4060-A4E7-46C384E7730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772400" cy="1470025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dirty="0" smtClean="0"/>
              <a:t>UNIVERSITY OF ASIA PACIFIC</a:t>
            </a:r>
            <a:br>
              <a:rPr lang="en-US" sz="36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PROJECT:BUS TICKET MANAGEMENT SYSTEM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4000" dirty="0" smtClean="0"/>
              <a:t>                          </a:t>
            </a:r>
            <a:r>
              <a:rPr lang="en-US" sz="4000" smtClean="0"/>
              <a:t>Thank You.</a:t>
            </a:r>
            <a:endParaRPr lang="en-US" sz="4000" dirty="0" smtClean="0"/>
          </a:p>
          <a:p>
            <a:pPr algn="just">
              <a:buNone/>
            </a:pPr>
            <a:endParaRPr lang="en-US" sz="4000" dirty="0"/>
          </a:p>
          <a:p>
            <a:pPr algn="just">
              <a:buNone/>
            </a:pPr>
            <a:r>
              <a:rPr lang="en-US" sz="4000" dirty="0" smtClean="0"/>
              <a:t>                                 </a:t>
            </a:r>
            <a:r>
              <a:rPr lang="en-US" sz="4000" dirty="0" smtClean="0">
                <a:sym typeface="Wingdings" pitchFamily="2" charset="2"/>
              </a:rPr>
              <a:t></a:t>
            </a:r>
            <a:endParaRPr lang="en-US" sz="40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INTRODUCTION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Group:07</a:t>
            </a:r>
          </a:p>
          <a:p>
            <a:pPr>
              <a:buNone/>
            </a:pPr>
            <a:r>
              <a:rPr lang="en-US" sz="2400" dirty="0" smtClean="0"/>
              <a:t>Group members.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MD.Rokibul</a:t>
            </a:r>
            <a:r>
              <a:rPr lang="en-US" sz="2400" dirty="0" smtClean="0"/>
              <a:t> Islam                                          ID:13101053</a:t>
            </a:r>
          </a:p>
          <a:p>
            <a:pPr>
              <a:buNone/>
            </a:pPr>
            <a:r>
              <a:rPr lang="en-US" sz="2400" dirty="0" err="1" smtClean="0"/>
              <a:t>MD.Rahmat</a:t>
            </a:r>
            <a:r>
              <a:rPr lang="en-US" sz="2400" dirty="0" smtClean="0"/>
              <a:t>                                                     ID:13101058</a:t>
            </a:r>
          </a:p>
          <a:p>
            <a:pPr>
              <a:buNone/>
            </a:pPr>
            <a:r>
              <a:rPr lang="en-US" sz="2400" dirty="0" err="1" smtClean="0"/>
              <a:t>MD:Yeasin</a:t>
            </a:r>
            <a:r>
              <a:rPr lang="en-US" sz="2400" dirty="0" smtClean="0"/>
              <a:t> Arafat (</a:t>
            </a:r>
            <a:r>
              <a:rPr lang="en-US" sz="2400" dirty="0" err="1" smtClean="0"/>
              <a:t>Babu</a:t>
            </a:r>
            <a:r>
              <a:rPr lang="en-US" sz="2400" dirty="0" smtClean="0"/>
              <a:t>)                               ID:13101068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Slide Content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Introduction.</a:t>
            </a:r>
          </a:p>
          <a:p>
            <a:r>
              <a:rPr lang="en-US" sz="2400" dirty="0" smtClean="0"/>
              <a:t>About Our Project.</a:t>
            </a:r>
          </a:p>
          <a:p>
            <a:r>
              <a:rPr lang="en-US" sz="2400" dirty="0" smtClean="0"/>
              <a:t>Application.</a:t>
            </a:r>
          </a:p>
          <a:p>
            <a:r>
              <a:rPr lang="en-US" sz="2400" dirty="0" smtClean="0"/>
              <a:t>Project Detail.</a:t>
            </a:r>
          </a:p>
          <a:p>
            <a:r>
              <a:rPr lang="en-US" sz="2400" dirty="0" smtClean="0"/>
              <a:t>Technical Matters.</a:t>
            </a:r>
          </a:p>
          <a:p>
            <a:r>
              <a:rPr lang="en-US" sz="2400" dirty="0" smtClean="0"/>
              <a:t>Flow Chart.</a:t>
            </a:r>
          </a:p>
          <a:p>
            <a:r>
              <a:rPr lang="en-US" sz="2400" dirty="0" smtClean="0"/>
              <a:t>Graphics.</a:t>
            </a:r>
          </a:p>
          <a:p>
            <a:r>
              <a:rPr lang="en-US" sz="2400" dirty="0" smtClean="0"/>
              <a:t>Conclusion.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About Our Project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   This is reservation package to manage buses, services, route, passengers &amp; avail a degree off comfort to both organization and passenger.</a:t>
            </a:r>
            <a:endParaRPr lang="en-U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Application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It’s helps us in many ways. These are,</a:t>
            </a:r>
          </a:p>
          <a:p>
            <a:r>
              <a:rPr lang="en-US" dirty="0" smtClean="0"/>
              <a:t>Save our time.</a:t>
            </a:r>
          </a:p>
          <a:p>
            <a:r>
              <a:rPr lang="en-US" dirty="0" smtClean="0"/>
              <a:t>Easier process.</a:t>
            </a:r>
          </a:p>
          <a:p>
            <a:r>
              <a:rPr lang="en-US" dirty="0" smtClean="0"/>
              <a:t>Proper static.</a:t>
            </a:r>
          </a:p>
          <a:p>
            <a:r>
              <a:rPr lang="en-US" dirty="0" smtClean="0"/>
              <a:t>Passenger care.</a:t>
            </a:r>
          </a:p>
          <a:p>
            <a:r>
              <a:rPr lang="en-US" dirty="0" smtClean="0"/>
              <a:t>Remove passenger harassment.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Technical Matters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Language                              C++.</a:t>
            </a:r>
          </a:p>
          <a:p>
            <a:r>
              <a:rPr lang="en-US" sz="2400" dirty="0" smtClean="0"/>
              <a:t>Compiler                              Code Blocks.</a:t>
            </a:r>
          </a:p>
          <a:p>
            <a:r>
              <a:rPr lang="en-US" sz="2400" dirty="0" smtClean="0"/>
              <a:t>System                                  File System.</a:t>
            </a:r>
          </a:p>
          <a:p>
            <a:r>
              <a:rPr lang="en-US" sz="2400" dirty="0" smtClean="0"/>
              <a:t>Header File                           </a:t>
            </a:r>
            <a:r>
              <a:rPr lang="en-US" sz="2400" dirty="0" err="1" smtClean="0"/>
              <a:t>iostream,cstdio,cstdlib,cstring</a:t>
            </a:r>
            <a:r>
              <a:rPr lang="en-US" sz="2400" smtClean="0"/>
              <a:t>.</a:t>
            </a:r>
            <a:endParaRPr lang="en-U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Project Details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take data in a text file.</a:t>
            </a:r>
          </a:p>
          <a:p>
            <a:r>
              <a:rPr lang="en-US" sz="2400" dirty="0" smtClean="0"/>
              <a:t>Take buses name  another text file.</a:t>
            </a:r>
          </a:p>
          <a:p>
            <a:r>
              <a:rPr lang="en-US" sz="2400" dirty="0" smtClean="0"/>
              <a:t>Reserve a seat.</a:t>
            </a:r>
          </a:p>
          <a:p>
            <a:r>
              <a:rPr lang="en-US" sz="2400" dirty="0" smtClean="0"/>
              <a:t>Save passenger list another txt file.</a:t>
            </a:r>
            <a:endParaRPr lang="en-U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Flow Chart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86200" y="12192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</a:t>
            </a:r>
            <a:r>
              <a:rPr lang="en-US" sz="2400" dirty="0" smtClean="0"/>
              <a:t>Journey</a:t>
            </a:r>
            <a:endParaRPr lang="en-US" sz="2400" dirty="0"/>
          </a:p>
        </p:txBody>
      </p:sp>
      <p:sp>
        <p:nvSpPr>
          <p:cNvPr id="5" name="Down Arrow 4"/>
          <p:cNvSpPr/>
          <p:nvPr/>
        </p:nvSpPr>
        <p:spPr>
          <a:xfrm>
            <a:off x="4495800" y="1828800"/>
            <a:ext cx="152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05200" y="2209800"/>
            <a:ext cx="2133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Bus    Catalogue</a:t>
            </a:r>
            <a:endParaRPr lang="en-US" sz="2400" dirty="0"/>
          </a:p>
        </p:txBody>
      </p:sp>
      <p:sp>
        <p:nvSpPr>
          <p:cNvPr id="7" name="Down Arrow 6"/>
          <p:cNvSpPr/>
          <p:nvPr/>
        </p:nvSpPr>
        <p:spPr>
          <a:xfrm>
            <a:off x="4495800" y="28956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62400" y="33528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  Travel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5181600" y="3657600"/>
            <a:ext cx="1676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58000" y="35052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</a:t>
            </a:r>
            <a:r>
              <a:rPr lang="en-US" sz="2400" dirty="0" smtClean="0"/>
              <a:t>No</a:t>
            </a:r>
            <a:endParaRPr lang="en-US" sz="2400" dirty="0"/>
          </a:p>
        </p:txBody>
      </p:sp>
      <p:sp>
        <p:nvSpPr>
          <p:cNvPr id="12" name="Left Arrow 11"/>
          <p:cNvSpPr/>
          <p:nvPr/>
        </p:nvSpPr>
        <p:spPr>
          <a:xfrm>
            <a:off x="2057400" y="3657600"/>
            <a:ext cx="19050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95400" y="35052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</a:t>
            </a:r>
            <a:r>
              <a:rPr lang="en-US" sz="2400" dirty="0" smtClean="0"/>
              <a:t>Yes</a:t>
            </a:r>
            <a:endParaRPr lang="en-US" sz="2400" dirty="0"/>
          </a:p>
        </p:txBody>
      </p:sp>
      <p:sp>
        <p:nvSpPr>
          <p:cNvPr id="14" name="Down Arrow 13"/>
          <p:cNvSpPr/>
          <p:nvPr/>
        </p:nvSpPr>
        <p:spPr>
          <a:xfrm flipH="1">
            <a:off x="1676399" y="4114800"/>
            <a:ext cx="45719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90600" y="4343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 Bus </a:t>
            </a:r>
            <a:r>
              <a:rPr lang="en-US" sz="2400" baseline="0" dirty="0" smtClean="0"/>
              <a:t>No.</a:t>
            </a:r>
            <a:endParaRPr lang="en-US" sz="2400" dirty="0"/>
          </a:p>
        </p:txBody>
      </p:sp>
      <p:sp>
        <p:nvSpPr>
          <p:cNvPr id="16" name="Down Arrow 15"/>
          <p:cNvSpPr/>
          <p:nvPr/>
        </p:nvSpPr>
        <p:spPr>
          <a:xfrm>
            <a:off x="1600200" y="4876800"/>
            <a:ext cx="76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9600" y="5257800"/>
            <a:ext cx="2209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Name</a:t>
            </a:r>
            <a:r>
              <a:rPr lang="en-US" sz="2400" baseline="0" dirty="0" smtClean="0"/>
              <a:t> &amp;Phone      Number.</a:t>
            </a:r>
            <a:endParaRPr lang="en-US" sz="2400" dirty="0"/>
          </a:p>
        </p:txBody>
      </p:sp>
      <p:sp>
        <p:nvSpPr>
          <p:cNvPr id="18" name="Down Arrow 17"/>
          <p:cNvSpPr/>
          <p:nvPr/>
        </p:nvSpPr>
        <p:spPr>
          <a:xfrm>
            <a:off x="7239000" y="3962400"/>
            <a:ext cx="152400" cy="152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05600" y="54864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   Exit</a:t>
            </a:r>
            <a:endParaRPr lang="en-US" sz="2400" dirty="0"/>
          </a:p>
        </p:txBody>
      </p:sp>
      <p:sp>
        <p:nvSpPr>
          <p:cNvPr id="20" name="Right Arrow 19"/>
          <p:cNvSpPr/>
          <p:nvPr/>
        </p:nvSpPr>
        <p:spPr>
          <a:xfrm>
            <a:off x="2743200" y="5715000"/>
            <a:ext cx="3962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Graphics: Solar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amazing solar system where the sun is still one place and other element moving around by it’s own axis.</a:t>
            </a:r>
          </a:p>
          <a:p>
            <a:r>
              <a:rPr lang="en-US" dirty="0" smtClean="0"/>
              <a:t>We hope that everybody clear about </a:t>
            </a:r>
            <a:r>
              <a:rPr lang="en-US" smtClean="0"/>
              <a:t>solar system.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40004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40004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212</Words>
  <Application>Microsoft Office PowerPoint</Application>
  <PresentationFormat>On-screen Show (4:3)</PresentationFormat>
  <Paragraphs>55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UNIVERSITY OF ASIA PACIFIC  PROJECT:BUS TICKET MANAGEMENT SYSTEM</vt:lpstr>
      <vt:lpstr>INTRODUCTION</vt:lpstr>
      <vt:lpstr>Slide Content</vt:lpstr>
      <vt:lpstr>About Our Project</vt:lpstr>
      <vt:lpstr>Application</vt:lpstr>
      <vt:lpstr>Technical Matters</vt:lpstr>
      <vt:lpstr>Project Details</vt:lpstr>
      <vt:lpstr>Flow Chart </vt:lpstr>
      <vt:lpstr>Graphics: Solar System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ASIA PACIFIC  PROJECT:BUS TICKET MANAGEMENT SYSTEM</dc:title>
  <dc:creator>Rokib</dc:creator>
  <cp:lastModifiedBy>sholoana</cp:lastModifiedBy>
  <cp:revision>22</cp:revision>
  <dcterms:created xsi:type="dcterms:W3CDTF">2014-03-23T17:24:23Z</dcterms:created>
  <dcterms:modified xsi:type="dcterms:W3CDTF">2014-03-25T02:49:15Z</dcterms:modified>
</cp:coreProperties>
</file>