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64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654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C00468-E54A-43C4-8B95-62D539A8DB57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A091FF-E650-43F9-BC2A-00CBBF5D3AA2}">
      <dgm:prSet phldrT="[Text]"/>
      <dgm:spPr/>
      <dgm:t>
        <a:bodyPr/>
        <a:lstStyle/>
        <a:p>
          <a:r>
            <a:rPr lang="en-US" dirty="0" smtClean="0"/>
            <a:t>Header file</a:t>
          </a:r>
          <a:endParaRPr lang="en-US" dirty="0"/>
        </a:p>
      </dgm:t>
    </dgm:pt>
    <dgm:pt modelId="{D93EEBC2-8402-4177-A9EA-320FEDC01120}" type="parTrans" cxnId="{09F19198-FD2C-4B93-96D1-F244079D6217}">
      <dgm:prSet/>
      <dgm:spPr/>
      <dgm:t>
        <a:bodyPr/>
        <a:lstStyle/>
        <a:p>
          <a:endParaRPr lang="en-US"/>
        </a:p>
      </dgm:t>
    </dgm:pt>
    <dgm:pt modelId="{4CA3D2D6-5DA3-4A07-922C-D9C9012FC662}" type="sibTrans" cxnId="{09F19198-FD2C-4B93-96D1-F244079D6217}">
      <dgm:prSet/>
      <dgm:spPr/>
      <dgm:t>
        <a:bodyPr/>
        <a:lstStyle/>
        <a:p>
          <a:endParaRPr lang="en-US"/>
        </a:p>
      </dgm:t>
    </dgm:pt>
    <dgm:pt modelId="{188E1F3F-BB94-443A-875B-311DE893C773}">
      <dgm:prSet phldrT="[Text]"/>
      <dgm:spPr/>
      <dgm:t>
        <a:bodyPr/>
        <a:lstStyle/>
        <a:p>
          <a:r>
            <a:rPr lang="en-US" dirty="0" smtClean="0"/>
            <a:t>Dict.txt</a:t>
          </a:r>
          <a:endParaRPr lang="en-US" dirty="0"/>
        </a:p>
      </dgm:t>
    </dgm:pt>
    <dgm:pt modelId="{2B17D149-78BE-4247-88A1-2482AD5559C5}" type="parTrans" cxnId="{4A82AD8E-1F86-4137-A799-AEB402D9775B}">
      <dgm:prSet/>
      <dgm:spPr/>
      <dgm:t>
        <a:bodyPr/>
        <a:lstStyle/>
        <a:p>
          <a:endParaRPr lang="en-US"/>
        </a:p>
      </dgm:t>
    </dgm:pt>
    <dgm:pt modelId="{933A3840-C6A2-4EED-9D04-A272A9C5E623}" type="sibTrans" cxnId="{4A82AD8E-1F86-4137-A799-AEB402D9775B}">
      <dgm:prSet/>
      <dgm:spPr/>
      <dgm:t>
        <a:bodyPr/>
        <a:lstStyle/>
        <a:p>
          <a:endParaRPr lang="en-US"/>
        </a:p>
      </dgm:t>
    </dgm:pt>
    <dgm:pt modelId="{A552407C-6384-4C62-B411-63BF73A52C5A}">
      <dgm:prSet phldrT="[Text]"/>
      <dgm:spPr/>
      <dgm:t>
        <a:bodyPr/>
        <a:lstStyle/>
        <a:p>
          <a:r>
            <a:rPr lang="en-US" dirty="0" err="1" smtClean="0"/>
            <a:t>struct</a:t>
          </a:r>
          <a:endParaRPr lang="en-US" dirty="0"/>
        </a:p>
      </dgm:t>
    </dgm:pt>
    <dgm:pt modelId="{A805CC00-770F-47C3-B29A-C75EDA1508EE}" type="parTrans" cxnId="{A4726E20-0E2A-4EA0-A890-E10EB731835A}">
      <dgm:prSet/>
      <dgm:spPr/>
      <dgm:t>
        <a:bodyPr/>
        <a:lstStyle/>
        <a:p>
          <a:endParaRPr lang="en-US"/>
        </a:p>
      </dgm:t>
    </dgm:pt>
    <dgm:pt modelId="{1E165FC6-69F6-457C-BCC5-1A7094B6AB14}" type="sibTrans" cxnId="{A4726E20-0E2A-4EA0-A890-E10EB731835A}">
      <dgm:prSet/>
      <dgm:spPr/>
      <dgm:t>
        <a:bodyPr/>
        <a:lstStyle/>
        <a:p>
          <a:endParaRPr lang="en-US"/>
        </a:p>
      </dgm:t>
    </dgm:pt>
    <dgm:pt modelId="{E17F7D1A-791A-4972-AEA6-B3190DA36E85}">
      <dgm:prSet phldrT="[Text]"/>
      <dgm:spPr/>
      <dgm:t>
        <a:bodyPr/>
        <a:lstStyle/>
        <a:p>
          <a:r>
            <a:rPr lang="en-US" dirty="0" smtClean="0"/>
            <a:t>search</a:t>
          </a:r>
          <a:endParaRPr lang="en-US" dirty="0"/>
        </a:p>
      </dgm:t>
    </dgm:pt>
    <dgm:pt modelId="{DA50B741-FB0F-4932-AEDB-984FECFDE7D1}" type="parTrans" cxnId="{84C0C846-B9CE-473F-B7E8-9605FCC0D085}">
      <dgm:prSet/>
      <dgm:spPr/>
      <dgm:t>
        <a:bodyPr/>
        <a:lstStyle/>
        <a:p>
          <a:endParaRPr lang="en-US"/>
        </a:p>
      </dgm:t>
    </dgm:pt>
    <dgm:pt modelId="{A8D30B4F-D9C8-4C30-A081-7356BAB3F5D8}" type="sibTrans" cxnId="{84C0C846-B9CE-473F-B7E8-9605FCC0D085}">
      <dgm:prSet/>
      <dgm:spPr/>
      <dgm:t>
        <a:bodyPr/>
        <a:lstStyle/>
        <a:p>
          <a:endParaRPr lang="en-US"/>
        </a:p>
      </dgm:t>
    </dgm:pt>
    <dgm:pt modelId="{1C24CF2F-4370-49FB-9FFD-106DE45455E6}">
      <dgm:prSet phldrT="[Text]"/>
      <dgm:spPr/>
      <dgm:t>
        <a:bodyPr/>
        <a:lstStyle/>
        <a:p>
          <a:r>
            <a:rPr lang="en-US" dirty="0" smtClean="0"/>
            <a:t>character</a:t>
          </a:r>
          <a:endParaRPr lang="en-US" dirty="0"/>
        </a:p>
      </dgm:t>
    </dgm:pt>
    <dgm:pt modelId="{0D9E24E0-DFEE-4D1D-A35B-A0EA55BF962D}" type="parTrans" cxnId="{97B6985D-D532-41AA-BC70-D4D7F116C25F}">
      <dgm:prSet/>
      <dgm:spPr/>
      <dgm:t>
        <a:bodyPr/>
        <a:lstStyle/>
        <a:p>
          <a:endParaRPr lang="en-US"/>
        </a:p>
      </dgm:t>
    </dgm:pt>
    <dgm:pt modelId="{3D2C6CF0-D64B-42B2-97F0-340A4D432437}" type="sibTrans" cxnId="{97B6985D-D532-41AA-BC70-D4D7F116C25F}">
      <dgm:prSet/>
      <dgm:spPr/>
      <dgm:t>
        <a:bodyPr/>
        <a:lstStyle/>
        <a:p>
          <a:endParaRPr lang="en-US"/>
        </a:p>
      </dgm:t>
    </dgm:pt>
    <dgm:pt modelId="{EF9D3039-12BC-48FB-8F95-F827FD753DE0}">
      <dgm:prSet phldrT="[Text]"/>
      <dgm:spPr/>
      <dgm:t>
        <a:bodyPr/>
        <a:lstStyle/>
        <a:p>
          <a:r>
            <a:rPr lang="en-US" dirty="0" smtClean="0"/>
            <a:t>clear</a:t>
          </a:r>
          <a:endParaRPr lang="en-US" dirty="0"/>
        </a:p>
      </dgm:t>
    </dgm:pt>
    <dgm:pt modelId="{9D495BEF-F96B-4E21-9F62-56D5E3929D86}" type="parTrans" cxnId="{3347B540-B2AB-41EB-8495-CE528A28643C}">
      <dgm:prSet/>
      <dgm:spPr/>
      <dgm:t>
        <a:bodyPr/>
        <a:lstStyle/>
        <a:p>
          <a:endParaRPr lang="en-US"/>
        </a:p>
      </dgm:t>
    </dgm:pt>
    <dgm:pt modelId="{05058553-6177-44C7-A1D7-6B545A48D7DA}" type="sibTrans" cxnId="{3347B540-B2AB-41EB-8495-CE528A28643C}">
      <dgm:prSet/>
      <dgm:spPr/>
      <dgm:t>
        <a:bodyPr/>
        <a:lstStyle/>
        <a:p>
          <a:endParaRPr lang="en-US"/>
        </a:p>
      </dgm:t>
    </dgm:pt>
    <dgm:pt modelId="{FC2DCB7B-F14F-459F-8891-257F43D8B939}" type="pres">
      <dgm:prSet presAssocID="{69C00468-E54A-43C4-8B95-62D539A8DB5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F48CD2D-0190-474B-BFB6-12AAA57B6F29}" type="pres">
      <dgm:prSet presAssocID="{87A091FF-E650-43F9-BC2A-00CBBF5D3AA2}" presName="vertOne" presStyleCnt="0"/>
      <dgm:spPr/>
    </dgm:pt>
    <dgm:pt modelId="{AB37215C-4F41-4B6A-A4AE-F4ED425352D5}" type="pres">
      <dgm:prSet presAssocID="{87A091FF-E650-43F9-BC2A-00CBBF5D3AA2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2E4620-8BA0-4554-A067-ED3F519C2B31}" type="pres">
      <dgm:prSet presAssocID="{87A091FF-E650-43F9-BC2A-00CBBF5D3AA2}" presName="parTransOne" presStyleCnt="0"/>
      <dgm:spPr/>
    </dgm:pt>
    <dgm:pt modelId="{91DCB04B-26B0-48B2-8353-3A31F6C17FE4}" type="pres">
      <dgm:prSet presAssocID="{87A091FF-E650-43F9-BC2A-00CBBF5D3AA2}" presName="horzOne" presStyleCnt="0"/>
      <dgm:spPr/>
    </dgm:pt>
    <dgm:pt modelId="{E6D56096-B2A9-442E-87B8-F855DEB843CB}" type="pres">
      <dgm:prSet presAssocID="{188E1F3F-BB94-443A-875B-311DE893C773}" presName="vertTwo" presStyleCnt="0"/>
      <dgm:spPr/>
    </dgm:pt>
    <dgm:pt modelId="{CF1699F4-18C7-4415-B14A-BFF5993D7AA5}" type="pres">
      <dgm:prSet presAssocID="{188E1F3F-BB94-443A-875B-311DE893C773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E643A3-FE76-4460-8BDB-46C56DE123AC}" type="pres">
      <dgm:prSet presAssocID="{188E1F3F-BB94-443A-875B-311DE893C773}" presName="parTransTwo" presStyleCnt="0"/>
      <dgm:spPr/>
    </dgm:pt>
    <dgm:pt modelId="{03B55BE7-0A05-4302-B82B-67308C8AC8FD}" type="pres">
      <dgm:prSet presAssocID="{188E1F3F-BB94-443A-875B-311DE893C773}" presName="horzTwo" presStyleCnt="0"/>
      <dgm:spPr/>
    </dgm:pt>
    <dgm:pt modelId="{41E94BFF-2BDE-4F99-AB72-028372271E7F}" type="pres">
      <dgm:prSet presAssocID="{A552407C-6384-4C62-B411-63BF73A52C5A}" presName="vertThree" presStyleCnt="0"/>
      <dgm:spPr/>
    </dgm:pt>
    <dgm:pt modelId="{F426966B-327A-44CF-86F3-CE74C4272469}" type="pres">
      <dgm:prSet presAssocID="{A552407C-6384-4C62-B411-63BF73A52C5A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59722E-5891-44DC-816C-4AD595CC45B5}" type="pres">
      <dgm:prSet presAssocID="{A552407C-6384-4C62-B411-63BF73A52C5A}" presName="horzThree" presStyleCnt="0"/>
      <dgm:spPr/>
    </dgm:pt>
    <dgm:pt modelId="{C1C9774A-4F60-40EA-A6CA-90CC92D030FE}" type="pres">
      <dgm:prSet presAssocID="{1E165FC6-69F6-457C-BCC5-1A7094B6AB14}" presName="sibSpaceThree" presStyleCnt="0"/>
      <dgm:spPr/>
    </dgm:pt>
    <dgm:pt modelId="{FA918B14-D66C-4538-9F00-23D157AE0261}" type="pres">
      <dgm:prSet presAssocID="{E17F7D1A-791A-4972-AEA6-B3190DA36E85}" presName="vertThree" presStyleCnt="0"/>
      <dgm:spPr/>
    </dgm:pt>
    <dgm:pt modelId="{9A8A027E-9A32-480E-837A-67A853966EA9}" type="pres">
      <dgm:prSet presAssocID="{E17F7D1A-791A-4972-AEA6-B3190DA36E85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731BA3-A076-4EC8-A15B-1449EA956A21}" type="pres">
      <dgm:prSet presAssocID="{E17F7D1A-791A-4972-AEA6-B3190DA36E85}" presName="horzThree" presStyleCnt="0"/>
      <dgm:spPr/>
    </dgm:pt>
    <dgm:pt modelId="{252CADB4-F8ED-4002-8CA4-04F0EF0D4D8F}" type="pres">
      <dgm:prSet presAssocID="{933A3840-C6A2-4EED-9D04-A272A9C5E623}" presName="sibSpaceTwo" presStyleCnt="0"/>
      <dgm:spPr/>
    </dgm:pt>
    <dgm:pt modelId="{303499F7-6353-48DE-AA4C-BF293921811A}" type="pres">
      <dgm:prSet presAssocID="{1C24CF2F-4370-49FB-9FFD-106DE45455E6}" presName="vertTwo" presStyleCnt="0"/>
      <dgm:spPr/>
    </dgm:pt>
    <dgm:pt modelId="{F3A62457-BA00-4D09-910C-EBF6F61C01EB}" type="pres">
      <dgm:prSet presAssocID="{1C24CF2F-4370-49FB-9FFD-106DE45455E6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6B8F62-43DE-4B73-BF50-59E120870491}" type="pres">
      <dgm:prSet presAssocID="{1C24CF2F-4370-49FB-9FFD-106DE45455E6}" presName="parTransTwo" presStyleCnt="0"/>
      <dgm:spPr/>
    </dgm:pt>
    <dgm:pt modelId="{00AC9BFC-FF8C-477D-9C94-8A1A928E1244}" type="pres">
      <dgm:prSet presAssocID="{1C24CF2F-4370-49FB-9FFD-106DE45455E6}" presName="horzTwo" presStyleCnt="0"/>
      <dgm:spPr/>
    </dgm:pt>
    <dgm:pt modelId="{F68CA04B-63D6-4E30-9871-89B24071D891}" type="pres">
      <dgm:prSet presAssocID="{EF9D3039-12BC-48FB-8F95-F827FD753DE0}" presName="vertThree" presStyleCnt="0"/>
      <dgm:spPr/>
    </dgm:pt>
    <dgm:pt modelId="{328A4A5B-0AB6-4904-8DCB-40531E3F691A}" type="pres">
      <dgm:prSet presAssocID="{EF9D3039-12BC-48FB-8F95-F827FD753DE0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9132FA-E191-43EA-89C0-8EF2F75DC5C4}" type="pres">
      <dgm:prSet presAssocID="{EF9D3039-12BC-48FB-8F95-F827FD753DE0}" presName="horzThree" presStyleCnt="0"/>
      <dgm:spPr/>
    </dgm:pt>
  </dgm:ptLst>
  <dgm:cxnLst>
    <dgm:cxn modelId="{1692BCE0-19B3-464F-AFFD-3FB684B0601A}" type="presOf" srcId="{1C24CF2F-4370-49FB-9FFD-106DE45455E6}" destId="{F3A62457-BA00-4D09-910C-EBF6F61C01EB}" srcOrd="0" destOrd="0" presId="urn:microsoft.com/office/officeart/2005/8/layout/hierarchy4"/>
    <dgm:cxn modelId="{ED8B78D6-C018-4335-A04D-B6299A8385E7}" type="presOf" srcId="{87A091FF-E650-43F9-BC2A-00CBBF5D3AA2}" destId="{AB37215C-4F41-4B6A-A4AE-F4ED425352D5}" srcOrd="0" destOrd="0" presId="urn:microsoft.com/office/officeart/2005/8/layout/hierarchy4"/>
    <dgm:cxn modelId="{723F5C90-C6E5-43C7-80B7-59D8653C34DD}" type="presOf" srcId="{E17F7D1A-791A-4972-AEA6-B3190DA36E85}" destId="{9A8A027E-9A32-480E-837A-67A853966EA9}" srcOrd="0" destOrd="0" presId="urn:microsoft.com/office/officeart/2005/8/layout/hierarchy4"/>
    <dgm:cxn modelId="{97B6985D-D532-41AA-BC70-D4D7F116C25F}" srcId="{87A091FF-E650-43F9-BC2A-00CBBF5D3AA2}" destId="{1C24CF2F-4370-49FB-9FFD-106DE45455E6}" srcOrd="1" destOrd="0" parTransId="{0D9E24E0-DFEE-4D1D-A35B-A0EA55BF962D}" sibTransId="{3D2C6CF0-D64B-42B2-97F0-340A4D432437}"/>
    <dgm:cxn modelId="{84C0C846-B9CE-473F-B7E8-9605FCC0D085}" srcId="{188E1F3F-BB94-443A-875B-311DE893C773}" destId="{E17F7D1A-791A-4972-AEA6-B3190DA36E85}" srcOrd="1" destOrd="0" parTransId="{DA50B741-FB0F-4932-AEDB-984FECFDE7D1}" sibTransId="{A8D30B4F-D9C8-4C30-A081-7356BAB3F5D8}"/>
    <dgm:cxn modelId="{09F19198-FD2C-4B93-96D1-F244079D6217}" srcId="{69C00468-E54A-43C4-8B95-62D539A8DB57}" destId="{87A091FF-E650-43F9-BC2A-00CBBF5D3AA2}" srcOrd="0" destOrd="0" parTransId="{D93EEBC2-8402-4177-A9EA-320FEDC01120}" sibTransId="{4CA3D2D6-5DA3-4A07-922C-D9C9012FC662}"/>
    <dgm:cxn modelId="{DC97D7F2-181A-4D5D-93DF-87DC6DD99C30}" type="presOf" srcId="{EF9D3039-12BC-48FB-8F95-F827FD753DE0}" destId="{328A4A5B-0AB6-4904-8DCB-40531E3F691A}" srcOrd="0" destOrd="0" presId="urn:microsoft.com/office/officeart/2005/8/layout/hierarchy4"/>
    <dgm:cxn modelId="{90C10E32-C9D2-4940-A197-5E98849BF8AF}" type="presOf" srcId="{A552407C-6384-4C62-B411-63BF73A52C5A}" destId="{F426966B-327A-44CF-86F3-CE74C4272469}" srcOrd="0" destOrd="0" presId="urn:microsoft.com/office/officeart/2005/8/layout/hierarchy4"/>
    <dgm:cxn modelId="{4A82AD8E-1F86-4137-A799-AEB402D9775B}" srcId="{87A091FF-E650-43F9-BC2A-00CBBF5D3AA2}" destId="{188E1F3F-BB94-443A-875B-311DE893C773}" srcOrd="0" destOrd="0" parTransId="{2B17D149-78BE-4247-88A1-2482AD5559C5}" sibTransId="{933A3840-C6A2-4EED-9D04-A272A9C5E623}"/>
    <dgm:cxn modelId="{A4726E20-0E2A-4EA0-A890-E10EB731835A}" srcId="{188E1F3F-BB94-443A-875B-311DE893C773}" destId="{A552407C-6384-4C62-B411-63BF73A52C5A}" srcOrd="0" destOrd="0" parTransId="{A805CC00-770F-47C3-B29A-C75EDA1508EE}" sibTransId="{1E165FC6-69F6-457C-BCC5-1A7094B6AB14}"/>
    <dgm:cxn modelId="{0F1CA90F-413B-4DE9-A0B3-682C1DECF262}" type="presOf" srcId="{188E1F3F-BB94-443A-875B-311DE893C773}" destId="{CF1699F4-18C7-4415-B14A-BFF5993D7AA5}" srcOrd="0" destOrd="0" presId="urn:microsoft.com/office/officeart/2005/8/layout/hierarchy4"/>
    <dgm:cxn modelId="{3347B540-B2AB-41EB-8495-CE528A28643C}" srcId="{1C24CF2F-4370-49FB-9FFD-106DE45455E6}" destId="{EF9D3039-12BC-48FB-8F95-F827FD753DE0}" srcOrd="0" destOrd="0" parTransId="{9D495BEF-F96B-4E21-9F62-56D5E3929D86}" sibTransId="{05058553-6177-44C7-A1D7-6B545A48D7DA}"/>
    <dgm:cxn modelId="{C7B2A4CF-E97B-46A1-A3F0-99BFAE0CA7BE}" type="presOf" srcId="{69C00468-E54A-43C4-8B95-62D539A8DB57}" destId="{FC2DCB7B-F14F-459F-8891-257F43D8B939}" srcOrd="0" destOrd="0" presId="urn:microsoft.com/office/officeart/2005/8/layout/hierarchy4"/>
    <dgm:cxn modelId="{08151239-A447-4542-AF0F-A3B7A6DBEA43}" type="presParOf" srcId="{FC2DCB7B-F14F-459F-8891-257F43D8B939}" destId="{DF48CD2D-0190-474B-BFB6-12AAA57B6F29}" srcOrd="0" destOrd="0" presId="urn:microsoft.com/office/officeart/2005/8/layout/hierarchy4"/>
    <dgm:cxn modelId="{845E5293-B457-49A2-8646-F2DF64AEF840}" type="presParOf" srcId="{DF48CD2D-0190-474B-BFB6-12AAA57B6F29}" destId="{AB37215C-4F41-4B6A-A4AE-F4ED425352D5}" srcOrd="0" destOrd="0" presId="urn:microsoft.com/office/officeart/2005/8/layout/hierarchy4"/>
    <dgm:cxn modelId="{5AB8F9D9-541E-49C6-BFC9-52CFAAA98034}" type="presParOf" srcId="{DF48CD2D-0190-474B-BFB6-12AAA57B6F29}" destId="{0A2E4620-8BA0-4554-A067-ED3F519C2B31}" srcOrd="1" destOrd="0" presId="urn:microsoft.com/office/officeart/2005/8/layout/hierarchy4"/>
    <dgm:cxn modelId="{973F21E9-212B-46EE-A39C-95A6F59BB1CB}" type="presParOf" srcId="{DF48CD2D-0190-474B-BFB6-12AAA57B6F29}" destId="{91DCB04B-26B0-48B2-8353-3A31F6C17FE4}" srcOrd="2" destOrd="0" presId="urn:microsoft.com/office/officeart/2005/8/layout/hierarchy4"/>
    <dgm:cxn modelId="{617CC3FE-9C56-43C4-9382-22871B0B706F}" type="presParOf" srcId="{91DCB04B-26B0-48B2-8353-3A31F6C17FE4}" destId="{E6D56096-B2A9-442E-87B8-F855DEB843CB}" srcOrd="0" destOrd="0" presId="urn:microsoft.com/office/officeart/2005/8/layout/hierarchy4"/>
    <dgm:cxn modelId="{523458BE-9A84-4E64-8BFA-08D24F833D4A}" type="presParOf" srcId="{E6D56096-B2A9-442E-87B8-F855DEB843CB}" destId="{CF1699F4-18C7-4415-B14A-BFF5993D7AA5}" srcOrd="0" destOrd="0" presId="urn:microsoft.com/office/officeart/2005/8/layout/hierarchy4"/>
    <dgm:cxn modelId="{F753AF3B-C3A2-417E-A581-773FB2F1961A}" type="presParOf" srcId="{E6D56096-B2A9-442E-87B8-F855DEB843CB}" destId="{81E643A3-FE76-4460-8BDB-46C56DE123AC}" srcOrd="1" destOrd="0" presId="urn:microsoft.com/office/officeart/2005/8/layout/hierarchy4"/>
    <dgm:cxn modelId="{17AA5470-320E-4C0B-A870-3481A374D184}" type="presParOf" srcId="{E6D56096-B2A9-442E-87B8-F855DEB843CB}" destId="{03B55BE7-0A05-4302-B82B-67308C8AC8FD}" srcOrd="2" destOrd="0" presId="urn:microsoft.com/office/officeart/2005/8/layout/hierarchy4"/>
    <dgm:cxn modelId="{8F78FCDC-B48F-45EF-90B6-840D3B0CACE1}" type="presParOf" srcId="{03B55BE7-0A05-4302-B82B-67308C8AC8FD}" destId="{41E94BFF-2BDE-4F99-AB72-028372271E7F}" srcOrd="0" destOrd="0" presId="urn:microsoft.com/office/officeart/2005/8/layout/hierarchy4"/>
    <dgm:cxn modelId="{529B374F-0438-4209-911C-CA3A6C76EE75}" type="presParOf" srcId="{41E94BFF-2BDE-4F99-AB72-028372271E7F}" destId="{F426966B-327A-44CF-86F3-CE74C4272469}" srcOrd="0" destOrd="0" presId="urn:microsoft.com/office/officeart/2005/8/layout/hierarchy4"/>
    <dgm:cxn modelId="{C931FEBC-9EDE-4B84-ABF2-6DB7D786517D}" type="presParOf" srcId="{41E94BFF-2BDE-4F99-AB72-028372271E7F}" destId="{0B59722E-5891-44DC-816C-4AD595CC45B5}" srcOrd="1" destOrd="0" presId="urn:microsoft.com/office/officeart/2005/8/layout/hierarchy4"/>
    <dgm:cxn modelId="{03CB316A-01F1-4ED9-8ACA-5BE148912C9C}" type="presParOf" srcId="{03B55BE7-0A05-4302-B82B-67308C8AC8FD}" destId="{C1C9774A-4F60-40EA-A6CA-90CC92D030FE}" srcOrd="1" destOrd="0" presId="urn:microsoft.com/office/officeart/2005/8/layout/hierarchy4"/>
    <dgm:cxn modelId="{87C785C1-0938-4036-8D19-8B3BDE269BE4}" type="presParOf" srcId="{03B55BE7-0A05-4302-B82B-67308C8AC8FD}" destId="{FA918B14-D66C-4538-9F00-23D157AE0261}" srcOrd="2" destOrd="0" presId="urn:microsoft.com/office/officeart/2005/8/layout/hierarchy4"/>
    <dgm:cxn modelId="{AB3B961A-27A9-430A-A944-679E583269FB}" type="presParOf" srcId="{FA918B14-D66C-4538-9F00-23D157AE0261}" destId="{9A8A027E-9A32-480E-837A-67A853966EA9}" srcOrd="0" destOrd="0" presId="urn:microsoft.com/office/officeart/2005/8/layout/hierarchy4"/>
    <dgm:cxn modelId="{777C7916-6FE7-43BD-B8CB-1992A18AF94A}" type="presParOf" srcId="{FA918B14-D66C-4538-9F00-23D157AE0261}" destId="{F4731BA3-A076-4EC8-A15B-1449EA956A21}" srcOrd="1" destOrd="0" presId="urn:microsoft.com/office/officeart/2005/8/layout/hierarchy4"/>
    <dgm:cxn modelId="{16F72656-4454-4135-9AD0-914F8ADD291F}" type="presParOf" srcId="{91DCB04B-26B0-48B2-8353-3A31F6C17FE4}" destId="{252CADB4-F8ED-4002-8CA4-04F0EF0D4D8F}" srcOrd="1" destOrd="0" presId="urn:microsoft.com/office/officeart/2005/8/layout/hierarchy4"/>
    <dgm:cxn modelId="{35D3FC94-3E70-420E-A417-9774452422FC}" type="presParOf" srcId="{91DCB04B-26B0-48B2-8353-3A31F6C17FE4}" destId="{303499F7-6353-48DE-AA4C-BF293921811A}" srcOrd="2" destOrd="0" presId="urn:microsoft.com/office/officeart/2005/8/layout/hierarchy4"/>
    <dgm:cxn modelId="{9D3D0348-8818-4199-84B5-A5145DE0A4D9}" type="presParOf" srcId="{303499F7-6353-48DE-AA4C-BF293921811A}" destId="{F3A62457-BA00-4D09-910C-EBF6F61C01EB}" srcOrd="0" destOrd="0" presId="urn:microsoft.com/office/officeart/2005/8/layout/hierarchy4"/>
    <dgm:cxn modelId="{AB93C9A7-4A81-49DA-A43A-3CE6A5B804FA}" type="presParOf" srcId="{303499F7-6353-48DE-AA4C-BF293921811A}" destId="{D16B8F62-43DE-4B73-BF50-59E120870491}" srcOrd="1" destOrd="0" presId="urn:microsoft.com/office/officeart/2005/8/layout/hierarchy4"/>
    <dgm:cxn modelId="{857E3825-F789-4FCF-A1C4-7DACC72F0F57}" type="presParOf" srcId="{303499F7-6353-48DE-AA4C-BF293921811A}" destId="{00AC9BFC-FF8C-477D-9C94-8A1A928E1244}" srcOrd="2" destOrd="0" presId="urn:microsoft.com/office/officeart/2005/8/layout/hierarchy4"/>
    <dgm:cxn modelId="{B308C452-9924-480D-B921-C0CC1CA284A2}" type="presParOf" srcId="{00AC9BFC-FF8C-477D-9C94-8A1A928E1244}" destId="{F68CA04B-63D6-4E30-9871-89B24071D891}" srcOrd="0" destOrd="0" presId="urn:microsoft.com/office/officeart/2005/8/layout/hierarchy4"/>
    <dgm:cxn modelId="{2649BAA3-C87F-48F3-AC96-CF11787A0015}" type="presParOf" srcId="{F68CA04B-63D6-4E30-9871-89B24071D891}" destId="{328A4A5B-0AB6-4904-8DCB-40531E3F691A}" srcOrd="0" destOrd="0" presId="urn:microsoft.com/office/officeart/2005/8/layout/hierarchy4"/>
    <dgm:cxn modelId="{12828EF4-BA57-473C-B9F8-B92B09E49574}" type="presParOf" srcId="{F68CA04B-63D6-4E30-9871-89B24071D891}" destId="{829132FA-E191-43EA-89C0-8EF2F75DC5C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B37215C-4F41-4B6A-A4AE-F4ED425352D5}">
      <dsp:nvSpPr>
        <dsp:cNvPr id="0" name=""/>
        <dsp:cNvSpPr/>
      </dsp:nvSpPr>
      <dsp:spPr>
        <a:xfrm>
          <a:off x="830" y="2288"/>
          <a:ext cx="7237338" cy="15287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Header file</a:t>
          </a:r>
          <a:endParaRPr lang="en-US" sz="6500" kern="1200" dirty="0"/>
        </a:p>
      </dsp:txBody>
      <dsp:txXfrm>
        <a:off x="830" y="2288"/>
        <a:ext cx="7237338" cy="1528773"/>
      </dsp:txXfrm>
    </dsp:sp>
    <dsp:sp modelId="{CF1699F4-18C7-4415-B14A-BFF5993D7AA5}">
      <dsp:nvSpPr>
        <dsp:cNvPr id="0" name=""/>
        <dsp:cNvSpPr/>
      </dsp:nvSpPr>
      <dsp:spPr>
        <a:xfrm>
          <a:off x="830" y="1658932"/>
          <a:ext cx="4727653" cy="15287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Dict.txt</a:t>
          </a:r>
          <a:endParaRPr lang="en-US" sz="3400" kern="1200" dirty="0"/>
        </a:p>
      </dsp:txBody>
      <dsp:txXfrm>
        <a:off x="830" y="1658932"/>
        <a:ext cx="4727653" cy="1528773"/>
      </dsp:txXfrm>
    </dsp:sp>
    <dsp:sp modelId="{F426966B-327A-44CF-86F3-CE74C4272469}">
      <dsp:nvSpPr>
        <dsp:cNvPr id="0" name=""/>
        <dsp:cNvSpPr/>
      </dsp:nvSpPr>
      <dsp:spPr>
        <a:xfrm>
          <a:off x="830" y="3315575"/>
          <a:ext cx="2315207" cy="15287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/>
            <a:t>struct</a:t>
          </a:r>
          <a:endParaRPr lang="en-US" sz="3400" kern="1200" dirty="0"/>
        </a:p>
      </dsp:txBody>
      <dsp:txXfrm>
        <a:off x="830" y="3315575"/>
        <a:ext cx="2315207" cy="1528773"/>
      </dsp:txXfrm>
    </dsp:sp>
    <dsp:sp modelId="{9A8A027E-9A32-480E-837A-67A853966EA9}">
      <dsp:nvSpPr>
        <dsp:cNvPr id="0" name=""/>
        <dsp:cNvSpPr/>
      </dsp:nvSpPr>
      <dsp:spPr>
        <a:xfrm>
          <a:off x="2413276" y="3315575"/>
          <a:ext cx="2315207" cy="15287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search</a:t>
          </a:r>
          <a:endParaRPr lang="en-US" sz="3400" kern="1200" dirty="0"/>
        </a:p>
      </dsp:txBody>
      <dsp:txXfrm>
        <a:off x="2413276" y="3315575"/>
        <a:ext cx="2315207" cy="1528773"/>
      </dsp:txXfrm>
    </dsp:sp>
    <dsp:sp modelId="{F3A62457-BA00-4D09-910C-EBF6F61C01EB}">
      <dsp:nvSpPr>
        <dsp:cNvPr id="0" name=""/>
        <dsp:cNvSpPr/>
      </dsp:nvSpPr>
      <dsp:spPr>
        <a:xfrm>
          <a:off x="4922961" y="1658932"/>
          <a:ext cx="2315207" cy="15287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character</a:t>
          </a:r>
          <a:endParaRPr lang="en-US" sz="3400" kern="1200" dirty="0"/>
        </a:p>
      </dsp:txBody>
      <dsp:txXfrm>
        <a:off x="4922961" y="1658932"/>
        <a:ext cx="2315207" cy="1528773"/>
      </dsp:txXfrm>
    </dsp:sp>
    <dsp:sp modelId="{328A4A5B-0AB6-4904-8DCB-40531E3F691A}">
      <dsp:nvSpPr>
        <dsp:cNvPr id="0" name=""/>
        <dsp:cNvSpPr/>
      </dsp:nvSpPr>
      <dsp:spPr>
        <a:xfrm>
          <a:off x="4922961" y="3315575"/>
          <a:ext cx="2315207" cy="15287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clear</a:t>
          </a:r>
          <a:endParaRPr lang="en-US" sz="3400" kern="1200" dirty="0"/>
        </a:p>
      </dsp:txBody>
      <dsp:txXfrm>
        <a:off x="4922961" y="3315575"/>
        <a:ext cx="2315207" cy="1528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17BE4-C7DC-406E-A37F-CE8F51C837BD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982C5-50B4-4431-B509-9EFAB3701B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982C5-50B4-4431-B509-9EFAB3701B7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4888CE7-2597-41A8-987A-F30DE348A49B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F390943-17AF-4BC7-BE6D-74BE0BB97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888CE7-2597-41A8-987A-F30DE348A49B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390943-17AF-4BC7-BE6D-74BE0BB97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B4888CE7-2597-41A8-987A-F30DE348A49B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F390943-17AF-4BC7-BE6D-74BE0BB97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888CE7-2597-41A8-987A-F30DE348A49B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390943-17AF-4BC7-BE6D-74BE0BB97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4888CE7-2597-41A8-987A-F30DE348A49B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F390943-17AF-4BC7-BE6D-74BE0BB97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888CE7-2597-41A8-987A-F30DE348A49B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390943-17AF-4BC7-BE6D-74BE0BB97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888CE7-2597-41A8-987A-F30DE348A49B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390943-17AF-4BC7-BE6D-74BE0BB97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888CE7-2597-41A8-987A-F30DE348A49B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390943-17AF-4BC7-BE6D-74BE0BB97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4888CE7-2597-41A8-987A-F30DE348A49B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390943-17AF-4BC7-BE6D-74BE0BB97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888CE7-2597-41A8-987A-F30DE348A49B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390943-17AF-4BC7-BE6D-74BE0BB97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888CE7-2597-41A8-987A-F30DE348A49B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390943-17AF-4BC7-BE6D-74BE0BB979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4888CE7-2597-41A8-987A-F30DE348A49B}" type="datetimeFigureOut">
              <a:rPr lang="en-US" smtClean="0"/>
              <a:pPr/>
              <a:t>3/25/2014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F390943-17AF-4BC7-BE6D-74BE0BB97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“Wellcome To Our Presentation”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Name:Remon</a:t>
            </a:r>
          </a:p>
          <a:p>
            <a:r>
              <a:rPr lang="en-US" dirty="0" smtClean="0"/>
              <a:t>ID:13101054</a:t>
            </a:r>
          </a:p>
          <a:p>
            <a:r>
              <a:rPr lang="en-US" dirty="0" smtClean="0"/>
              <a:t>Name:Mohona</a:t>
            </a:r>
          </a:p>
          <a:p>
            <a:r>
              <a:rPr lang="en-US" dirty="0" smtClean="0"/>
              <a:t>ID:13101055</a:t>
            </a:r>
          </a:p>
          <a:p>
            <a:r>
              <a:rPr lang="en-US" dirty="0" smtClean="0"/>
              <a:t>Name:Nahid</a:t>
            </a:r>
          </a:p>
          <a:p>
            <a:r>
              <a:rPr lang="en-US" smtClean="0"/>
              <a:t>ID:13101072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1.Quick Dictionary Search.</a:t>
            </a:r>
          </a:p>
          <a:p>
            <a:r>
              <a:rPr lang="en-US" dirty="0" smtClean="0"/>
              <a:t>2.Grapics.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1.Header file.</a:t>
            </a:r>
          </a:p>
          <a:p>
            <a:pPr>
              <a:buNone/>
            </a:pPr>
            <a:r>
              <a:rPr lang="en-US" dirty="0" smtClean="0"/>
              <a:t>2.structure.</a:t>
            </a:r>
          </a:p>
          <a:p>
            <a:pPr>
              <a:buNone/>
            </a:pPr>
            <a:r>
              <a:rPr lang="en-US" dirty="0" smtClean="0"/>
              <a:t>3.dict.txt.</a:t>
            </a:r>
          </a:p>
          <a:p>
            <a:pPr>
              <a:buNone/>
            </a:pPr>
            <a:r>
              <a:rPr lang="en-US" dirty="0" smtClean="0"/>
              <a:t>4.character.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484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1.part </a:t>
            </a:r>
            <a:r>
              <a:rPr lang="en-US" smtClean="0"/>
              <a:t>of knowledge.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79</TotalTime>
  <Words>46</Words>
  <Application>Microsoft Office PowerPoint</Application>
  <PresentationFormat>On-screen Show (4:3)</PresentationFormat>
  <Paragraphs>24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Opulent</vt:lpstr>
      <vt:lpstr>“Wellcome To Our Presentation”</vt:lpstr>
      <vt:lpstr>Slide 2</vt:lpstr>
      <vt:lpstr>                    Topics</vt:lpstr>
      <vt:lpstr>Uses of dictionary</vt:lpstr>
      <vt:lpstr>Slide 5</vt:lpstr>
      <vt:lpstr>Future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“Wellcome To Our Presentation”</dc:title>
  <dc:creator>User</dc:creator>
  <cp:lastModifiedBy>lab1pc23</cp:lastModifiedBy>
  <cp:revision>11</cp:revision>
  <dcterms:created xsi:type="dcterms:W3CDTF">2014-03-24T15:10:52Z</dcterms:created>
  <dcterms:modified xsi:type="dcterms:W3CDTF">2014-03-25T02:48:08Z</dcterms:modified>
</cp:coreProperties>
</file>