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037E-0FA3-41F6-9EC9-3E1110EBF1C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7768A9E-5201-4DEA-86A6-06CACB2F3D4A}">
      <dgm:prSet phldrT="[Text]"/>
      <dgm:spPr/>
      <dgm:t>
        <a:bodyPr/>
        <a:lstStyle/>
        <a:p>
          <a:r>
            <a:rPr lang="en-US" dirty="0" smtClean="0"/>
            <a:t>Create text file</a:t>
          </a:r>
          <a:endParaRPr lang="en-US" dirty="0"/>
        </a:p>
      </dgm:t>
    </dgm:pt>
    <dgm:pt modelId="{17AA989E-3BC1-48CC-8A53-4EE1BEED9B40}" type="parTrans" cxnId="{61E81B2D-90F5-499E-B2D3-26FD39964107}">
      <dgm:prSet/>
      <dgm:spPr/>
      <dgm:t>
        <a:bodyPr/>
        <a:lstStyle/>
        <a:p>
          <a:endParaRPr lang="en-US"/>
        </a:p>
      </dgm:t>
    </dgm:pt>
    <dgm:pt modelId="{82C8F73D-760C-4FDE-B958-AC784D7FFCFE}" type="sibTrans" cxnId="{61E81B2D-90F5-499E-B2D3-26FD39964107}">
      <dgm:prSet/>
      <dgm:spPr/>
      <dgm:t>
        <a:bodyPr/>
        <a:lstStyle/>
        <a:p>
          <a:endParaRPr lang="en-US"/>
        </a:p>
      </dgm:t>
    </dgm:pt>
    <dgm:pt modelId="{2803AE13-1CD0-4C36-9C71-1D7036238144}">
      <dgm:prSet phldrT="[Text]"/>
      <dgm:spPr/>
      <dgm:t>
        <a:bodyPr/>
        <a:lstStyle/>
        <a:p>
          <a:r>
            <a:rPr lang="en-US" dirty="0" smtClean="0"/>
            <a:t>Read data from text file</a:t>
          </a:r>
          <a:endParaRPr lang="en-US" dirty="0"/>
        </a:p>
      </dgm:t>
    </dgm:pt>
    <dgm:pt modelId="{10EDF363-1046-4183-9166-DA7B54BCA4C6}" type="parTrans" cxnId="{E0D51E6F-217E-4424-B824-3DC990F2080E}">
      <dgm:prSet/>
      <dgm:spPr/>
      <dgm:t>
        <a:bodyPr/>
        <a:lstStyle/>
        <a:p>
          <a:endParaRPr lang="en-US"/>
        </a:p>
      </dgm:t>
    </dgm:pt>
    <dgm:pt modelId="{C6FA1821-727E-4AD5-B41B-B2E625D64826}" type="sibTrans" cxnId="{E0D51E6F-217E-4424-B824-3DC990F2080E}">
      <dgm:prSet/>
      <dgm:spPr/>
      <dgm:t>
        <a:bodyPr/>
        <a:lstStyle/>
        <a:p>
          <a:endParaRPr lang="en-US"/>
        </a:p>
      </dgm:t>
    </dgm:pt>
    <dgm:pt modelId="{EDA50FBB-80AB-4E9A-8EFD-F1D224100DFB}">
      <dgm:prSet phldrT="[Text]"/>
      <dgm:spPr/>
      <dgm:t>
        <a:bodyPr/>
        <a:lstStyle/>
        <a:p>
          <a:r>
            <a:rPr lang="en-US" dirty="0" smtClean="0"/>
            <a:t>Give output</a:t>
          </a:r>
          <a:endParaRPr lang="en-US" dirty="0"/>
        </a:p>
      </dgm:t>
    </dgm:pt>
    <dgm:pt modelId="{47B21ADF-0CCE-47AE-B9A7-B6D84A0CBA3D}" type="parTrans" cxnId="{06688DF2-06B7-4196-AB9B-D5997D45EF48}">
      <dgm:prSet/>
      <dgm:spPr/>
      <dgm:t>
        <a:bodyPr/>
        <a:lstStyle/>
        <a:p>
          <a:endParaRPr lang="en-US"/>
        </a:p>
      </dgm:t>
    </dgm:pt>
    <dgm:pt modelId="{75002340-0AD5-4112-968D-11BCEF59B217}" type="sibTrans" cxnId="{06688DF2-06B7-4196-AB9B-D5997D45EF48}">
      <dgm:prSet/>
      <dgm:spPr/>
      <dgm:t>
        <a:bodyPr/>
        <a:lstStyle/>
        <a:p>
          <a:endParaRPr lang="en-US"/>
        </a:p>
      </dgm:t>
    </dgm:pt>
    <dgm:pt modelId="{02977ECB-2A1C-4B41-9408-74D97D07A9F0}">
      <dgm:prSet/>
      <dgm:spPr/>
      <dgm:t>
        <a:bodyPr/>
        <a:lstStyle/>
        <a:p>
          <a:r>
            <a:rPr lang="en-US" dirty="0" smtClean="0"/>
            <a:t>Declare structure</a:t>
          </a:r>
          <a:endParaRPr lang="en-US" dirty="0"/>
        </a:p>
      </dgm:t>
    </dgm:pt>
    <dgm:pt modelId="{3C5D1E56-6E2D-45DE-A00C-FB9ACDCA8410}" type="parTrans" cxnId="{FF6ED56D-8968-4141-985E-01B1FF07E819}">
      <dgm:prSet/>
      <dgm:spPr/>
      <dgm:t>
        <a:bodyPr/>
        <a:lstStyle/>
        <a:p>
          <a:endParaRPr lang="en-US"/>
        </a:p>
      </dgm:t>
    </dgm:pt>
    <dgm:pt modelId="{55F1DA22-CF88-478E-9C0D-447C89C7E3D9}" type="sibTrans" cxnId="{FF6ED56D-8968-4141-985E-01B1FF07E819}">
      <dgm:prSet/>
      <dgm:spPr/>
      <dgm:t>
        <a:bodyPr/>
        <a:lstStyle/>
        <a:p>
          <a:endParaRPr lang="en-US"/>
        </a:p>
      </dgm:t>
    </dgm:pt>
    <dgm:pt modelId="{1FBE1636-BB82-4B52-92D8-714EDF2DFD86}" type="pres">
      <dgm:prSet presAssocID="{075C037E-0FA3-41F6-9EC9-3E1110EBF1C8}" presName="Name0" presStyleCnt="0">
        <dgm:presLayoutVars>
          <dgm:dir/>
          <dgm:resizeHandles val="exact"/>
        </dgm:presLayoutVars>
      </dgm:prSet>
      <dgm:spPr/>
    </dgm:pt>
    <dgm:pt modelId="{8462FFAD-4CFA-46F4-B51E-51A88C432B98}" type="pres">
      <dgm:prSet presAssocID="{57768A9E-5201-4DEA-86A6-06CACB2F3D4A}" presName="composite" presStyleCnt="0"/>
      <dgm:spPr/>
    </dgm:pt>
    <dgm:pt modelId="{6AB89EB0-F732-44CC-8250-A7DF3658BAAF}" type="pres">
      <dgm:prSet presAssocID="{57768A9E-5201-4DEA-86A6-06CACB2F3D4A}" presName="bgChev" presStyleLbl="node1" presStyleIdx="0" presStyleCnt="4"/>
      <dgm:spPr/>
    </dgm:pt>
    <dgm:pt modelId="{5DF224A7-F42F-4F01-B68E-4D85820A9922}" type="pres">
      <dgm:prSet presAssocID="{57768A9E-5201-4DEA-86A6-06CACB2F3D4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43BBB-3E78-4608-85C2-B6723289BDA6}" type="pres">
      <dgm:prSet presAssocID="{82C8F73D-760C-4FDE-B958-AC784D7FFCFE}" presName="compositeSpace" presStyleCnt="0"/>
      <dgm:spPr/>
    </dgm:pt>
    <dgm:pt modelId="{5A1B6B05-4CBA-464C-8806-2174C73EEE45}" type="pres">
      <dgm:prSet presAssocID="{02977ECB-2A1C-4B41-9408-74D97D07A9F0}" presName="composite" presStyleCnt="0"/>
      <dgm:spPr/>
    </dgm:pt>
    <dgm:pt modelId="{8CE29DEE-0B9D-436B-8A19-AFB57E4CF016}" type="pres">
      <dgm:prSet presAssocID="{02977ECB-2A1C-4B41-9408-74D97D07A9F0}" presName="bgChev" presStyleLbl="node1" presStyleIdx="1" presStyleCnt="4"/>
      <dgm:spPr/>
    </dgm:pt>
    <dgm:pt modelId="{A5743475-BFBC-43A8-900B-3476E0C66327}" type="pres">
      <dgm:prSet presAssocID="{02977ECB-2A1C-4B41-9408-74D97D07A9F0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1DB97-ABD5-43AC-BDD3-C9CC6DDCC51D}" type="pres">
      <dgm:prSet presAssocID="{55F1DA22-CF88-478E-9C0D-447C89C7E3D9}" presName="compositeSpace" presStyleCnt="0"/>
      <dgm:spPr/>
    </dgm:pt>
    <dgm:pt modelId="{DF31F5B5-24C8-43AF-9B88-27D6D79CC7A3}" type="pres">
      <dgm:prSet presAssocID="{2803AE13-1CD0-4C36-9C71-1D7036238144}" presName="composite" presStyleCnt="0"/>
      <dgm:spPr/>
    </dgm:pt>
    <dgm:pt modelId="{A0B327B6-281A-4413-B92E-0E36CD46F818}" type="pres">
      <dgm:prSet presAssocID="{2803AE13-1CD0-4C36-9C71-1D7036238144}" presName="bgChev" presStyleLbl="node1" presStyleIdx="2" presStyleCnt="4"/>
      <dgm:spPr/>
    </dgm:pt>
    <dgm:pt modelId="{1E322C1F-F3D0-4D07-9D49-775FD1BED0C6}" type="pres">
      <dgm:prSet presAssocID="{2803AE13-1CD0-4C36-9C71-1D7036238144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80334-B448-4935-99AF-7698A0DAECF4}" type="pres">
      <dgm:prSet presAssocID="{C6FA1821-727E-4AD5-B41B-B2E625D64826}" presName="compositeSpace" presStyleCnt="0"/>
      <dgm:spPr/>
    </dgm:pt>
    <dgm:pt modelId="{169967F8-E346-4DC0-8D41-6921FFF553D0}" type="pres">
      <dgm:prSet presAssocID="{EDA50FBB-80AB-4E9A-8EFD-F1D224100DFB}" presName="composite" presStyleCnt="0"/>
      <dgm:spPr/>
    </dgm:pt>
    <dgm:pt modelId="{077B664B-9643-4FEE-B65D-4A5A0664EACF}" type="pres">
      <dgm:prSet presAssocID="{EDA50FBB-80AB-4E9A-8EFD-F1D224100DFB}" presName="bgChev" presStyleLbl="node1" presStyleIdx="3" presStyleCnt="4"/>
      <dgm:spPr/>
    </dgm:pt>
    <dgm:pt modelId="{6B864C93-BD0B-4EEB-AC0E-998CCB6AFF45}" type="pres">
      <dgm:prSet presAssocID="{EDA50FBB-80AB-4E9A-8EFD-F1D224100DFB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51E6F-217E-4424-B824-3DC990F2080E}" srcId="{075C037E-0FA3-41F6-9EC9-3E1110EBF1C8}" destId="{2803AE13-1CD0-4C36-9C71-1D7036238144}" srcOrd="2" destOrd="0" parTransId="{10EDF363-1046-4183-9166-DA7B54BCA4C6}" sibTransId="{C6FA1821-727E-4AD5-B41B-B2E625D64826}"/>
    <dgm:cxn modelId="{61E81B2D-90F5-499E-B2D3-26FD39964107}" srcId="{075C037E-0FA3-41F6-9EC9-3E1110EBF1C8}" destId="{57768A9E-5201-4DEA-86A6-06CACB2F3D4A}" srcOrd="0" destOrd="0" parTransId="{17AA989E-3BC1-48CC-8A53-4EE1BEED9B40}" sibTransId="{82C8F73D-760C-4FDE-B958-AC784D7FFCFE}"/>
    <dgm:cxn modelId="{876D298D-8DFC-43EB-8D65-0F990C27D97E}" type="presOf" srcId="{EDA50FBB-80AB-4E9A-8EFD-F1D224100DFB}" destId="{6B864C93-BD0B-4EEB-AC0E-998CCB6AFF45}" srcOrd="0" destOrd="0" presId="urn:microsoft.com/office/officeart/2005/8/layout/chevronAccent+Icon"/>
    <dgm:cxn modelId="{FF6ED56D-8968-4141-985E-01B1FF07E819}" srcId="{075C037E-0FA3-41F6-9EC9-3E1110EBF1C8}" destId="{02977ECB-2A1C-4B41-9408-74D97D07A9F0}" srcOrd="1" destOrd="0" parTransId="{3C5D1E56-6E2D-45DE-A00C-FB9ACDCA8410}" sibTransId="{55F1DA22-CF88-478E-9C0D-447C89C7E3D9}"/>
    <dgm:cxn modelId="{06688DF2-06B7-4196-AB9B-D5997D45EF48}" srcId="{075C037E-0FA3-41F6-9EC9-3E1110EBF1C8}" destId="{EDA50FBB-80AB-4E9A-8EFD-F1D224100DFB}" srcOrd="3" destOrd="0" parTransId="{47B21ADF-0CCE-47AE-B9A7-B6D84A0CBA3D}" sibTransId="{75002340-0AD5-4112-968D-11BCEF59B217}"/>
    <dgm:cxn modelId="{D8AA5E67-5D11-4C2A-A4CC-1040A14EA637}" type="presOf" srcId="{2803AE13-1CD0-4C36-9C71-1D7036238144}" destId="{1E322C1F-F3D0-4D07-9D49-775FD1BED0C6}" srcOrd="0" destOrd="0" presId="urn:microsoft.com/office/officeart/2005/8/layout/chevronAccent+Icon"/>
    <dgm:cxn modelId="{C405E5C1-29DE-4CDB-ACC0-0C07ED5E7655}" type="presOf" srcId="{075C037E-0FA3-41F6-9EC9-3E1110EBF1C8}" destId="{1FBE1636-BB82-4B52-92D8-714EDF2DFD86}" srcOrd="0" destOrd="0" presId="urn:microsoft.com/office/officeart/2005/8/layout/chevronAccent+Icon"/>
    <dgm:cxn modelId="{ABA2C1C8-05C3-4A8A-B856-8D8ADE2FC30E}" type="presOf" srcId="{02977ECB-2A1C-4B41-9408-74D97D07A9F0}" destId="{A5743475-BFBC-43A8-900B-3476E0C66327}" srcOrd="0" destOrd="0" presId="urn:microsoft.com/office/officeart/2005/8/layout/chevronAccent+Icon"/>
    <dgm:cxn modelId="{A9A7DFE1-1FFA-4F47-8416-1615EEB190F7}" type="presOf" srcId="{57768A9E-5201-4DEA-86A6-06CACB2F3D4A}" destId="{5DF224A7-F42F-4F01-B68E-4D85820A9922}" srcOrd="0" destOrd="0" presId="urn:microsoft.com/office/officeart/2005/8/layout/chevronAccent+Icon"/>
    <dgm:cxn modelId="{3BE152A0-9A7A-452F-AB18-F810BAFC3698}" type="presParOf" srcId="{1FBE1636-BB82-4B52-92D8-714EDF2DFD86}" destId="{8462FFAD-4CFA-46F4-B51E-51A88C432B98}" srcOrd="0" destOrd="0" presId="urn:microsoft.com/office/officeart/2005/8/layout/chevronAccent+Icon"/>
    <dgm:cxn modelId="{82CE448B-3BE7-40BD-B135-B7E7C4553433}" type="presParOf" srcId="{8462FFAD-4CFA-46F4-B51E-51A88C432B98}" destId="{6AB89EB0-F732-44CC-8250-A7DF3658BAAF}" srcOrd="0" destOrd="0" presId="urn:microsoft.com/office/officeart/2005/8/layout/chevronAccent+Icon"/>
    <dgm:cxn modelId="{86769887-354C-4EF1-B223-25101E70D900}" type="presParOf" srcId="{8462FFAD-4CFA-46F4-B51E-51A88C432B98}" destId="{5DF224A7-F42F-4F01-B68E-4D85820A9922}" srcOrd="1" destOrd="0" presId="urn:microsoft.com/office/officeart/2005/8/layout/chevronAccent+Icon"/>
    <dgm:cxn modelId="{EC8A0224-6510-498D-ACB6-F505B75673F8}" type="presParOf" srcId="{1FBE1636-BB82-4B52-92D8-714EDF2DFD86}" destId="{43343BBB-3E78-4608-85C2-B6723289BDA6}" srcOrd="1" destOrd="0" presId="urn:microsoft.com/office/officeart/2005/8/layout/chevronAccent+Icon"/>
    <dgm:cxn modelId="{F11DEE15-CC72-4055-802C-6D0178550060}" type="presParOf" srcId="{1FBE1636-BB82-4B52-92D8-714EDF2DFD86}" destId="{5A1B6B05-4CBA-464C-8806-2174C73EEE45}" srcOrd="2" destOrd="0" presId="urn:microsoft.com/office/officeart/2005/8/layout/chevronAccent+Icon"/>
    <dgm:cxn modelId="{E3AEBAD4-EB01-4941-B34E-9ADAE23A2C9D}" type="presParOf" srcId="{5A1B6B05-4CBA-464C-8806-2174C73EEE45}" destId="{8CE29DEE-0B9D-436B-8A19-AFB57E4CF016}" srcOrd="0" destOrd="0" presId="urn:microsoft.com/office/officeart/2005/8/layout/chevronAccent+Icon"/>
    <dgm:cxn modelId="{A969D3F3-2C84-419B-A5EF-3090778EFB9F}" type="presParOf" srcId="{5A1B6B05-4CBA-464C-8806-2174C73EEE45}" destId="{A5743475-BFBC-43A8-900B-3476E0C66327}" srcOrd="1" destOrd="0" presId="urn:microsoft.com/office/officeart/2005/8/layout/chevronAccent+Icon"/>
    <dgm:cxn modelId="{B5F3C5F1-58FE-4526-BFD3-430AB7F45186}" type="presParOf" srcId="{1FBE1636-BB82-4B52-92D8-714EDF2DFD86}" destId="{3791DB97-ABD5-43AC-BDD3-C9CC6DDCC51D}" srcOrd="3" destOrd="0" presId="urn:microsoft.com/office/officeart/2005/8/layout/chevronAccent+Icon"/>
    <dgm:cxn modelId="{2AE1F8EC-16CE-4B9D-9D6E-26A6A9AF5D28}" type="presParOf" srcId="{1FBE1636-BB82-4B52-92D8-714EDF2DFD86}" destId="{DF31F5B5-24C8-43AF-9B88-27D6D79CC7A3}" srcOrd="4" destOrd="0" presId="urn:microsoft.com/office/officeart/2005/8/layout/chevronAccent+Icon"/>
    <dgm:cxn modelId="{1FD20DF2-D968-4726-AE0D-4837DF4A7720}" type="presParOf" srcId="{DF31F5B5-24C8-43AF-9B88-27D6D79CC7A3}" destId="{A0B327B6-281A-4413-B92E-0E36CD46F818}" srcOrd="0" destOrd="0" presId="urn:microsoft.com/office/officeart/2005/8/layout/chevronAccent+Icon"/>
    <dgm:cxn modelId="{1EA03D2A-7D52-4955-AEAE-F79F39DB8222}" type="presParOf" srcId="{DF31F5B5-24C8-43AF-9B88-27D6D79CC7A3}" destId="{1E322C1F-F3D0-4D07-9D49-775FD1BED0C6}" srcOrd="1" destOrd="0" presId="urn:microsoft.com/office/officeart/2005/8/layout/chevronAccent+Icon"/>
    <dgm:cxn modelId="{27D83803-D819-4AA4-941F-000F96EA810E}" type="presParOf" srcId="{1FBE1636-BB82-4B52-92D8-714EDF2DFD86}" destId="{BC180334-B448-4935-99AF-7698A0DAECF4}" srcOrd="5" destOrd="0" presId="urn:microsoft.com/office/officeart/2005/8/layout/chevronAccent+Icon"/>
    <dgm:cxn modelId="{1CBA5A12-8BAE-4C37-95A1-D915C639C510}" type="presParOf" srcId="{1FBE1636-BB82-4B52-92D8-714EDF2DFD86}" destId="{169967F8-E346-4DC0-8D41-6921FFF553D0}" srcOrd="6" destOrd="0" presId="urn:microsoft.com/office/officeart/2005/8/layout/chevronAccent+Icon"/>
    <dgm:cxn modelId="{EE988E22-D5AF-43B3-B8A7-98201D8BC6C9}" type="presParOf" srcId="{169967F8-E346-4DC0-8D41-6921FFF553D0}" destId="{077B664B-9643-4FEE-B65D-4A5A0664EACF}" srcOrd="0" destOrd="0" presId="urn:microsoft.com/office/officeart/2005/8/layout/chevronAccent+Icon"/>
    <dgm:cxn modelId="{43547A1D-06DE-4B15-8FDE-4A4F8FB9C88B}" type="presParOf" srcId="{169967F8-E346-4DC0-8D41-6921FFF553D0}" destId="{6B864C93-BD0B-4EEB-AC0E-998CCB6AFF4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9EB0-F732-44CC-8250-A7DF3658BAAF}">
      <dsp:nvSpPr>
        <dsp:cNvPr id="0" name=""/>
        <dsp:cNvSpPr/>
      </dsp:nvSpPr>
      <dsp:spPr>
        <a:xfrm>
          <a:off x="4918" y="1617132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24A7-F42F-4F01-B68E-4D85820A9922}">
      <dsp:nvSpPr>
        <dsp:cNvPr id="0" name=""/>
        <dsp:cNvSpPr/>
      </dsp:nvSpPr>
      <dsp:spPr>
        <a:xfrm>
          <a:off x="622299" y="1840547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text file</a:t>
          </a:r>
          <a:endParaRPr lang="en-US" sz="1900" kern="1200" dirty="0"/>
        </a:p>
      </dsp:txBody>
      <dsp:txXfrm>
        <a:off x="648473" y="1866721"/>
        <a:ext cx="1902690" cy="841310"/>
      </dsp:txXfrm>
    </dsp:sp>
    <dsp:sp modelId="{8CE29DEE-0B9D-436B-8A19-AFB57E4CF016}">
      <dsp:nvSpPr>
        <dsp:cNvPr id="0" name=""/>
        <dsp:cNvSpPr/>
      </dsp:nvSpPr>
      <dsp:spPr>
        <a:xfrm>
          <a:off x="2649366" y="1617132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43475-BFBC-43A8-900B-3476E0C66327}">
      <dsp:nvSpPr>
        <dsp:cNvPr id="0" name=""/>
        <dsp:cNvSpPr/>
      </dsp:nvSpPr>
      <dsp:spPr>
        <a:xfrm>
          <a:off x="3266747" y="1840547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Declare structure</a:t>
          </a:r>
          <a:endParaRPr lang="en-US" sz="1900" kern="1200" dirty="0"/>
        </a:p>
      </dsp:txBody>
      <dsp:txXfrm>
        <a:off x="3292921" y="1866721"/>
        <a:ext cx="1902690" cy="841310"/>
      </dsp:txXfrm>
    </dsp:sp>
    <dsp:sp modelId="{A0B327B6-281A-4413-B92E-0E36CD46F818}">
      <dsp:nvSpPr>
        <dsp:cNvPr id="0" name=""/>
        <dsp:cNvSpPr/>
      </dsp:nvSpPr>
      <dsp:spPr>
        <a:xfrm>
          <a:off x="5293813" y="1617132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22C1F-F3D0-4D07-9D49-775FD1BED0C6}">
      <dsp:nvSpPr>
        <dsp:cNvPr id="0" name=""/>
        <dsp:cNvSpPr/>
      </dsp:nvSpPr>
      <dsp:spPr>
        <a:xfrm>
          <a:off x="5911194" y="1840547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Read data from text file</a:t>
          </a:r>
          <a:endParaRPr lang="en-US" sz="1900" kern="1200" dirty="0"/>
        </a:p>
      </dsp:txBody>
      <dsp:txXfrm>
        <a:off x="5937368" y="1866721"/>
        <a:ext cx="1902690" cy="841310"/>
      </dsp:txXfrm>
    </dsp:sp>
    <dsp:sp modelId="{077B664B-9643-4FEE-B65D-4A5A0664EACF}">
      <dsp:nvSpPr>
        <dsp:cNvPr id="0" name=""/>
        <dsp:cNvSpPr/>
      </dsp:nvSpPr>
      <dsp:spPr>
        <a:xfrm>
          <a:off x="7938261" y="1617132"/>
          <a:ext cx="2315177" cy="8936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64C93-BD0B-4EEB-AC0E-998CCB6AFF45}">
      <dsp:nvSpPr>
        <dsp:cNvPr id="0" name=""/>
        <dsp:cNvSpPr/>
      </dsp:nvSpPr>
      <dsp:spPr>
        <a:xfrm>
          <a:off x="8555642" y="1840547"/>
          <a:ext cx="1955038" cy="893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Give output</a:t>
          </a:r>
          <a:endParaRPr lang="en-US" sz="1900" kern="1200" dirty="0"/>
        </a:p>
      </dsp:txBody>
      <dsp:txXfrm>
        <a:off x="8581816" y="1866721"/>
        <a:ext cx="1902690" cy="84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9216-A8A5-4C8D-902A-C42434CBE242}" type="datetimeFigureOut">
              <a:rPr lang="en-US" smtClean="0"/>
              <a:t>25-Mar-14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5156-82F5-4302-876C-3D754878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University of Asia Pacific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Project: </a:t>
            </a:r>
            <a:r>
              <a:rPr lang="en-US" sz="2800" i="1" u="sng" dirty="0" smtClean="0"/>
              <a:t>AIR TICKET MANAGEMENT SYSTEM</a:t>
            </a:r>
            <a:endParaRPr lang="en-US" sz="2800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0" y="692508"/>
            <a:ext cx="2002415" cy="17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         Thank You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 </a:t>
            </a:r>
            <a:r>
              <a:rPr lang="en-US" sz="13800" dirty="0" smtClean="0"/>
              <a:t> </a:t>
            </a:r>
          </a:p>
          <a:p>
            <a:pPr marL="0" indent="0">
              <a:buNone/>
            </a:pPr>
            <a:endParaRPr lang="en-US" sz="13800" dirty="0"/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Questions?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7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No: 09</a:t>
            </a:r>
          </a:p>
          <a:p>
            <a:endParaRPr lang="en-US" b="1" dirty="0" smtClean="0"/>
          </a:p>
          <a:p>
            <a:r>
              <a:rPr lang="en-US" b="1" dirty="0" smtClean="0"/>
              <a:t>F.M </a:t>
            </a:r>
            <a:r>
              <a:rPr lang="en-US" b="1" dirty="0" err="1" smtClean="0"/>
              <a:t>Hadiur</a:t>
            </a:r>
            <a:r>
              <a:rPr lang="en-US" b="1" dirty="0" smtClean="0"/>
              <a:t> Rahman		ID:13101060</a:t>
            </a:r>
          </a:p>
          <a:p>
            <a:r>
              <a:rPr lang="en-US" b="1" dirty="0" err="1" smtClean="0"/>
              <a:t>Taqi</a:t>
            </a:r>
            <a:r>
              <a:rPr lang="en-US" b="1" dirty="0" smtClean="0"/>
              <a:t> </a:t>
            </a:r>
            <a:r>
              <a:rPr lang="en-US" b="1" dirty="0" err="1" smtClean="0"/>
              <a:t>Tahmid</a:t>
            </a:r>
            <a:r>
              <a:rPr lang="en-US" b="1" dirty="0" smtClean="0"/>
              <a:t> Tanzil		ID:13101065</a:t>
            </a:r>
          </a:p>
          <a:p>
            <a:r>
              <a:rPr lang="en-US" b="1" dirty="0" err="1" smtClean="0"/>
              <a:t>Tanvir</a:t>
            </a:r>
            <a:r>
              <a:rPr lang="en-US" b="1" dirty="0"/>
              <a:t> </a:t>
            </a:r>
            <a:r>
              <a:rPr lang="en-US" b="1" dirty="0" smtClean="0"/>
              <a:t>Ahmed			ID:13101066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13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About Reservation of aero plane ticket</a:t>
            </a:r>
          </a:p>
          <a:p>
            <a:r>
              <a:rPr lang="en-US" b="1" dirty="0" smtClean="0"/>
              <a:t>Reducing passenger harassment</a:t>
            </a:r>
          </a:p>
          <a:p>
            <a:r>
              <a:rPr lang="en-US" b="1" dirty="0" smtClean="0"/>
              <a:t>Proper statics</a:t>
            </a:r>
          </a:p>
          <a:p>
            <a:r>
              <a:rPr lang="en-US" b="1" dirty="0" smtClean="0"/>
              <a:t>Passenger care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6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Keep the aero plane company’s data in a text file</a:t>
            </a:r>
          </a:p>
          <a:p>
            <a:r>
              <a:rPr lang="en-US" b="1" dirty="0" smtClean="0"/>
              <a:t>Keep the plane schedules in another text file</a:t>
            </a:r>
          </a:p>
          <a:p>
            <a:r>
              <a:rPr lang="en-US" b="1" dirty="0" smtClean="0"/>
              <a:t>Keep the seat capacity in text file</a:t>
            </a:r>
          </a:p>
          <a:p>
            <a:r>
              <a:rPr lang="en-US" b="1" dirty="0" smtClean="0"/>
              <a:t>Book or reserve a seat </a:t>
            </a:r>
          </a:p>
          <a:p>
            <a:r>
              <a:rPr lang="en-US" b="1" dirty="0"/>
              <a:t>R</a:t>
            </a:r>
            <a:r>
              <a:rPr lang="en-US" b="1" dirty="0" smtClean="0"/>
              <a:t>educe the  number of passenger capacity</a:t>
            </a:r>
          </a:p>
          <a:p>
            <a:r>
              <a:rPr lang="en-US" b="1" dirty="0" smtClean="0"/>
              <a:t>Increase the passenger number in particular plane</a:t>
            </a:r>
          </a:p>
          <a:p>
            <a:r>
              <a:rPr lang="en-US" b="1" dirty="0" smtClean="0"/>
              <a:t>Save the passenger list in another text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57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Language 		: </a:t>
            </a:r>
            <a:r>
              <a:rPr lang="en-US" b="1" dirty="0"/>
              <a:t>C</a:t>
            </a:r>
            <a:r>
              <a:rPr lang="en-US" b="1" dirty="0" smtClean="0"/>
              <a:t>++</a:t>
            </a:r>
          </a:p>
          <a:p>
            <a:r>
              <a:rPr lang="en-US" b="1" dirty="0" smtClean="0"/>
              <a:t>Compiler  		: Code </a:t>
            </a:r>
            <a:r>
              <a:rPr lang="en-US" b="1" dirty="0"/>
              <a:t>B</a:t>
            </a:r>
            <a:r>
              <a:rPr lang="en-US" b="1" dirty="0" smtClean="0"/>
              <a:t>locks </a:t>
            </a:r>
          </a:p>
          <a:p>
            <a:r>
              <a:rPr lang="en-US" b="1" dirty="0" smtClean="0"/>
              <a:t>System		: File </a:t>
            </a:r>
            <a:r>
              <a:rPr lang="en-US" b="1" dirty="0"/>
              <a:t>S</a:t>
            </a:r>
            <a:r>
              <a:rPr lang="en-US" b="1" dirty="0" smtClean="0"/>
              <a:t>ystem, Data Structure</a:t>
            </a:r>
          </a:p>
          <a:p>
            <a:r>
              <a:rPr lang="en-US" b="1" dirty="0" smtClean="0"/>
              <a:t>Header files	:&lt;</a:t>
            </a:r>
            <a:r>
              <a:rPr lang="en-US" b="1" dirty="0" err="1" smtClean="0"/>
              <a:t>cstdio</a:t>
            </a:r>
            <a:r>
              <a:rPr lang="en-US" b="1" dirty="0" smtClean="0"/>
              <a:t>&gt;,&lt;</a:t>
            </a:r>
            <a:r>
              <a:rPr lang="en-US" b="1" dirty="0" err="1" smtClean="0"/>
              <a:t>cstring</a:t>
            </a:r>
            <a:r>
              <a:rPr lang="en-US" b="1" dirty="0" smtClean="0"/>
              <a:t>&gt;,&lt;</a:t>
            </a:r>
            <a:r>
              <a:rPr lang="en-US" b="1" dirty="0" err="1" smtClean="0"/>
              <a:t>cstdlib</a:t>
            </a:r>
            <a:r>
              <a:rPr lang="en-US" b="1" smtClean="0"/>
              <a:t>&gt;,&lt;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1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36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0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04" y="2097203"/>
            <a:ext cx="9724456" cy="4235358"/>
          </a:xfrm>
        </p:spPr>
      </p:pic>
    </p:spTree>
    <p:extLst>
      <p:ext uri="{BB962C8B-B14F-4D97-AF65-F5344CB8AC3E}">
        <p14:creationId xmlns:p14="http://schemas.microsoft.com/office/powerpoint/2010/main" val="23414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hope that our project will beneficial for passengers and it will help them to reserve a plane ticket easily. It will also help the companies to keep info about their flights.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6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an umbrella which will open and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8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University of Asia Pacific</vt:lpstr>
      <vt:lpstr>Introduction</vt:lpstr>
      <vt:lpstr>Project purpose</vt:lpstr>
      <vt:lpstr>Project Detail</vt:lpstr>
      <vt:lpstr>Technical matters</vt:lpstr>
      <vt:lpstr>Flow Chart</vt:lpstr>
      <vt:lpstr>Screenshot</vt:lpstr>
      <vt:lpstr>Conclusion</vt:lpstr>
      <vt:lpstr>Graphics Project</vt:lpstr>
      <vt:lpstr>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University of Asia Pacific</dc:title>
  <dc:creator>tanzil</dc:creator>
  <cp:lastModifiedBy>TaNVIr</cp:lastModifiedBy>
  <cp:revision>20</cp:revision>
  <dcterms:created xsi:type="dcterms:W3CDTF">2014-02-02T13:23:26Z</dcterms:created>
  <dcterms:modified xsi:type="dcterms:W3CDTF">2014-03-25T03:51:09Z</dcterms:modified>
</cp:coreProperties>
</file>