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6"/>
  </p:notesMasterIdLst>
  <p:sldIdLst>
    <p:sldId id="268" r:id="rId2"/>
    <p:sldId id="256" r:id="rId3"/>
    <p:sldId id="269" r:id="rId4"/>
    <p:sldId id="257" r:id="rId5"/>
    <p:sldId id="258" r:id="rId6"/>
    <p:sldId id="259" r:id="rId7"/>
    <p:sldId id="266" r:id="rId8"/>
    <p:sldId id="267" r:id="rId9"/>
    <p:sldId id="260" r:id="rId10"/>
    <p:sldId id="261" r:id="rId11"/>
    <p:sldId id="262" r:id="rId12"/>
    <p:sldId id="270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8891686-FF89-4B08-B0BD-9AF355E2F361}">
          <p14:sldIdLst>
            <p14:sldId id="268"/>
            <p14:sldId id="256"/>
            <p14:sldId id="269"/>
            <p14:sldId id="257"/>
            <p14:sldId id="258"/>
            <p14:sldId id="259"/>
            <p14:sldId id="266"/>
            <p14:sldId id="267"/>
            <p14:sldId id="260"/>
            <p14:sldId id="261"/>
            <p14:sldId id="262"/>
            <p14:sldId id="270"/>
          </p14:sldIdLst>
        </p14:section>
        <p14:section name="Untitled Section" id="{991D1A9E-0668-47EF-917F-EDF5A221A893}">
          <p14:sldIdLst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E5BB77-BBD4-4686-A801-E9982E1DF7C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4F8AD7F-9AA1-4277-B4F6-A9A69166C8C1}">
      <dgm:prSet phldrT="[Text]" custT="1"/>
      <dgm:spPr/>
      <dgm:t>
        <a:bodyPr/>
        <a:lstStyle/>
        <a:p>
          <a:r>
            <a:rPr lang="en-US" sz="2800" dirty="0" smtClean="0"/>
            <a:t>Category.txt</a:t>
          </a:r>
          <a:endParaRPr lang="en-US" sz="2800" dirty="0"/>
        </a:p>
      </dgm:t>
    </dgm:pt>
    <dgm:pt modelId="{9B4180AF-0A46-4504-8B5F-569976B69245}" type="parTrans" cxnId="{816FA2E7-5C6E-4B26-89ED-0107DB19A894}">
      <dgm:prSet/>
      <dgm:spPr/>
      <dgm:t>
        <a:bodyPr/>
        <a:lstStyle/>
        <a:p>
          <a:endParaRPr lang="en-US"/>
        </a:p>
      </dgm:t>
    </dgm:pt>
    <dgm:pt modelId="{38E9F899-5244-48B1-89CA-A13B9DAB61CF}" type="sibTrans" cxnId="{816FA2E7-5C6E-4B26-89ED-0107DB19A894}">
      <dgm:prSet/>
      <dgm:spPr/>
      <dgm:t>
        <a:bodyPr/>
        <a:lstStyle/>
        <a:p>
          <a:endParaRPr lang="en-US"/>
        </a:p>
      </dgm:t>
    </dgm:pt>
    <dgm:pt modelId="{8BF3E117-AFC8-4083-B573-0D1A463B3CF9}">
      <dgm:prSet phldrT="[Text]" custT="1"/>
      <dgm:spPr/>
      <dgm:t>
        <a:bodyPr/>
        <a:lstStyle/>
        <a:p>
          <a:r>
            <a:rPr lang="en-US" sz="2800" dirty="0" smtClean="0"/>
            <a:t>1 star.txt</a:t>
          </a:r>
          <a:endParaRPr lang="en-US" sz="2800" dirty="0"/>
        </a:p>
      </dgm:t>
    </dgm:pt>
    <dgm:pt modelId="{FEC26B9F-CF58-46AA-8708-2FAAA02EB2FA}" type="parTrans" cxnId="{A88FF64D-5D2C-475C-B95C-A6F16D8AFA90}">
      <dgm:prSet/>
      <dgm:spPr/>
      <dgm:t>
        <a:bodyPr/>
        <a:lstStyle/>
        <a:p>
          <a:endParaRPr lang="en-US"/>
        </a:p>
      </dgm:t>
    </dgm:pt>
    <dgm:pt modelId="{BC6D13B6-E89E-4CD1-A821-965B5ED342C1}" type="sibTrans" cxnId="{A88FF64D-5D2C-475C-B95C-A6F16D8AFA90}">
      <dgm:prSet/>
      <dgm:spPr/>
      <dgm:t>
        <a:bodyPr/>
        <a:lstStyle/>
        <a:p>
          <a:endParaRPr lang="en-US"/>
        </a:p>
      </dgm:t>
    </dgm:pt>
    <dgm:pt modelId="{E4F8096F-6AB3-4E74-90E8-3CBE3723C9B8}">
      <dgm:prSet phldrT="[Text]" custT="1"/>
      <dgm:spPr/>
      <dgm:t>
        <a:bodyPr/>
        <a:lstStyle/>
        <a:p>
          <a:r>
            <a:rPr lang="en-US" sz="2800" dirty="0" smtClean="0"/>
            <a:t>2 star.txt</a:t>
          </a:r>
          <a:endParaRPr lang="en-US" sz="2800" dirty="0"/>
        </a:p>
      </dgm:t>
    </dgm:pt>
    <dgm:pt modelId="{BE6FE1E0-6972-4E93-8F6D-C2F403B1241E}" type="parTrans" cxnId="{D5406663-C63A-479F-9F91-5751A35FAF68}">
      <dgm:prSet/>
      <dgm:spPr/>
      <dgm:t>
        <a:bodyPr/>
        <a:lstStyle/>
        <a:p>
          <a:endParaRPr lang="en-US"/>
        </a:p>
      </dgm:t>
    </dgm:pt>
    <dgm:pt modelId="{9A9289AC-0AE6-4865-9252-C00AF99809D7}" type="sibTrans" cxnId="{D5406663-C63A-479F-9F91-5751A35FAF68}">
      <dgm:prSet/>
      <dgm:spPr/>
      <dgm:t>
        <a:bodyPr/>
        <a:lstStyle/>
        <a:p>
          <a:endParaRPr lang="en-US"/>
        </a:p>
      </dgm:t>
    </dgm:pt>
    <dgm:pt modelId="{9F88A3F3-B4AC-4903-8F43-979A36474BEA}" type="pres">
      <dgm:prSet presAssocID="{4CE5BB77-BBD4-4686-A801-E9982E1DF7C7}" presName="Name0" presStyleCnt="0">
        <dgm:presLayoutVars>
          <dgm:dir/>
          <dgm:animLvl val="lvl"/>
          <dgm:resizeHandles val="exact"/>
        </dgm:presLayoutVars>
      </dgm:prSet>
      <dgm:spPr/>
    </dgm:pt>
    <dgm:pt modelId="{180714CB-1E93-495A-947B-C96511AB598F}" type="pres">
      <dgm:prSet presAssocID="{44F8AD7F-9AA1-4277-B4F6-A9A69166C8C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DD4654-E96C-4867-9ABA-24B7CD54F898}" type="pres">
      <dgm:prSet presAssocID="{38E9F899-5244-48B1-89CA-A13B9DAB61CF}" presName="parTxOnlySpace" presStyleCnt="0"/>
      <dgm:spPr/>
    </dgm:pt>
    <dgm:pt modelId="{BDB5597F-C903-438C-9E89-4557ECC41C6D}" type="pres">
      <dgm:prSet presAssocID="{8BF3E117-AFC8-4083-B573-0D1A463B3CF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15C78C-AE05-4D61-8369-E8F224982F64}" type="pres">
      <dgm:prSet presAssocID="{BC6D13B6-E89E-4CD1-A821-965B5ED342C1}" presName="parTxOnlySpace" presStyleCnt="0"/>
      <dgm:spPr/>
    </dgm:pt>
    <dgm:pt modelId="{CBC0C087-9106-40BA-8A3A-82654A609588}" type="pres">
      <dgm:prSet presAssocID="{E4F8096F-6AB3-4E74-90E8-3CBE3723C9B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588BB3-9976-4964-B6D6-6ADC914E29E6}" type="presOf" srcId="{8BF3E117-AFC8-4083-B573-0D1A463B3CF9}" destId="{BDB5597F-C903-438C-9E89-4557ECC41C6D}" srcOrd="0" destOrd="0" presId="urn:microsoft.com/office/officeart/2005/8/layout/chevron1"/>
    <dgm:cxn modelId="{EA47524F-2257-406E-BA5E-D99A58ED944B}" type="presOf" srcId="{44F8AD7F-9AA1-4277-B4F6-A9A69166C8C1}" destId="{180714CB-1E93-495A-947B-C96511AB598F}" srcOrd="0" destOrd="0" presId="urn:microsoft.com/office/officeart/2005/8/layout/chevron1"/>
    <dgm:cxn modelId="{C672AD97-F665-4BD9-8A01-66BBB4CFC19B}" type="presOf" srcId="{E4F8096F-6AB3-4E74-90E8-3CBE3723C9B8}" destId="{CBC0C087-9106-40BA-8A3A-82654A609588}" srcOrd="0" destOrd="0" presId="urn:microsoft.com/office/officeart/2005/8/layout/chevron1"/>
    <dgm:cxn modelId="{A88FF64D-5D2C-475C-B95C-A6F16D8AFA90}" srcId="{4CE5BB77-BBD4-4686-A801-E9982E1DF7C7}" destId="{8BF3E117-AFC8-4083-B573-0D1A463B3CF9}" srcOrd="1" destOrd="0" parTransId="{FEC26B9F-CF58-46AA-8708-2FAAA02EB2FA}" sibTransId="{BC6D13B6-E89E-4CD1-A821-965B5ED342C1}"/>
    <dgm:cxn modelId="{72067880-155B-4860-8736-CC7C0243B15D}" type="presOf" srcId="{4CE5BB77-BBD4-4686-A801-E9982E1DF7C7}" destId="{9F88A3F3-B4AC-4903-8F43-979A36474BEA}" srcOrd="0" destOrd="0" presId="urn:microsoft.com/office/officeart/2005/8/layout/chevron1"/>
    <dgm:cxn modelId="{816FA2E7-5C6E-4B26-89ED-0107DB19A894}" srcId="{4CE5BB77-BBD4-4686-A801-E9982E1DF7C7}" destId="{44F8AD7F-9AA1-4277-B4F6-A9A69166C8C1}" srcOrd="0" destOrd="0" parTransId="{9B4180AF-0A46-4504-8B5F-569976B69245}" sibTransId="{38E9F899-5244-48B1-89CA-A13B9DAB61CF}"/>
    <dgm:cxn modelId="{D5406663-C63A-479F-9F91-5751A35FAF68}" srcId="{4CE5BB77-BBD4-4686-A801-E9982E1DF7C7}" destId="{E4F8096F-6AB3-4E74-90E8-3CBE3723C9B8}" srcOrd="2" destOrd="0" parTransId="{BE6FE1E0-6972-4E93-8F6D-C2F403B1241E}" sibTransId="{9A9289AC-0AE6-4865-9252-C00AF99809D7}"/>
    <dgm:cxn modelId="{B6956096-827D-4797-AADE-A6B73E05A34E}" type="presParOf" srcId="{9F88A3F3-B4AC-4903-8F43-979A36474BEA}" destId="{180714CB-1E93-495A-947B-C96511AB598F}" srcOrd="0" destOrd="0" presId="urn:microsoft.com/office/officeart/2005/8/layout/chevron1"/>
    <dgm:cxn modelId="{ACDAE502-B00C-43D3-B660-BAAD76DFC26B}" type="presParOf" srcId="{9F88A3F3-B4AC-4903-8F43-979A36474BEA}" destId="{FDDD4654-E96C-4867-9ABA-24B7CD54F898}" srcOrd="1" destOrd="0" presId="urn:microsoft.com/office/officeart/2005/8/layout/chevron1"/>
    <dgm:cxn modelId="{BD8AFAC4-5CDB-43A2-9BF2-9A310373CA3A}" type="presParOf" srcId="{9F88A3F3-B4AC-4903-8F43-979A36474BEA}" destId="{BDB5597F-C903-438C-9E89-4557ECC41C6D}" srcOrd="2" destOrd="0" presId="urn:microsoft.com/office/officeart/2005/8/layout/chevron1"/>
    <dgm:cxn modelId="{C69C3974-F152-42C1-A666-DCE4ED79C93B}" type="presParOf" srcId="{9F88A3F3-B4AC-4903-8F43-979A36474BEA}" destId="{DF15C78C-AE05-4D61-8369-E8F224982F64}" srcOrd="3" destOrd="0" presId="urn:microsoft.com/office/officeart/2005/8/layout/chevron1"/>
    <dgm:cxn modelId="{357836D5-EF4D-4E7F-A3E8-D47E7287B45E}" type="presParOf" srcId="{9F88A3F3-B4AC-4903-8F43-979A36474BEA}" destId="{CBC0C087-9106-40BA-8A3A-82654A60958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ACBDAB-D2C4-4900-ABEC-C8FBF509969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B37F1F2-6F9E-4B3A-9A97-66C8DF69CBBB}">
      <dgm:prSet phldrT="[Text]" custT="1"/>
      <dgm:spPr/>
      <dgm:t>
        <a:bodyPr/>
        <a:lstStyle/>
        <a:p>
          <a:r>
            <a:rPr lang="en-US" sz="2800" dirty="0" smtClean="0"/>
            <a:t>3 star.txt</a:t>
          </a:r>
          <a:endParaRPr lang="en-US" sz="2800" dirty="0"/>
        </a:p>
      </dgm:t>
    </dgm:pt>
    <dgm:pt modelId="{2A7763C6-63C3-4774-8E0E-82A59A0BA45F}" type="parTrans" cxnId="{60AD1AE7-477E-411C-B658-FCA7EE8DEA6E}">
      <dgm:prSet/>
      <dgm:spPr/>
    </dgm:pt>
    <dgm:pt modelId="{1ACCAEF1-B33B-4147-9CB8-7118F5A2AB15}" type="sibTrans" cxnId="{60AD1AE7-477E-411C-B658-FCA7EE8DEA6E}">
      <dgm:prSet/>
      <dgm:spPr/>
    </dgm:pt>
    <dgm:pt modelId="{234E4E34-77C6-4501-A0BC-9FB16BEF3C59}">
      <dgm:prSet phldrT="[Text]" custT="1"/>
      <dgm:spPr/>
      <dgm:t>
        <a:bodyPr/>
        <a:lstStyle/>
        <a:p>
          <a:r>
            <a:rPr lang="en-US" sz="2800" dirty="0" smtClean="0"/>
            <a:t>4 star.txt</a:t>
          </a:r>
          <a:endParaRPr lang="en-US" sz="2800" dirty="0"/>
        </a:p>
      </dgm:t>
    </dgm:pt>
    <dgm:pt modelId="{135CD6AB-861D-43A3-83C6-78E237AA50D5}" type="parTrans" cxnId="{637271CD-B43B-4EF4-A0C6-EE9CF91D3A23}">
      <dgm:prSet/>
      <dgm:spPr/>
    </dgm:pt>
    <dgm:pt modelId="{C8FBD546-F70B-4A2C-B2F9-0E987070EC4B}" type="sibTrans" cxnId="{637271CD-B43B-4EF4-A0C6-EE9CF91D3A23}">
      <dgm:prSet/>
      <dgm:spPr/>
    </dgm:pt>
    <dgm:pt modelId="{83BC4793-AE4C-458F-93C2-151ECFB5DF59}">
      <dgm:prSet phldrT="[Text]" custT="1"/>
      <dgm:spPr/>
      <dgm:t>
        <a:bodyPr/>
        <a:lstStyle/>
        <a:p>
          <a:r>
            <a:rPr lang="en-US" sz="2800" dirty="0" smtClean="0"/>
            <a:t>5 star.txt</a:t>
          </a:r>
          <a:endParaRPr lang="en-US" sz="2800" dirty="0"/>
        </a:p>
      </dgm:t>
    </dgm:pt>
    <dgm:pt modelId="{EF2B50C7-CE6C-426A-AFC4-2FF44A8F0EB0}" type="parTrans" cxnId="{F5B038C6-B8E6-4310-B162-798D6087C9B8}">
      <dgm:prSet/>
      <dgm:spPr/>
    </dgm:pt>
    <dgm:pt modelId="{32555B00-ED87-4ABF-8814-ACD1EBFCDF10}" type="sibTrans" cxnId="{F5B038C6-B8E6-4310-B162-798D6087C9B8}">
      <dgm:prSet/>
      <dgm:spPr/>
    </dgm:pt>
    <dgm:pt modelId="{9774BD6A-C671-4906-83FD-E7E4988B48F3}" type="pres">
      <dgm:prSet presAssocID="{EBACBDAB-D2C4-4900-ABEC-C8FBF509969C}" presName="Name0" presStyleCnt="0">
        <dgm:presLayoutVars>
          <dgm:dir/>
          <dgm:animLvl val="lvl"/>
          <dgm:resizeHandles val="exact"/>
        </dgm:presLayoutVars>
      </dgm:prSet>
      <dgm:spPr/>
    </dgm:pt>
    <dgm:pt modelId="{38CECB68-E4D0-4178-9DDD-47E73B692B2B}" type="pres">
      <dgm:prSet presAssocID="{7B37F1F2-6F9E-4B3A-9A97-66C8DF69CBB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D893F5-C5FF-45C2-84B8-9FA75F32EF9F}" type="pres">
      <dgm:prSet presAssocID="{1ACCAEF1-B33B-4147-9CB8-7118F5A2AB15}" presName="parTxOnlySpace" presStyleCnt="0"/>
      <dgm:spPr/>
    </dgm:pt>
    <dgm:pt modelId="{F84A9392-BBB6-4239-9FED-B241FCDE38CF}" type="pres">
      <dgm:prSet presAssocID="{234E4E34-77C6-4501-A0BC-9FB16BEF3C5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76C07A-1A4C-4371-91E7-42B70511D258}" type="pres">
      <dgm:prSet presAssocID="{C8FBD546-F70B-4A2C-B2F9-0E987070EC4B}" presName="parTxOnlySpace" presStyleCnt="0"/>
      <dgm:spPr/>
    </dgm:pt>
    <dgm:pt modelId="{D34806C4-5F3C-47B5-9103-05CD0D8743D1}" type="pres">
      <dgm:prSet presAssocID="{83BC4793-AE4C-458F-93C2-151ECFB5DF5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7271CD-B43B-4EF4-A0C6-EE9CF91D3A23}" srcId="{EBACBDAB-D2C4-4900-ABEC-C8FBF509969C}" destId="{234E4E34-77C6-4501-A0BC-9FB16BEF3C59}" srcOrd="1" destOrd="0" parTransId="{135CD6AB-861D-43A3-83C6-78E237AA50D5}" sibTransId="{C8FBD546-F70B-4A2C-B2F9-0E987070EC4B}"/>
    <dgm:cxn modelId="{CD5B26E8-3C9E-4547-A655-B9332E31DB4F}" type="presOf" srcId="{7B37F1F2-6F9E-4B3A-9A97-66C8DF69CBBB}" destId="{38CECB68-E4D0-4178-9DDD-47E73B692B2B}" srcOrd="0" destOrd="0" presId="urn:microsoft.com/office/officeart/2005/8/layout/chevron1"/>
    <dgm:cxn modelId="{8DDEBB57-7CC4-4CF2-BD84-AA798BC2E91E}" type="presOf" srcId="{234E4E34-77C6-4501-A0BC-9FB16BEF3C59}" destId="{F84A9392-BBB6-4239-9FED-B241FCDE38CF}" srcOrd="0" destOrd="0" presId="urn:microsoft.com/office/officeart/2005/8/layout/chevron1"/>
    <dgm:cxn modelId="{23078767-0EFC-4901-8C31-20AA977BB4D6}" type="presOf" srcId="{EBACBDAB-D2C4-4900-ABEC-C8FBF509969C}" destId="{9774BD6A-C671-4906-83FD-E7E4988B48F3}" srcOrd="0" destOrd="0" presId="urn:microsoft.com/office/officeart/2005/8/layout/chevron1"/>
    <dgm:cxn modelId="{60AD1AE7-477E-411C-B658-FCA7EE8DEA6E}" srcId="{EBACBDAB-D2C4-4900-ABEC-C8FBF509969C}" destId="{7B37F1F2-6F9E-4B3A-9A97-66C8DF69CBBB}" srcOrd="0" destOrd="0" parTransId="{2A7763C6-63C3-4774-8E0E-82A59A0BA45F}" sibTransId="{1ACCAEF1-B33B-4147-9CB8-7118F5A2AB15}"/>
    <dgm:cxn modelId="{F5B038C6-B8E6-4310-B162-798D6087C9B8}" srcId="{EBACBDAB-D2C4-4900-ABEC-C8FBF509969C}" destId="{83BC4793-AE4C-458F-93C2-151ECFB5DF59}" srcOrd="2" destOrd="0" parTransId="{EF2B50C7-CE6C-426A-AFC4-2FF44A8F0EB0}" sibTransId="{32555B00-ED87-4ABF-8814-ACD1EBFCDF10}"/>
    <dgm:cxn modelId="{410CC981-99D7-4A8D-B334-4B5E353A9253}" type="presOf" srcId="{83BC4793-AE4C-458F-93C2-151ECFB5DF59}" destId="{D34806C4-5F3C-47B5-9103-05CD0D8743D1}" srcOrd="0" destOrd="0" presId="urn:microsoft.com/office/officeart/2005/8/layout/chevron1"/>
    <dgm:cxn modelId="{34559FE5-6172-45CF-A77B-2B2308673E84}" type="presParOf" srcId="{9774BD6A-C671-4906-83FD-E7E4988B48F3}" destId="{38CECB68-E4D0-4178-9DDD-47E73B692B2B}" srcOrd="0" destOrd="0" presId="urn:microsoft.com/office/officeart/2005/8/layout/chevron1"/>
    <dgm:cxn modelId="{7513EF13-05BE-4D44-A5CE-26B20F70E98C}" type="presParOf" srcId="{9774BD6A-C671-4906-83FD-E7E4988B48F3}" destId="{6BD893F5-C5FF-45C2-84B8-9FA75F32EF9F}" srcOrd="1" destOrd="0" presId="urn:microsoft.com/office/officeart/2005/8/layout/chevron1"/>
    <dgm:cxn modelId="{B62CEAEB-3B80-4B3B-8DC5-191159998C5B}" type="presParOf" srcId="{9774BD6A-C671-4906-83FD-E7E4988B48F3}" destId="{F84A9392-BBB6-4239-9FED-B241FCDE38CF}" srcOrd="2" destOrd="0" presId="urn:microsoft.com/office/officeart/2005/8/layout/chevron1"/>
    <dgm:cxn modelId="{12D94526-499F-40E2-A7A3-AAFB316C28FE}" type="presParOf" srcId="{9774BD6A-C671-4906-83FD-E7E4988B48F3}" destId="{A776C07A-1A4C-4371-91E7-42B70511D258}" srcOrd="3" destOrd="0" presId="urn:microsoft.com/office/officeart/2005/8/layout/chevron1"/>
    <dgm:cxn modelId="{75981DBC-3790-4E4A-B6CC-5642A5BA4E0A}" type="presParOf" srcId="{9774BD6A-C671-4906-83FD-E7E4988B48F3}" destId="{D34806C4-5F3C-47B5-9103-05CD0D8743D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714CB-1E93-495A-947B-C96511AB598F}">
      <dsp:nvSpPr>
        <dsp:cNvPr id="0" name=""/>
        <dsp:cNvSpPr/>
      </dsp:nvSpPr>
      <dsp:spPr>
        <a:xfrm>
          <a:off x="2411" y="1766778"/>
          <a:ext cx="2937420" cy="1174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Category.txt</a:t>
          </a:r>
          <a:endParaRPr lang="en-US" sz="2800" kern="1200" dirty="0"/>
        </a:p>
      </dsp:txBody>
      <dsp:txXfrm>
        <a:off x="589895" y="1766778"/>
        <a:ext cx="1762452" cy="1174968"/>
      </dsp:txXfrm>
    </dsp:sp>
    <dsp:sp modelId="{BDB5597F-C903-438C-9E89-4557ECC41C6D}">
      <dsp:nvSpPr>
        <dsp:cNvPr id="0" name=""/>
        <dsp:cNvSpPr/>
      </dsp:nvSpPr>
      <dsp:spPr>
        <a:xfrm>
          <a:off x="2646089" y="1766778"/>
          <a:ext cx="2937420" cy="1174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1 star.txt</a:t>
          </a:r>
          <a:endParaRPr lang="en-US" sz="2800" kern="1200" dirty="0"/>
        </a:p>
      </dsp:txBody>
      <dsp:txXfrm>
        <a:off x="3233573" y="1766778"/>
        <a:ext cx="1762452" cy="1174968"/>
      </dsp:txXfrm>
    </dsp:sp>
    <dsp:sp modelId="{CBC0C087-9106-40BA-8A3A-82654A609588}">
      <dsp:nvSpPr>
        <dsp:cNvPr id="0" name=""/>
        <dsp:cNvSpPr/>
      </dsp:nvSpPr>
      <dsp:spPr>
        <a:xfrm>
          <a:off x="5289768" y="1766778"/>
          <a:ext cx="2937420" cy="1174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2 star.txt</a:t>
          </a:r>
          <a:endParaRPr lang="en-US" sz="2800" kern="1200" dirty="0"/>
        </a:p>
      </dsp:txBody>
      <dsp:txXfrm>
        <a:off x="5877252" y="1766778"/>
        <a:ext cx="1762452" cy="11749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ECB68-E4D0-4178-9DDD-47E73B692B2B}">
      <dsp:nvSpPr>
        <dsp:cNvPr id="0" name=""/>
        <dsp:cNvSpPr/>
      </dsp:nvSpPr>
      <dsp:spPr>
        <a:xfrm>
          <a:off x="2411" y="1766778"/>
          <a:ext cx="2937420" cy="1174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3 star.txt</a:t>
          </a:r>
          <a:endParaRPr lang="en-US" sz="2800" kern="1200" dirty="0"/>
        </a:p>
      </dsp:txBody>
      <dsp:txXfrm>
        <a:off x="589895" y="1766778"/>
        <a:ext cx="1762452" cy="1174968"/>
      </dsp:txXfrm>
    </dsp:sp>
    <dsp:sp modelId="{F84A9392-BBB6-4239-9FED-B241FCDE38CF}">
      <dsp:nvSpPr>
        <dsp:cNvPr id="0" name=""/>
        <dsp:cNvSpPr/>
      </dsp:nvSpPr>
      <dsp:spPr>
        <a:xfrm>
          <a:off x="2646089" y="1766778"/>
          <a:ext cx="2937420" cy="1174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4 star.txt</a:t>
          </a:r>
          <a:endParaRPr lang="en-US" sz="2800" kern="1200" dirty="0"/>
        </a:p>
      </dsp:txBody>
      <dsp:txXfrm>
        <a:off x="3233573" y="1766778"/>
        <a:ext cx="1762452" cy="1174968"/>
      </dsp:txXfrm>
    </dsp:sp>
    <dsp:sp modelId="{D34806C4-5F3C-47B5-9103-05CD0D8743D1}">
      <dsp:nvSpPr>
        <dsp:cNvPr id="0" name=""/>
        <dsp:cNvSpPr/>
      </dsp:nvSpPr>
      <dsp:spPr>
        <a:xfrm>
          <a:off x="5289768" y="1766778"/>
          <a:ext cx="2937420" cy="1174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5 star.txt</a:t>
          </a:r>
          <a:endParaRPr lang="en-US" sz="2800" kern="1200" dirty="0"/>
        </a:p>
      </dsp:txBody>
      <dsp:txXfrm>
        <a:off x="5877252" y="1766778"/>
        <a:ext cx="1762452" cy="1174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DD87D-547D-4289-A608-89153E0354B9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724A5-C707-4AD3-A8E8-3D1070B51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0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724A5-C707-4AD3-A8E8-3D1070B51A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05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7A05-57BD-4C11-86C1-B80CE282E6A4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2E7E-435C-40DC-8841-894DEDB41E5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7A05-57BD-4C11-86C1-B80CE282E6A4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2E7E-435C-40DC-8841-894DEDB41E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7A05-57BD-4C11-86C1-B80CE282E6A4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2E7E-435C-40DC-8841-894DEDB41E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7A05-57BD-4C11-86C1-B80CE282E6A4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2E7E-435C-40DC-8841-894DEDB41E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7A05-57BD-4C11-86C1-B80CE282E6A4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4F162E7E-435C-40DC-8841-894DEDB41E5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7A05-57BD-4C11-86C1-B80CE282E6A4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2E7E-435C-40DC-8841-894DEDB41E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7A05-57BD-4C11-86C1-B80CE282E6A4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2E7E-435C-40DC-8841-894DEDB41E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7A05-57BD-4C11-86C1-B80CE282E6A4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2E7E-435C-40DC-8841-894DEDB41E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7A05-57BD-4C11-86C1-B80CE282E6A4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2E7E-435C-40DC-8841-894DEDB41E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7A05-57BD-4C11-86C1-B80CE282E6A4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2E7E-435C-40DC-8841-894DEDB41E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7A05-57BD-4C11-86C1-B80CE282E6A4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2E7E-435C-40DC-8841-894DEDB41E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1DC7A05-57BD-4C11-86C1-B80CE282E6A4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F162E7E-435C-40DC-8841-894DEDB41E5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rgbClr val="A5002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9600" dirty="0" smtClean="0">
                <a:solidFill>
                  <a:srgbClr val="FFC000"/>
                </a:solidFill>
              </a:rPr>
              <a:t>Welcome to our presentation   </a:t>
            </a:r>
            <a:endParaRPr lang="en-US" sz="9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65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category.txt file we take various category of hotel and  in every </a:t>
            </a:r>
            <a:r>
              <a:rPr lang="en-US" dirty="0" err="1" smtClean="0"/>
              <a:t>categorious</a:t>
            </a:r>
            <a:r>
              <a:rPr lang="en-US" dirty="0" smtClean="0"/>
              <a:t> hotel txt file we take 10 hotel.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1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Our hotel reservation system is needed for both foreigner and </a:t>
            </a:r>
            <a:r>
              <a:rPr lang="en-US" dirty="0" err="1" smtClean="0"/>
              <a:t>deshi</a:t>
            </a:r>
            <a:r>
              <a:rPr lang="en-US" dirty="0" smtClean="0"/>
              <a:t> people. People can know which hotel is good an which is better. We can know hotel category, contact number, price and room from this project. It is a useful project for all kind of people because we included lower to higher class hotel.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78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smtClean="0"/>
              <a:t>1. Bowling  Game.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339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We are very thankful to you for giving us a chance to present my project .We hope that you will use our project  in your purpose.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0663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7200" dirty="0" smtClean="0">
                <a:solidFill>
                  <a:srgbClr val="FFFF00"/>
                </a:solidFill>
              </a:rPr>
              <a:t>     THANK YOU</a:t>
            </a:r>
            <a:endParaRPr lang="en-US" sz="7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89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1981200"/>
            <a:ext cx="4064000" cy="10668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HOTEL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C00000"/>
                </a:solidFill>
              </a:rPr>
              <a:t>RESERVATION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FFC000"/>
                </a:solidFill>
              </a:rPr>
              <a:t>Group : B-12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44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content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Group member.</a:t>
            </a:r>
          </a:p>
          <a:p>
            <a:r>
              <a:rPr lang="en-US" dirty="0" smtClean="0"/>
              <a:t>2. Features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Equipments</a:t>
            </a:r>
            <a:r>
              <a:rPr lang="en-US" dirty="0" smtClean="0"/>
              <a:t> of project</a:t>
            </a:r>
          </a:p>
          <a:p>
            <a:r>
              <a:rPr lang="en-US" dirty="0" smtClean="0"/>
              <a:t>4. Flow chart</a:t>
            </a:r>
          </a:p>
          <a:p>
            <a:r>
              <a:rPr lang="en-US" dirty="0" smtClean="0"/>
              <a:t>5. Motivation</a:t>
            </a:r>
          </a:p>
          <a:p>
            <a:r>
              <a:rPr lang="en-US" dirty="0" smtClean="0"/>
              <a:t>6. Graphics</a:t>
            </a:r>
          </a:p>
          <a:p>
            <a:r>
              <a:rPr lang="en-US" dirty="0" smtClean="0"/>
              <a:t>7.Conclusion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8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990600"/>
            <a:ext cx="4114800" cy="70104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Group member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077200" cy="440436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1. 13101061  (</a:t>
            </a:r>
            <a:r>
              <a:rPr lang="en-US" sz="2800" dirty="0" err="1" smtClean="0"/>
              <a:t>Saif</a:t>
            </a:r>
            <a:r>
              <a:rPr lang="en-US" sz="2800" dirty="0" smtClean="0"/>
              <a:t> </a:t>
            </a:r>
            <a:r>
              <a:rPr lang="en-US" sz="2800" dirty="0" err="1" smtClean="0"/>
              <a:t>Raihan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r>
              <a:rPr lang="en-US" sz="2800" dirty="0" smtClean="0"/>
              <a:t>2. 13101067  (Nadia </a:t>
            </a:r>
            <a:r>
              <a:rPr lang="en-US" sz="2800" dirty="0" err="1" smtClean="0"/>
              <a:t>Shikdar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r>
              <a:rPr lang="en-US" sz="2800" dirty="0" smtClean="0"/>
              <a:t>3. 13101070  (</a:t>
            </a:r>
            <a:r>
              <a:rPr lang="en-US" sz="2800" dirty="0" err="1" smtClean="0"/>
              <a:t>Misho</a:t>
            </a:r>
            <a:r>
              <a:rPr lang="en-US" sz="2800" dirty="0" smtClean="0"/>
              <a:t> </a:t>
            </a:r>
            <a:r>
              <a:rPr lang="en-US" sz="2800" dirty="0" err="1" smtClean="0"/>
              <a:t>Rahman</a:t>
            </a:r>
            <a:r>
              <a:rPr lang="en-US" sz="2800" dirty="0" smtClean="0"/>
              <a:t>)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65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B050"/>
                </a:solidFill>
              </a:rPr>
              <a:t>Features of Project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 smtClean="0"/>
              <a:t>We use in project 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1.C language.</a:t>
            </a:r>
          </a:p>
          <a:p>
            <a:pPr marL="0" indent="0">
              <a:buNone/>
            </a:pPr>
            <a:r>
              <a:rPr lang="en-US" sz="2800" dirty="0" smtClean="0"/>
              <a:t>2.File  system.</a:t>
            </a:r>
          </a:p>
          <a:p>
            <a:pPr marL="0" indent="0">
              <a:buNone/>
            </a:pPr>
            <a:r>
              <a:rPr lang="en-US" sz="2800" dirty="0" smtClean="0"/>
              <a:t>3.Data structure.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174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 smtClean="0">
                <a:solidFill>
                  <a:srgbClr val="FF0000"/>
                </a:solidFill>
              </a:rPr>
              <a:t>Equipments</a:t>
            </a:r>
            <a:r>
              <a:rPr lang="en-US" sz="4000" dirty="0" smtClean="0">
                <a:solidFill>
                  <a:srgbClr val="FF0000"/>
                </a:solidFill>
              </a:rPr>
              <a:t> of project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8229600" cy="4075176"/>
          </a:xfrm>
        </p:spPr>
        <p:txBody>
          <a:bodyPr/>
          <a:lstStyle/>
          <a:p>
            <a:pPr>
              <a:buFont typeface="Wingdings"/>
              <a:buChar char="Ø"/>
            </a:pPr>
            <a:r>
              <a:rPr lang="en-US" sz="3200" dirty="0" err="1" smtClean="0"/>
              <a:t>Stdio.h</a:t>
            </a:r>
            <a:endParaRPr lang="en-US" sz="3200" dirty="0" smtClean="0"/>
          </a:p>
          <a:p>
            <a:pPr>
              <a:buFont typeface="Wingdings"/>
              <a:buChar char="Ø"/>
            </a:pPr>
            <a:r>
              <a:rPr lang="en-US" sz="3200" dirty="0" err="1" smtClean="0"/>
              <a:t>Stdlib.h</a:t>
            </a:r>
            <a:endParaRPr lang="en-US" sz="3200" dirty="0" smtClean="0"/>
          </a:p>
          <a:p>
            <a:pPr>
              <a:buFont typeface="Wingdings"/>
              <a:buChar char="Ø"/>
            </a:pPr>
            <a:r>
              <a:rPr lang="en-US" sz="3200" dirty="0" err="1" smtClean="0"/>
              <a:t>String.h</a:t>
            </a:r>
            <a:endParaRPr lang="en-US" sz="3200" dirty="0" smtClean="0"/>
          </a:p>
          <a:p>
            <a:pPr>
              <a:buFont typeface="Wingdings"/>
              <a:buChar char="Ø"/>
            </a:pPr>
            <a:r>
              <a:rPr lang="en-US" dirty="0" err="1"/>
              <a:t>G</a:t>
            </a:r>
            <a:r>
              <a:rPr lang="en-US" dirty="0" err="1" smtClean="0"/>
              <a:t>raphics.h</a:t>
            </a:r>
            <a:endParaRPr lang="en-US" dirty="0"/>
          </a:p>
          <a:p>
            <a:pPr>
              <a:buFont typeface="Wingdings"/>
              <a:buChar char="Ø"/>
            </a:pPr>
            <a:r>
              <a:rPr lang="en-US" dirty="0" err="1"/>
              <a:t>D</a:t>
            </a:r>
            <a:r>
              <a:rPr lang="en-US" dirty="0" err="1" smtClean="0"/>
              <a:t>os.h</a:t>
            </a:r>
            <a:endParaRPr lang="en-US" dirty="0"/>
          </a:p>
          <a:p>
            <a:pPr>
              <a:buFont typeface="Wingdings"/>
              <a:buChar char="Ø"/>
            </a:pPr>
            <a:r>
              <a:rPr lang="en-US" dirty="0" err="1"/>
              <a:t>C</a:t>
            </a:r>
            <a:r>
              <a:rPr lang="en-US" dirty="0" err="1" smtClean="0"/>
              <a:t>onio.h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08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2668612"/>
              </p:ext>
            </p:extLst>
          </p:nvPr>
        </p:nvGraphicFramePr>
        <p:xfrm>
          <a:off x="457200" y="1600200"/>
          <a:ext cx="8229600" cy="470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181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9663516"/>
              </p:ext>
            </p:extLst>
          </p:nvPr>
        </p:nvGraphicFramePr>
        <p:xfrm>
          <a:off x="457200" y="1600200"/>
          <a:ext cx="8229600" cy="470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567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"/>
            <a:ext cx="4114800" cy="13106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Information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8153400" cy="417576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>
                <a:solidFill>
                  <a:srgbClr val="FFFF00"/>
                </a:solidFill>
              </a:rPr>
              <a:t>We take 6 txt file as input. Like as:</a:t>
            </a:r>
          </a:p>
          <a:p>
            <a:pPr marL="0" indent="0">
              <a:buNone/>
            </a:pPr>
            <a:r>
              <a:rPr lang="en-US" sz="2400" dirty="0" smtClean="0"/>
              <a:t>1.category.txt</a:t>
            </a:r>
          </a:p>
          <a:p>
            <a:pPr marL="0" indent="0">
              <a:buNone/>
            </a:pPr>
            <a:r>
              <a:rPr lang="en-US" sz="2400" dirty="0" smtClean="0"/>
              <a:t>2.1 star.txt</a:t>
            </a:r>
          </a:p>
          <a:p>
            <a:pPr marL="0" indent="0">
              <a:buNone/>
            </a:pPr>
            <a:r>
              <a:rPr lang="en-US" sz="2400" dirty="0" smtClean="0"/>
              <a:t>3.2 star.txt</a:t>
            </a:r>
          </a:p>
          <a:p>
            <a:pPr marL="0" indent="0">
              <a:buNone/>
            </a:pPr>
            <a:r>
              <a:rPr lang="en-US" sz="2400" dirty="0" smtClean="0"/>
              <a:t>4.3 star.txt</a:t>
            </a:r>
          </a:p>
          <a:p>
            <a:pPr marL="0" indent="0">
              <a:buNone/>
            </a:pPr>
            <a:r>
              <a:rPr lang="en-US" sz="2400" dirty="0" smtClean="0"/>
              <a:t>5.4 star.txt</a:t>
            </a:r>
          </a:p>
          <a:p>
            <a:pPr marL="0" indent="0">
              <a:buNone/>
            </a:pPr>
            <a:r>
              <a:rPr lang="en-US" sz="2400" dirty="0" smtClean="0"/>
              <a:t>6.5 star.txt</a:t>
            </a:r>
          </a:p>
        </p:txBody>
      </p:sp>
    </p:spTree>
    <p:extLst>
      <p:ext uri="{BB962C8B-B14F-4D97-AF65-F5344CB8AC3E}">
        <p14:creationId xmlns:p14="http://schemas.microsoft.com/office/powerpoint/2010/main" val="29356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123</TotalTime>
  <Words>242</Words>
  <Application>Microsoft Office PowerPoint</Application>
  <PresentationFormat>On-screen Show (4:3)</PresentationFormat>
  <Paragraphs>55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Apex</vt:lpstr>
      <vt:lpstr>PowerPoint Presentation</vt:lpstr>
      <vt:lpstr>HOTEL RESERVATION</vt:lpstr>
      <vt:lpstr>Slide content </vt:lpstr>
      <vt:lpstr>Group member</vt:lpstr>
      <vt:lpstr>Features of Project</vt:lpstr>
      <vt:lpstr>Equipments of project</vt:lpstr>
      <vt:lpstr>FLOW CHART</vt:lpstr>
      <vt:lpstr>PowerPoint Presentation</vt:lpstr>
      <vt:lpstr>Information</vt:lpstr>
      <vt:lpstr>PowerPoint Presentation</vt:lpstr>
      <vt:lpstr>Motivation</vt:lpstr>
      <vt:lpstr>Graphics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RESERVATION</dc:title>
  <dc:creator>MISHO</dc:creator>
  <cp:lastModifiedBy>hp</cp:lastModifiedBy>
  <cp:revision>15</cp:revision>
  <dcterms:created xsi:type="dcterms:W3CDTF">2014-03-24T17:19:08Z</dcterms:created>
  <dcterms:modified xsi:type="dcterms:W3CDTF">2014-03-25T03:44:59Z</dcterms:modified>
</cp:coreProperties>
</file>