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65" r:id="rId3"/>
    <p:sldId id="321" r:id="rId4"/>
    <p:sldId id="329" r:id="rId5"/>
    <p:sldId id="322" r:id="rId6"/>
    <p:sldId id="323" r:id="rId7"/>
    <p:sldId id="324" r:id="rId8"/>
    <p:sldId id="325" r:id="rId9"/>
    <p:sldId id="326" r:id="rId10"/>
    <p:sldId id="328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434" autoAdjust="0"/>
  </p:normalViewPr>
  <p:slideViewPr>
    <p:cSldViewPr showGuides="1">
      <p:cViewPr>
        <p:scale>
          <a:sx n="73" d="100"/>
          <a:sy n="73" d="100"/>
        </p:scale>
        <p:origin x="-552" y="-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24113C-BE54-419B-8D3E-F074EA16F06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BB6E310-1A96-4143-9513-9900222CA41E}">
      <dgm:prSet phldrT="[Text]"/>
      <dgm:spPr/>
      <dgm:t>
        <a:bodyPr/>
        <a:lstStyle/>
        <a:p>
          <a:r>
            <a:rPr lang="en-US" dirty="0" smtClean="0"/>
            <a:t>structure</a:t>
          </a:r>
          <a:endParaRPr lang="en-US" dirty="0"/>
        </a:p>
      </dgm:t>
    </dgm:pt>
    <dgm:pt modelId="{7DF9E8D8-EC80-4ABE-A5D9-E63136AD45B2}" type="parTrans" cxnId="{F07E8E97-DBB5-45D8-884D-A745D73DA05C}">
      <dgm:prSet/>
      <dgm:spPr/>
      <dgm:t>
        <a:bodyPr/>
        <a:lstStyle/>
        <a:p>
          <a:endParaRPr lang="en-US"/>
        </a:p>
      </dgm:t>
    </dgm:pt>
    <dgm:pt modelId="{92206A99-F14E-47F6-A938-DE7D98E0DD23}" type="sibTrans" cxnId="{F07E8E97-DBB5-45D8-884D-A745D73DA05C}">
      <dgm:prSet/>
      <dgm:spPr/>
      <dgm:t>
        <a:bodyPr/>
        <a:lstStyle/>
        <a:p>
          <a:endParaRPr lang="en-US"/>
        </a:p>
      </dgm:t>
    </dgm:pt>
    <dgm:pt modelId="{E5C8E008-A37E-40F6-8B63-5D2DB929BB42}">
      <dgm:prSet phldrT="[Text]"/>
      <dgm:spPr/>
      <dgm:t>
        <a:bodyPr/>
        <a:lstStyle/>
        <a:p>
          <a:r>
            <a:rPr lang="en-US" dirty="0" err="1" smtClean="0"/>
            <a:t>struct</a:t>
          </a:r>
          <a:r>
            <a:rPr lang="en-US" dirty="0" smtClean="0"/>
            <a:t> info</a:t>
          </a:r>
          <a:endParaRPr lang="en-US" dirty="0"/>
        </a:p>
      </dgm:t>
    </dgm:pt>
    <dgm:pt modelId="{65751103-1CEB-4D17-8D73-0B75D3D60620}" type="parTrans" cxnId="{2C225994-DD07-4804-842C-4410E1AD2CAB}">
      <dgm:prSet/>
      <dgm:spPr/>
      <dgm:t>
        <a:bodyPr/>
        <a:lstStyle/>
        <a:p>
          <a:endParaRPr lang="en-US"/>
        </a:p>
      </dgm:t>
    </dgm:pt>
    <dgm:pt modelId="{AA0A1B6E-108C-4C55-A423-152AB6413D99}" type="sibTrans" cxnId="{2C225994-DD07-4804-842C-4410E1AD2CAB}">
      <dgm:prSet/>
      <dgm:spPr/>
      <dgm:t>
        <a:bodyPr/>
        <a:lstStyle/>
        <a:p>
          <a:endParaRPr lang="en-US"/>
        </a:p>
      </dgm:t>
    </dgm:pt>
    <dgm:pt modelId="{69D30BB4-78EA-4D98-987B-0D5442F4F71D}">
      <dgm:prSet phldrT="[Text]"/>
      <dgm:spPr/>
      <dgm:t>
        <a:bodyPr/>
        <a:lstStyle/>
        <a:p>
          <a:r>
            <a:rPr lang="en-US" dirty="0" smtClean="0"/>
            <a:t>Loading data from file</a:t>
          </a:r>
          <a:endParaRPr lang="en-US" dirty="0"/>
        </a:p>
      </dgm:t>
    </dgm:pt>
    <dgm:pt modelId="{D16D953C-1D6F-4A9D-9024-DC5094D50EA9}" type="parTrans" cxnId="{5C521838-9613-4106-84A6-A8689204AC41}">
      <dgm:prSet/>
      <dgm:spPr/>
      <dgm:t>
        <a:bodyPr/>
        <a:lstStyle/>
        <a:p>
          <a:endParaRPr lang="en-US"/>
        </a:p>
      </dgm:t>
    </dgm:pt>
    <dgm:pt modelId="{DD55781A-6813-46D7-8D54-F0618291AFC0}" type="sibTrans" cxnId="{5C521838-9613-4106-84A6-A8689204AC41}">
      <dgm:prSet/>
      <dgm:spPr/>
      <dgm:t>
        <a:bodyPr/>
        <a:lstStyle/>
        <a:p>
          <a:endParaRPr lang="en-US"/>
        </a:p>
      </dgm:t>
    </dgm:pt>
    <dgm:pt modelId="{B324C823-3953-4EED-A003-446968E46CC1}" type="pres">
      <dgm:prSet presAssocID="{3024113C-BE54-419B-8D3E-F074EA16F069}" presName="linearFlow" presStyleCnt="0">
        <dgm:presLayoutVars>
          <dgm:resizeHandles val="exact"/>
        </dgm:presLayoutVars>
      </dgm:prSet>
      <dgm:spPr/>
    </dgm:pt>
    <dgm:pt modelId="{54A54856-5BED-4FB1-B160-02C2B8231EB1}" type="pres">
      <dgm:prSet presAssocID="{CBB6E310-1A96-4143-9513-9900222CA41E}" presName="node" presStyleLbl="node1" presStyleIdx="0" presStyleCnt="3" custScaleX="55334" custScaleY="139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ADD444-7F90-4BC9-A18B-2AA3AD5A7A3E}" type="pres">
      <dgm:prSet presAssocID="{92206A99-F14E-47F6-A938-DE7D98E0DD23}" presName="sibTrans" presStyleLbl="sibTrans2D1" presStyleIdx="0" presStyleCnt="2" custScaleX="138710" custScaleY="57695" custLinFactNeighborX="-17923" custLinFactNeighborY="-521"/>
      <dgm:spPr/>
      <dgm:t>
        <a:bodyPr/>
        <a:lstStyle/>
        <a:p>
          <a:endParaRPr lang="en-US"/>
        </a:p>
      </dgm:t>
    </dgm:pt>
    <dgm:pt modelId="{51935599-28A6-448D-AFE4-57E1387EB78D}" type="pres">
      <dgm:prSet presAssocID="{92206A99-F14E-47F6-A938-DE7D98E0DD23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C2A04E3-3A9B-47D5-AA60-B3FB2695C047}" type="pres">
      <dgm:prSet presAssocID="{E5C8E008-A37E-40F6-8B63-5D2DB929BB42}" presName="node" presStyleLbl="node1" presStyleIdx="1" presStyleCnt="3" custScaleX="58227" custScaleY="15033" custLinFactNeighborX="-722" custLinFactNeighborY="-369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445387-7B71-4D62-BCE4-02B29B6C6112}" type="pres">
      <dgm:prSet presAssocID="{AA0A1B6E-108C-4C55-A423-152AB6413D99}" presName="sibTrans" presStyleLbl="sibTrans2D1" presStyleIdx="1" presStyleCnt="2" custAng="313723" custScaleX="174822" custScaleY="45606" custLinFactNeighborX="-9183" custLinFactNeighborY="1495"/>
      <dgm:spPr/>
      <dgm:t>
        <a:bodyPr/>
        <a:lstStyle/>
        <a:p>
          <a:endParaRPr lang="en-US"/>
        </a:p>
      </dgm:t>
    </dgm:pt>
    <dgm:pt modelId="{468DBD07-00B7-40AC-9061-F4A89C5892B0}" type="pres">
      <dgm:prSet presAssocID="{AA0A1B6E-108C-4C55-A423-152AB6413D99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C01957D-D42B-470B-AEE6-8DC05FEDF3BC}" type="pres">
      <dgm:prSet presAssocID="{69D30BB4-78EA-4D98-987B-0D5442F4F71D}" presName="node" presStyleLbl="node1" presStyleIdx="2" presStyleCnt="3" custScaleX="54552" custScaleY="15675" custLinFactNeighborX="1182" custLinFactNeighborY="-724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7B55EA-6C0E-4E72-960D-45694E29EC57}" type="presOf" srcId="{AA0A1B6E-108C-4C55-A423-152AB6413D99}" destId="{EF445387-7B71-4D62-BCE4-02B29B6C6112}" srcOrd="0" destOrd="0" presId="urn:microsoft.com/office/officeart/2005/8/layout/process2"/>
    <dgm:cxn modelId="{84B79515-09FA-4885-8AD1-EECF2130F5FD}" type="presOf" srcId="{AA0A1B6E-108C-4C55-A423-152AB6413D99}" destId="{468DBD07-00B7-40AC-9061-F4A89C5892B0}" srcOrd="1" destOrd="0" presId="urn:microsoft.com/office/officeart/2005/8/layout/process2"/>
    <dgm:cxn modelId="{2C225994-DD07-4804-842C-4410E1AD2CAB}" srcId="{3024113C-BE54-419B-8D3E-F074EA16F069}" destId="{E5C8E008-A37E-40F6-8B63-5D2DB929BB42}" srcOrd="1" destOrd="0" parTransId="{65751103-1CEB-4D17-8D73-0B75D3D60620}" sibTransId="{AA0A1B6E-108C-4C55-A423-152AB6413D99}"/>
    <dgm:cxn modelId="{3D3E15A5-AF7B-44EE-B3C0-3A5F275DD506}" type="presOf" srcId="{E5C8E008-A37E-40F6-8B63-5D2DB929BB42}" destId="{EC2A04E3-3A9B-47D5-AA60-B3FB2695C047}" srcOrd="0" destOrd="0" presId="urn:microsoft.com/office/officeart/2005/8/layout/process2"/>
    <dgm:cxn modelId="{ED772D93-A06A-4342-8A82-4C52ED0A73F0}" type="presOf" srcId="{92206A99-F14E-47F6-A938-DE7D98E0DD23}" destId="{30ADD444-7F90-4BC9-A18B-2AA3AD5A7A3E}" srcOrd="0" destOrd="0" presId="urn:microsoft.com/office/officeart/2005/8/layout/process2"/>
    <dgm:cxn modelId="{B659D3F8-D2F1-4903-A669-EA51F8F19E9C}" type="presOf" srcId="{69D30BB4-78EA-4D98-987B-0D5442F4F71D}" destId="{0C01957D-D42B-470B-AEE6-8DC05FEDF3BC}" srcOrd="0" destOrd="0" presId="urn:microsoft.com/office/officeart/2005/8/layout/process2"/>
    <dgm:cxn modelId="{B2E0D61B-E9C9-4CC0-BA28-02EBC15DFD2B}" type="presOf" srcId="{92206A99-F14E-47F6-A938-DE7D98E0DD23}" destId="{51935599-28A6-448D-AFE4-57E1387EB78D}" srcOrd="1" destOrd="0" presId="urn:microsoft.com/office/officeart/2005/8/layout/process2"/>
    <dgm:cxn modelId="{7EDDA24F-0EC1-4702-B09B-994D1CE1EBA3}" type="presOf" srcId="{3024113C-BE54-419B-8D3E-F074EA16F069}" destId="{B324C823-3953-4EED-A003-446968E46CC1}" srcOrd="0" destOrd="0" presId="urn:microsoft.com/office/officeart/2005/8/layout/process2"/>
    <dgm:cxn modelId="{5C521838-9613-4106-84A6-A8689204AC41}" srcId="{3024113C-BE54-419B-8D3E-F074EA16F069}" destId="{69D30BB4-78EA-4D98-987B-0D5442F4F71D}" srcOrd="2" destOrd="0" parTransId="{D16D953C-1D6F-4A9D-9024-DC5094D50EA9}" sibTransId="{DD55781A-6813-46D7-8D54-F0618291AFC0}"/>
    <dgm:cxn modelId="{A9565B6A-6E10-41E1-968E-8C50F00CB6E1}" type="presOf" srcId="{CBB6E310-1A96-4143-9513-9900222CA41E}" destId="{54A54856-5BED-4FB1-B160-02C2B8231EB1}" srcOrd="0" destOrd="0" presId="urn:microsoft.com/office/officeart/2005/8/layout/process2"/>
    <dgm:cxn modelId="{F07E8E97-DBB5-45D8-884D-A745D73DA05C}" srcId="{3024113C-BE54-419B-8D3E-F074EA16F069}" destId="{CBB6E310-1A96-4143-9513-9900222CA41E}" srcOrd="0" destOrd="0" parTransId="{7DF9E8D8-EC80-4ABE-A5D9-E63136AD45B2}" sibTransId="{92206A99-F14E-47F6-A938-DE7D98E0DD23}"/>
    <dgm:cxn modelId="{B622AAAC-5832-4B87-BEE4-50CAC78F7193}" type="presParOf" srcId="{B324C823-3953-4EED-A003-446968E46CC1}" destId="{54A54856-5BED-4FB1-B160-02C2B8231EB1}" srcOrd="0" destOrd="0" presId="urn:microsoft.com/office/officeart/2005/8/layout/process2"/>
    <dgm:cxn modelId="{77317766-E82C-4CF4-B49D-932DB3B2B87A}" type="presParOf" srcId="{B324C823-3953-4EED-A003-446968E46CC1}" destId="{30ADD444-7F90-4BC9-A18B-2AA3AD5A7A3E}" srcOrd="1" destOrd="0" presId="urn:microsoft.com/office/officeart/2005/8/layout/process2"/>
    <dgm:cxn modelId="{83CE0F15-A500-4386-BC2E-ABD7530A33EA}" type="presParOf" srcId="{30ADD444-7F90-4BC9-A18B-2AA3AD5A7A3E}" destId="{51935599-28A6-448D-AFE4-57E1387EB78D}" srcOrd="0" destOrd="0" presId="urn:microsoft.com/office/officeart/2005/8/layout/process2"/>
    <dgm:cxn modelId="{DABD9B40-5B3C-4E20-A434-1BF008CB13C6}" type="presParOf" srcId="{B324C823-3953-4EED-A003-446968E46CC1}" destId="{EC2A04E3-3A9B-47D5-AA60-B3FB2695C047}" srcOrd="2" destOrd="0" presId="urn:microsoft.com/office/officeart/2005/8/layout/process2"/>
    <dgm:cxn modelId="{A333CDCC-7A3B-4EB7-A790-E7AA0D9C118D}" type="presParOf" srcId="{B324C823-3953-4EED-A003-446968E46CC1}" destId="{EF445387-7B71-4D62-BCE4-02B29B6C6112}" srcOrd="3" destOrd="0" presId="urn:microsoft.com/office/officeart/2005/8/layout/process2"/>
    <dgm:cxn modelId="{61B711A4-1143-400C-9F44-D538D5F2FCCE}" type="presParOf" srcId="{EF445387-7B71-4D62-BCE4-02B29B6C6112}" destId="{468DBD07-00B7-40AC-9061-F4A89C5892B0}" srcOrd="0" destOrd="0" presId="urn:microsoft.com/office/officeart/2005/8/layout/process2"/>
    <dgm:cxn modelId="{E7198AEC-E361-4B33-9A1D-78F352973654}" type="presParOf" srcId="{B324C823-3953-4EED-A003-446968E46CC1}" destId="{0C01957D-D42B-470B-AEE6-8DC05FEDF3BC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54856-5BED-4FB1-B160-02C2B8231EB1}">
      <dsp:nvSpPr>
        <dsp:cNvPr id="0" name=""/>
        <dsp:cNvSpPr/>
      </dsp:nvSpPr>
      <dsp:spPr>
        <a:xfrm>
          <a:off x="2263798" y="469"/>
          <a:ext cx="3778203" cy="527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structure</a:t>
          </a:r>
          <a:endParaRPr lang="en-US" sz="2000" kern="1200" dirty="0"/>
        </a:p>
      </dsp:txBody>
      <dsp:txXfrm>
        <a:off x="2279241" y="15912"/>
        <a:ext cx="3747317" cy="496387"/>
      </dsp:txXfrm>
    </dsp:sp>
    <dsp:sp modelId="{30ADD444-7F90-4BC9-A18B-2AA3AD5A7A3E}">
      <dsp:nvSpPr>
        <dsp:cNvPr id="0" name=""/>
        <dsp:cNvSpPr/>
      </dsp:nvSpPr>
      <dsp:spPr>
        <a:xfrm rot="5586344">
          <a:off x="3892954" y="206332"/>
          <a:ext cx="374880" cy="9848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3787986" y="511401"/>
        <a:ext cx="590911" cy="262416"/>
      </dsp:txXfrm>
    </dsp:sp>
    <dsp:sp modelId="{EC2A04E3-3A9B-47D5-AA60-B3FB2695C047}">
      <dsp:nvSpPr>
        <dsp:cNvPr id="0" name=""/>
        <dsp:cNvSpPr/>
      </dsp:nvSpPr>
      <dsp:spPr>
        <a:xfrm>
          <a:off x="2115733" y="887562"/>
          <a:ext cx="3975737" cy="570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struct</a:t>
          </a:r>
          <a:r>
            <a:rPr lang="en-US" sz="2000" kern="1200" dirty="0" smtClean="0"/>
            <a:t> info</a:t>
          </a:r>
          <a:endParaRPr lang="en-US" sz="2000" kern="1200" dirty="0"/>
        </a:p>
      </dsp:txBody>
      <dsp:txXfrm>
        <a:off x="2132435" y="904264"/>
        <a:ext cx="3942333" cy="536847"/>
      </dsp:txXfrm>
    </dsp:sp>
    <dsp:sp modelId="{EF445387-7B71-4D62-BCE4-02B29B6C6112}">
      <dsp:nvSpPr>
        <dsp:cNvPr id="0" name=""/>
        <dsp:cNvSpPr/>
      </dsp:nvSpPr>
      <dsp:spPr>
        <a:xfrm rot="5269808">
          <a:off x="3861901" y="1303462"/>
          <a:ext cx="553660" cy="7784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3902040" y="1415938"/>
        <a:ext cx="467095" cy="387562"/>
      </dsp:txXfrm>
    </dsp:sp>
    <dsp:sp modelId="{0C01957D-D42B-470B-AEE6-8DC05FEDF3BC}">
      <dsp:nvSpPr>
        <dsp:cNvPr id="0" name=""/>
        <dsp:cNvSpPr/>
      </dsp:nvSpPr>
      <dsp:spPr>
        <a:xfrm>
          <a:off x="2371202" y="1876564"/>
          <a:ext cx="3724808" cy="5946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Loading data from file</a:t>
          </a:r>
          <a:endParaRPr lang="en-US" sz="2000" kern="1200" dirty="0"/>
        </a:p>
      </dsp:txBody>
      <dsp:txXfrm>
        <a:off x="2388617" y="1893979"/>
        <a:ext cx="3689978" cy="559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3/27/2014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3/27/2014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3/27/2014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3/27/2014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3/27/2014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3/27/2014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3/27/2014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3/27/2014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3/27/2014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3/27/2014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3/27/2014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3/27/2014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3/27/2014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AIR TICKET </a:t>
            </a:r>
            <a:r>
              <a:rPr lang="en-US" b="1" i="1" dirty="0" smtClean="0"/>
              <a:t>COUNTER </a:t>
            </a:r>
            <a:br>
              <a:rPr lang="en-US" b="1" i="1" dirty="0" smtClean="0"/>
            </a:br>
            <a:r>
              <a:rPr lang="en-US" b="1" i="1" dirty="0" smtClean="0"/>
              <a:t>                    &amp;</a:t>
            </a:r>
            <a:br>
              <a:rPr lang="en-US" b="1" i="1" dirty="0" smtClean="0"/>
            </a:br>
            <a:r>
              <a:rPr lang="en-US" b="1" i="1" dirty="0" smtClean="0"/>
              <a:t>GRAPHICAL TRAFFIC SYSTEM </a:t>
            </a:r>
            <a:endParaRPr lang="en-US" b="1" i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Subtitle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4012" y="2590800"/>
            <a:ext cx="6400800" cy="3276600"/>
          </a:xfrm>
        </p:spPr>
        <p:txBody>
          <a:bodyPr>
            <a:normAutofit/>
          </a:bodyPr>
          <a:lstStyle/>
          <a:p>
            <a:pPr algn="l"/>
            <a:r>
              <a:rPr lang="en-US" sz="40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Group:-09</a:t>
            </a:r>
          </a:p>
          <a:p>
            <a:pPr algn="l"/>
            <a:r>
              <a:rPr lang="en-US" sz="36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Student </a:t>
            </a:r>
            <a:r>
              <a:rPr lang="en-US" sz="3600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name &amp; id</a:t>
            </a:r>
            <a:r>
              <a:rPr lang="en-US" sz="36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:-    </a:t>
            </a:r>
            <a:endParaRPr lang="en-US" sz="3600" u="sng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sz="36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600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sz="3600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</a:t>
            </a:r>
          </a:p>
          <a:p>
            <a:pPr algn="l"/>
            <a:r>
              <a:rPr lang="en-US" sz="3600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sz="3600" cap="non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Mahfuz</a:t>
            </a:r>
            <a:r>
              <a:rPr lang="en-US" sz="3600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600" cap="non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</a:t>
            </a:r>
            <a:r>
              <a:rPr lang="en-US" sz="3600" cap="non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ahi</a:t>
            </a:r>
            <a:r>
              <a:rPr lang="en-US" sz="3600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</a:rPr>
              <a:t>13101020</a:t>
            </a:r>
            <a:endParaRPr lang="en-US" sz="3600" dirty="0">
              <a:solidFill>
                <a:schemeClr val="tx1">
                  <a:lumMod val="75000"/>
                </a:schemeClr>
              </a:solidFill>
            </a:endParaRPr>
          </a:p>
          <a:p>
            <a:pPr algn="l"/>
            <a:r>
              <a:rPr lang="en-US" sz="3600" cap="none" dirty="0" smtClean="0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US" sz="3600" cap="none" dirty="0" err="1">
                <a:solidFill>
                  <a:schemeClr val="tx1">
                    <a:lumMod val="75000"/>
                  </a:schemeClr>
                </a:solidFill>
              </a:rPr>
              <a:t>M</a:t>
            </a:r>
            <a:r>
              <a:rPr lang="en-US" sz="3600" cap="none" dirty="0" err="1" smtClean="0">
                <a:solidFill>
                  <a:schemeClr val="tx1">
                    <a:lumMod val="75000"/>
                  </a:schemeClr>
                </a:solidFill>
              </a:rPr>
              <a:t>ahbub</a:t>
            </a:r>
            <a:r>
              <a:rPr lang="en-US" sz="3600" cap="none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3600" cap="none" dirty="0" err="1" smtClean="0">
                <a:solidFill>
                  <a:schemeClr val="tx1">
                    <a:lumMod val="75000"/>
                  </a:schemeClr>
                </a:solidFill>
              </a:rPr>
              <a:t>Hasan</a:t>
            </a:r>
            <a:r>
              <a:rPr lang="en-US" sz="3600" cap="none" dirty="0" smtClean="0">
                <a:solidFill>
                  <a:schemeClr val="tx1">
                    <a:lumMod val="75000"/>
                  </a:schemeClr>
                </a:solidFill>
              </a:rPr>
              <a:t>  </a:t>
            </a:r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</a:rPr>
              <a:t>13101023</a:t>
            </a:r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 </a:t>
            </a:r>
            <a:endParaRPr lang="en-US" sz="3600" dirty="0">
              <a:solidFill>
                <a:schemeClr val="tx1">
                  <a:lumMod val="75000"/>
                </a:schemeClr>
              </a:solidFill>
            </a:endParaRPr>
          </a:p>
          <a:p>
            <a:pPr algn="l"/>
            <a:r>
              <a:rPr lang="en-US" sz="3600" cap="none" dirty="0" smtClean="0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US" sz="3600" cap="none" dirty="0" err="1" smtClean="0">
                <a:solidFill>
                  <a:schemeClr val="tx1">
                    <a:lumMod val="75000"/>
                  </a:schemeClr>
                </a:solidFill>
              </a:rPr>
              <a:t>Sourav</a:t>
            </a:r>
            <a:r>
              <a:rPr lang="en-US" sz="3600" cap="none" smtClean="0">
                <a:solidFill>
                  <a:schemeClr val="tx1">
                    <a:lumMod val="75000"/>
                  </a:schemeClr>
                </a:solidFill>
              </a:rPr>
              <a:t>                 </a:t>
            </a:r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</a:rPr>
              <a:t>13101007</a:t>
            </a:r>
            <a:endParaRPr lang="en-US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8212" y="762001"/>
            <a:ext cx="7772400" cy="1371599"/>
          </a:xfr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AIR TICKET </a:t>
            </a:r>
            <a:r>
              <a:rPr lang="en-US" b="1" i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COUNTERi</a:t>
            </a:r>
            <a:endParaRPr lang="en-US" b="1" i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5872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304800"/>
            <a:ext cx="9144001" cy="1371600"/>
          </a:xfrm>
          <a:solidFill>
            <a:schemeClr val="accent4"/>
          </a:solidFill>
        </p:spPr>
        <p:txBody>
          <a:bodyPr/>
          <a:lstStyle/>
          <a:p>
            <a:r>
              <a:rPr lang="en-US" dirty="0" smtClean="0"/>
              <a:t>                     </a:t>
            </a:r>
            <a:r>
              <a:rPr lang="en-US" sz="4800" u="sng" dirty="0" smtClean="0"/>
              <a:t>SLIDE CONTENT</a:t>
            </a:r>
            <a:endParaRPr lang="en-US" sz="4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Project feature</a:t>
            </a:r>
          </a:p>
          <a:p>
            <a:r>
              <a:rPr lang="en-US" dirty="0" smtClean="0"/>
              <a:t>Project  application</a:t>
            </a:r>
          </a:p>
          <a:p>
            <a:r>
              <a:rPr lang="en-US" dirty="0" smtClean="0"/>
              <a:t>Equipment </a:t>
            </a:r>
          </a:p>
          <a:p>
            <a:r>
              <a:rPr lang="en-US" dirty="0" smtClean="0"/>
              <a:t>Modification</a:t>
            </a:r>
          </a:p>
          <a:p>
            <a:r>
              <a:rPr lang="en-US" dirty="0" smtClean="0"/>
              <a:t>Project flowchart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3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2" y="228601"/>
            <a:ext cx="9144001" cy="1371600"/>
          </a:xfr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6000000" lon="600000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5400" b="1" i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70012" y="1905000"/>
            <a:ext cx="7620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 this project we can get the airlines</a:t>
            </a:r>
            <a:r>
              <a:rPr lang="en-US" dirty="0"/>
              <a:t> </a:t>
            </a:r>
            <a:r>
              <a:rPr lang="en-US" dirty="0" smtClean="0"/>
              <a:t>name , plane list , id, seat no ,gate no , date.</a:t>
            </a:r>
          </a:p>
          <a:p>
            <a:r>
              <a:rPr lang="en-US" dirty="0" smtClean="0"/>
              <a:t>It will  help the user  to easily  find those plane name, seat no , id ,  gate no, date from airlines name. </a:t>
            </a:r>
          </a:p>
          <a:p>
            <a:r>
              <a:rPr lang="en-US" dirty="0" smtClean="0"/>
              <a:t>It also help to get detail  plane name.</a:t>
            </a:r>
          </a:p>
          <a:p>
            <a:r>
              <a:rPr lang="en-US" dirty="0" smtClean="0"/>
              <a:t>Proper statics.</a:t>
            </a:r>
          </a:p>
          <a:p>
            <a:r>
              <a:rPr lang="en-US" dirty="0" smtClean="0"/>
              <a:t>Reducing passenger harassment.</a:t>
            </a:r>
          </a:p>
          <a:p>
            <a:r>
              <a:rPr lang="en-US" dirty="0" smtClean="0"/>
              <a:t>Seat capacity. </a:t>
            </a:r>
          </a:p>
          <a:p>
            <a:r>
              <a:rPr lang="en-US" dirty="0" smtClean="0"/>
              <a:t>It saves our time.</a:t>
            </a:r>
          </a:p>
          <a:p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53599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APPLICATION</a:t>
            </a:r>
            <a:endParaRPr lang="en-US" b="1" i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4412" y="2057401"/>
            <a:ext cx="7162800" cy="4221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/>
              <a:t>We can use this project in many ways and such as……..</a:t>
            </a:r>
          </a:p>
          <a:p>
            <a:pPr>
              <a:buNone/>
            </a:pPr>
            <a:r>
              <a:rPr lang="en-US" sz="3200" dirty="0"/>
              <a:t>*Different types of air ticket counters</a:t>
            </a:r>
          </a:p>
          <a:p>
            <a:pPr>
              <a:buNone/>
            </a:pPr>
            <a:r>
              <a:rPr lang="en-US" sz="3200" dirty="0"/>
              <a:t>* Bus  ticket counters</a:t>
            </a:r>
          </a:p>
          <a:p>
            <a:pPr>
              <a:buNone/>
            </a:pPr>
            <a:r>
              <a:rPr lang="en-US" sz="3200" dirty="0"/>
              <a:t>*Train ticket counters</a:t>
            </a:r>
          </a:p>
        </p:txBody>
      </p:sp>
    </p:spTree>
    <p:extLst>
      <p:ext uri="{BB962C8B-B14F-4D97-AF65-F5344CB8AC3E}">
        <p14:creationId xmlns:p14="http://schemas.microsoft.com/office/powerpoint/2010/main" val="13853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304800"/>
            <a:ext cx="7467600" cy="1143000"/>
          </a:xfr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EQUIPMENTS</a:t>
            </a:r>
            <a:endParaRPr lang="en-US" b="1" i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65412" y="1752601"/>
            <a:ext cx="6781800" cy="4373563"/>
          </a:xfrm>
        </p:spPr>
        <p:txBody>
          <a:bodyPr>
            <a:normAutofit/>
          </a:bodyPr>
          <a:lstStyle/>
          <a:p>
            <a:r>
              <a:rPr lang="en-US" sz="3200" dirty="0"/>
              <a:t>File system</a:t>
            </a:r>
          </a:p>
          <a:p>
            <a:r>
              <a:rPr lang="en-US" sz="3200" dirty="0"/>
              <a:t>Loop</a:t>
            </a:r>
          </a:p>
          <a:p>
            <a:r>
              <a:rPr lang="en-US" sz="3200" dirty="0"/>
              <a:t>String</a:t>
            </a:r>
          </a:p>
          <a:p>
            <a:r>
              <a:rPr lang="en-US" sz="3200" dirty="0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158687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12" y="304800"/>
            <a:ext cx="7239000" cy="1143000"/>
          </a:xfr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MODIFICATION</a:t>
            </a:r>
            <a:endParaRPr lang="en-US" b="1" i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2012" y="1600201"/>
            <a:ext cx="7239000" cy="4525963"/>
          </a:xfrm>
        </p:spPr>
        <p:txBody>
          <a:bodyPr/>
          <a:lstStyle/>
          <a:p>
            <a:r>
              <a:rPr lang="en-US" dirty="0" smtClean="0"/>
              <a:t>Structure database is important in this code .</a:t>
            </a:r>
          </a:p>
          <a:p>
            <a:r>
              <a:rPr lang="en-US" dirty="0" smtClean="0"/>
              <a:t>The code will  run without any error if each line is perfect.</a:t>
            </a:r>
          </a:p>
          <a:p>
            <a:r>
              <a:rPr lang="en-US" dirty="0" smtClean="0"/>
              <a:t>We can input more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1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274638"/>
            <a:ext cx="7467600" cy="1020762"/>
          </a:xfr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FLOWCHART</a:t>
            </a:r>
            <a:endParaRPr lang="en-US" b="1" i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79509336"/>
              </p:ext>
            </p:extLst>
          </p:nvPr>
        </p:nvGraphicFramePr>
        <p:xfrm>
          <a:off x="1751012" y="1371600"/>
          <a:ext cx="8305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Down Arrow 21"/>
          <p:cNvSpPr/>
          <p:nvPr/>
        </p:nvSpPr>
        <p:spPr>
          <a:xfrm>
            <a:off x="5713412" y="3886200"/>
            <a:ext cx="484632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4875212" y="4419600"/>
            <a:ext cx="21336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input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42212" y="4191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Flowchart: Process 30"/>
          <p:cNvSpPr/>
          <p:nvPr/>
        </p:nvSpPr>
        <p:spPr>
          <a:xfrm>
            <a:off x="7466012" y="4953000"/>
            <a:ext cx="838200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rot="5400000">
            <a:off x="3771503" y="4837509"/>
            <a:ext cx="5326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ocess 45"/>
          <p:cNvSpPr/>
          <p:nvPr/>
        </p:nvSpPr>
        <p:spPr>
          <a:xfrm>
            <a:off x="3198812" y="4838304"/>
            <a:ext cx="1600200" cy="8004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Airlines name</a:t>
            </a:r>
          </a:p>
          <a:p>
            <a:pPr algn="ctr"/>
            <a:r>
              <a:rPr lang="en-US" dirty="0"/>
              <a:t>Plane </a:t>
            </a:r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 rot="10800000">
            <a:off x="4037012" y="45720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341812" y="4191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7008812" y="4495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5400000">
            <a:off x="7619206" y="47236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5400000">
            <a:off x="3960812" y="5791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Process 70"/>
          <p:cNvSpPr/>
          <p:nvPr/>
        </p:nvSpPr>
        <p:spPr>
          <a:xfrm>
            <a:off x="3351212" y="5943600"/>
            <a:ext cx="14478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information</a:t>
            </a:r>
          </a:p>
        </p:txBody>
      </p:sp>
    </p:spTree>
    <p:extLst>
      <p:ext uri="{BB962C8B-B14F-4D97-AF65-F5344CB8AC3E}">
        <p14:creationId xmlns:p14="http://schemas.microsoft.com/office/powerpoint/2010/main" val="282658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US" b="1" i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3200" dirty="0"/>
              <a:t>We did this project for saving time and for getting easily all information about passenger, </a:t>
            </a:r>
            <a:r>
              <a:rPr lang="en-US" sz="3200" dirty="0" err="1"/>
              <a:t>seat,ticket</a:t>
            </a:r>
            <a:r>
              <a:rPr lang="en-US" sz="3200" dirty="0"/>
              <a:t> price etc</a:t>
            </a:r>
            <a:r>
              <a:rPr lang="en-US" dirty="0" smtClean="0"/>
              <a:t>.    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8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220</Words>
  <Application>Microsoft Office PowerPoint</Application>
  <PresentationFormat>Custom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Digital Blue Tunnel 16x9</vt:lpstr>
      <vt:lpstr>AIR TICKET COUNTER                      &amp; GRAPHICAL TRAFFIC SYSTEM </vt:lpstr>
      <vt:lpstr>AIR TICKET COUNTERi</vt:lpstr>
      <vt:lpstr>                     SLIDE CONTENT</vt:lpstr>
      <vt:lpstr>PROJECT FEATURE</vt:lpstr>
      <vt:lpstr>PROJECT APPLICATION</vt:lpstr>
      <vt:lpstr>EQUIPMENTS</vt:lpstr>
      <vt:lpstr>MODIFICATION</vt:lpstr>
      <vt:lpstr>PROJECT FLOWCHART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2014-03-26T04:21:18Z</dcterms:created>
  <dcterms:modified xsi:type="dcterms:W3CDTF">2014-03-27T05:01:22Z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