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219216-A8A5-4C8D-902A-C42434CBE242}" type="datetimeFigureOut">
              <a:rPr lang="en-US" smtClean="0"/>
              <a:pPr/>
              <a:t>27-Mar-14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8C15156-82F5-4302-876C-3D754878C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855" y="2704807"/>
            <a:ext cx="9144000" cy="5334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sz="3600" b="1" dirty="0" smtClean="0"/>
              <a:t>Project</a:t>
            </a:r>
            <a:r>
              <a:rPr lang="en-US" sz="3600" dirty="0" smtClean="0"/>
              <a:t>: </a:t>
            </a:r>
            <a:r>
              <a:rPr lang="en-US" sz="3600" i="1" u="sng" dirty="0" smtClean="0"/>
              <a:t>BANK ACCOUNT MANAGEMENT</a:t>
            </a:r>
            <a:endParaRPr lang="en-US" sz="3600" i="1" u="sn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209" y="3726765"/>
            <a:ext cx="110744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University of Asia Pacific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93" y="692508"/>
            <a:ext cx="2002415" cy="17816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5733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Group No: 11</a:t>
            </a:r>
          </a:p>
          <a:p>
            <a:endParaRPr lang="en-US" b="1" dirty="0" smtClean="0"/>
          </a:p>
          <a:p>
            <a:r>
              <a:rPr lang="en-US" b="1" dirty="0" smtClean="0"/>
              <a:t>Mushfiqur </a:t>
            </a:r>
            <a:r>
              <a:rPr lang="en-US" b="1" dirty="0" err="1" smtClean="0"/>
              <a:t>Rahman</a:t>
            </a:r>
            <a:r>
              <a:rPr lang="en-US" b="1" dirty="0" smtClean="0"/>
              <a:t>               ID:13101081</a:t>
            </a:r>
          </a:p>
          <a:p>
            <a:r>
              <a:rPr lang="en-US" b="1" dirty="0" smtClean="0"/>
              <a:t>A.S.M. ISHA		           ID:13101082</a:t>
            </a:r>
          </a:p>
          <a:p>
            <a:r>
              <a:rPr lang="en-US" b="1" dirty="0" smtClean="0"/>
              <a:t>MD. RAKIB HOSSAIN	           ID:13101086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135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About Managing Bank Account System</a:t>
            </a:r>
          </a:p>
          <a:p>
            <a:r>
              <a:rPr lang="en-US" b="1" dirty="0" smtClean="0"/>
              <a:t>Reducing Banking harassment</a:t>
            </a:r>
          </a:p>
          <a:p>
            <a:r>
              <a:rPr lang="en-US" b="1" dirty="0" smtClean="0"/>
              <a:t>Register Bank Account Quickly</a:t>
            </a:r>
          </a:p>
          <a:p>
            <a:r>
              <a:rPr lang="en-US" b="1" dirty="0" smtClean="0"/>
              <a:t>Quick Account Statement 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36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44376 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44376  E" pathEditMode="relative" ptsTypes="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44376 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44376  E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Keep Banks data in a text file</a:t>
            </a:r>
          </a:p>
          <a:p>
            <a:r>
              <a:rPr lang="en-US" b="1" dirty="0" smtClean="0"/>
              <a:t>Keep the Account Details in another text file</a:t>
            </a:r>
          </a:p>
          <a:p>
            <a:r>
              <a:rPr lang="en-US" b="1" dirty="0" smtClean="0"/>
              <a:t>Register for a new Account</a:t>
            </a:r>
          </a:p>
          <a:p>
            <a:r>
              <a:rPr lang="en-US" b="1" dirty="0" smtClean="0"/>
              <a:t>Find your account statement by entering A/C number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57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Language 	: C++</a:t>
            </a:r>
          </a:p>
          <a:p>
            <a:r>
              <a:rPr lang="en-US" b="1" dirty="0" smtClean="0"/>
              <a:t>Compiler  	: Code Blocks </a:t>
            </a:r>
          </a:p>
          <a:p>
            <a:r>
              <a:rPr lang="en-US" b="1" dirty="0" smtClean="0"/>
              <a:t>System		: File System, Data Structure</a:t>
            </a:r>
          </a:p>
          <a:p>
            <a:r>
              <a:rPr lang="en-US" b="1" dirty="0" smtClean="0"/>
              <a:t>Header files	:&lt;</a:t>
            </a:r>
            <a:r>
              <a:rPr lang="en-US" b="1" dirty="0" err="1" smtClean="0"/>
              <a:t>stdio.h</a:t>
            </a:r>
            <a:r>
              <a:rPr lang="en-US" b="1" dirty="0" smtClean="0"/>
              <a:t>&gt;,&lt;</a:t>
            </a:r>
            <a:r>
              <a:rPr lang="en-US" b="1" dirty="0" err="1" smtClean="0"/>
              <a:t>string.h</a:t>
            </a:r>
            <a:r>
              <a:rPr lang="en-US" b="1" dirty="0" smtClean="0"/>
              <a:t>&gt;,&lt;</a:t>
            </a:r>
            <a:r>
              <a:rPr lang="en-US" b="1" dirty="0" err="1" smtClean="0"/>
              <a:t>stdlib.h</a:t>
            </a:r>
            <a:r>
              <a:rPr lang="en-US" b="1" dirty="0" smtClean="0"/>
              <a:t>&gt;,&lt;</a:t>
            </a:r>
            <a:r>
              <a:rPr lang="en-US" b="1" dirty="0" err="1" smtClean="0"/>
              <a:t>math.h</a:t>
            </a:r>
            <a:r>
              <a:rPr lang="en-US" b="1" dirty="0" smtClean="0"/>
              <a:t>&gt;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matters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43559" y="197178"/>
            <a:ext cx="1406769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708715" y="843369"/>
            <a:ext cx="576776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813566" y="2489520"/>
            <a:ext cx="1026942" cy="43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151355" y="2502166"/>
            <a:ext cx="1026942" cy="43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3753" y="2236302"/>
            <a:ext cx="323557" cy="30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295979" y="2220812"/>
            <a:ext cx="323557" cy="30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4302177" y="1558976"/>
            <a:ext cx="3372787" cy="23534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1.Registration</a:t>
            </a:r>
          </a:p>
          <a:p>
            <a:pPr algn="ctr"/>
            <a:r>
              <a:rPr lang="en-US" dirty="0" smtClean="0"/>
              <a:t>2.A/C Details</a:t>
            </a:r>
          </a:p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734518" y="2398426"/>
            <a:ext cx="2203554" cy="1184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1.Enter A/C </a:t>
            </a:r>
          </a:p>
          <a:p>
            <a:pPr algn="ctr"/>
            <a:r>
              <a:rPr lang="en-US" dirty="0" smtClean="0"/>
              <a:t>Number</a:t>
            </a:r>
          </a:p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9188970" y="2173573"/>
            <a:ext cx="2143593" cy="2308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1.Name</a:t>
            </a:r>
          </a:p>
          <a:p>
            <a:pPr algn="ctr"/>
            <a:r>
              <a:rPr lang="en-US" dirty="0" smtClean="0"/>
              <a:t>2.Type</a:t>
            </a:r>
          </a:p>
          <a:p>
            <a:pPr algn="ctr"/>
            <a:r>
              <a:rPr lang="en-US" dirty="0" smtClean="0"/>
              <a:t>3.Nominee</a:t>
            </a:r>
          </a:p>
          <a:p>
            <a:pPr algn="ctr"/>
            <a:r>
              <a:rPr lang="en-US" dirty="0" smtClean="0"/>
              <a:t>4.Passport no.</a:t>
            </a:r>
          </a:p>
          <a:p>
            <a:pPr algn="ctr"/>
            <a:r>
              <a:rPr lang="en-US" dirty="0" smtClean="0"/>
              <a:t>5.Branch</a:t>
            </a:r>
          </a:p>
          <a:p>
            <a:pPr algn="ctr"/>
            <a:r>
              <a:rPr lang="en-US" dirty="0" smtClean="0"/>
              <a:t>6.Mobile</a:t>
            </a:r>
          </a:p>
          <a:p>
            <a:pPr algn="ctr"/>
            <a:r>
              <a:rPr lang="en-US" dirty="0" smtClean="0"/>
              <a:t>7.Email</a:t>
            </a:r>
          </a:p>
          <a:p>
            <a:pPr algn="ctr"/>
            <a:endParaRPr lang="en-US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674556" y="4676932"/>
            <a:ext cx="2338466" cy="8994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 </a:t>
            </a:r>
            <a:endParaRPr lang="en-US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9086537" y="5204087"/>
            <a:ext cx="2338466" cy="8994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Thanks for Registration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156616" y="5846164"/>
            <a:ext cx="1798820" cy="719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1498978" y="3828910"/>
            <a:ext cx="576776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0000900" y="4610897"/>
            <a:ext cx="576776" cy="48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82409">
            <a:off x="3358452" y="5556061"/>
            <a:ext cx="1467893" cy="49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9795421">
            <a:off x="7580219" y="5769951"/>
            <a:ext cx="1305115" cy="49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63754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of this Project</a:t>
            </a:r>
          </a:p>
          <a:p>
            <a:r>
              <a:rPr lang="en-US" dirty="0" smtClean="0"/>
              <a:t>Create  a  Perfect Software  For  Bank</a:t>
            </a:r>
          </a:p>
          <a:p>
            <a:r>
              <a:rPr lang="en-US" dirty="0" smtClean="0"/>
              <a:t>Do some work of this  project related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FUTURE PLAN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/>
              <a:t> </a:t>
            </a:r>
            <a:r>
              <a:rPr lang="en-US" sz="13800" dirty="0" smtClean="0"/>
              <a:t> </a:t>
            </a:r>
          </a:p>
          <a:p>
            <a:pPr marL="0" indent="0">
              <a:buNone/>
            </a:pPr>
            <a:endParaRPr lang="en-US" sz="1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         Thank You</a:t>
            </a:r>
            <a:endParaRPr lang="en-US" sz="9600" dirty="0"/>
          </a:p>
        </p:txBody>
      </p:sp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785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124</TotalTime>
  <Words>114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   University of Asia Pacific</vt:lpstr>
      <vt:lpstr>Introduction</vt:lpstr>
      <vt:lpstr>Project purpose</vt:lpstr>
      <vt:lpstr>Project Detail</vt:lpstr>
      <vt:lpstr>Technical matters</vt:lpstr>
      <vt:lpstr>Slide 6</vt:lpstr>
      <vt:lpstr>FUTURE PLAN</vt:lpstr>
      <vt:lpstr>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Asia Pacific</dc:title>
  <dc:creator>tanzil</dc:creator>
  <cp:lastModifiedBy>ASM_ISHA</cp:lastModifiedBy>
  <cp:revision>24</cp:revision>
  <dcterms:created xsi:type="dcterms:W3CDTF">2014-02-02T13:23:26Z</dcterms:created>
  <dcterms:modified xsi:type="dcterms:W3CDTF">2014-03-27T03:01:13Z</dcterms:modified>
</cp:coreProperties>
</file>