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WELCOME  TO   </a:t>
            </a:r>
            <a:br>
              <a:rPr lang="en-US" sz="4000" dirty="0" smtClean="0"/>
            </a:br>
            <a:r>
              <a:rPr lang="en-US" sz="4000" dirty="0" smtClean="0"/>
              <a:t>OUR PRESENTATION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       </a:t>
            </a:r>
          </a:p>
          <a:p>
            <a:endParaRPr lang="en-US" sz="2800" dirty="0"/>
          </a:p>
          <a:p>
            <a:r>
              <a:rPr lang="en-US" sz="2800" dirty="0" smtClean="0"/>
              <a:t>          </a:t>
            </a:r>
            <a:r>
              <a:rPr lang="en-US" sz="2800" b="1" dirty="0" smtClean="0"/>
              <a:t>PROJECT: PRODUCT MANAGEMENT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4311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sz="3600" dirty="0" smtClean="0"/>
              <a:t>Our</a:t>
            </a:r>
          </a:p>
          <a:p>
            <a:r>
              <a:rPr lang="en-US" sz="3600" dirty="0" smtClean="0"/>
              <a:t>graphics </a:t>
            </a:r>
          </a:p>
          <a:p>
            <a:r>
              <a:rPr lang="en-US" sz="3600" dirty="0" smtClean="0"/>
              <a:t>work</a:t>
            </a:r>
            <a:endParaRPr lang="en-US" sz="36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C:\Users\hasibul\Desktop\Fullscreen capture 3262014 10329 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4164"/>
            <a:ext cx="5334001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71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FUTURE </a:t>
            </a:r>
            <a:r>
              <a:rPr lang="en-US" dirty="0" smtClean="0">
                <a:solidFill>
                  <a:srgbClr val="7030A0"/>
                </a:solidFill>
              </a:rPr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technology companies have a product management department serving as the </a:t>
            </a:r>
            <a:r>
              <a:rPr lang="en-US" dirty="0" smtClean="0"/>
              <a:t>“voice </a:t>
            </a:r>
            <a:r>
              <a:rPr lang="en-US" dirty="0"/>
              <a:t>of the </a:t>
            </a:r>
            <a:r>
              <a:rPr lang="en-US" dirty="0" smtClean="0"/>
              <a:t>customer” </a:t>
            </a:r>
            <a:r>
              <a:rPr lang="en-US" dirty="0"/>
              <a:t>and helping to better understand market </a:t>
            </a:r>
            <a:r>
              <a:rPr lang="en-US" dirty="0" smtClean="0"/>
              <a:t>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93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THIS IS THE END OF OUR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THANK YOU EVERYONE.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391891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243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COURSE  CO-ORDINATOR:</a:t>
            </a:r>
            <a:br>
              <a:rPr lang="en-US" sz="2800" dirty="0"/>
            </a:b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ASIF HOSSAIN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MEMBERS: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Tarek</a:t>
            </a:r>
            <a:r>
              <a:rPr lang="en-US" sz="2400" dirty="0" smtClean="0"/>
              <a:t> Bari Chowdhury-13101083</a:t>
            </a:r>
          </a:p>
          <a:p>
            <a:pPr marL="0" indent="0" algn="just">
              <a:buNone/>
            </a:pPr>
            <a:r>
              <a:rPr lang="en-US" dirty="0" smtClean="0"/>
              <a:t>               </a:t>
            </a:r>
            <a:r>
              <a:rPr lang="en-US" sz="2400" dirty="0" err="1" smtClean="0"/>
              <a:t>Hasibul</a:t>
            </a:r>
            <a:r>
              <a:rPr lang="en-US" sz="2400" dirty="0" smtClean="0"/>
              <a:t> </a:t>
            </a:r>
            <a:r>
              <a:rPr lang="en-US" sz="2400" dirty="0" err="1" smtClean="0"/>
              <a:t>Hasan</a:t>
            </a:r>
            <a:r>
              <a:rPr lang="en-US" sz="2400" dirty="0" smtClean="0"/>
              <a:t> -  13101099   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Shariyat</a:t>
            </a:r>
            <a:r>
              <a:rPr lang="en-US" sz="2400" dirty="0" smtClean="0"/>
              <a:t> Imran - 13101103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2476500" y="2154383"/>
            <a:ext cx="4572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2484582" y="2647950"/>
            <a:ext cx="457200" cy="2667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560782" y="3028950"/>
            <a:ext cx="381000" cy="3429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86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 descr="C:\Users\hasibul\Desktop\Methodology-whe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4483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37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management is an organizational lifecycle function within a </a:t>
            </a:r>
            <a:r>
              <a:rPr lang="en-US" dirty="0" smtClean="0"/>
              <a:t>super market </a:t>
            </a:r>
            <a:r>
              <a:rPr lang="en-US" dirty="0"/>
              <a:t>dealing with the planning, forecasting, or marketing of a product or products at all stages of the product lifecycle.</a:t>
            </a:r>
          </a:p>
        </p:txBody>
      </p:sp>
    </p:spTree>
    <p:extLst>
      <p:ext uri="{BB962C8B-B14F-4D97-AF65-F5344CB8AC3E}">
        <p14:creationId xmlns:p14="http://schemas.microsoft.com/office/powerpoint/2010/main" xmlns="" val="112464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role may consist </a:t>
            </a:r>
            <a:r>
              <a:rPr lang="en-US" sz="2400" dirty="0" smtClean="0"/>
              <a:t>of product development and </a:t>
            </a:r>
            <a:r>
              <a:rPr lang="en-US" sz="2400" dirty="0" smtClean="0"/>
              <a:t>the </a:t>
            </a:r>
            <a:r>
              <a:rPr lang="en-US" sz="2400" dirty="0"/>
              <a:t>role may consist of product development and product marketing, which are different </a:t>
            </a:r>
            <a:r>
              <a:rPr lang="en-US" sz="2400" dirty="0" smtClean="0"/>
              <a:t>efforts</a:t>
            </a:r>
            <a:r>
              <a:rPr lang="en-US" sz="2400" dirty="0"/>
              <a:t>, with the objective of maximizing sales revenues, market share, and profit margins. The product manager is often responsible for analyzing market conditions and defining features or functions of a </a:t>
            </a:r>
            <a:r>
              <a:rPr lang="en-US" sz="2400" dirty="0" smtClean="0"/>
              <a:t>product.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05927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develop, sell and support a successful software product a business needs to understand its market, identify the opportunity, develop and market an appropriate piece of software.</a:t>
            </a:r>
          </a:p>
        </p:txBody>
      </p:sp>
    </p:spTree>
    <p:extLst>
      <p:ext uri="{BB962C8B-B14F-4D97-AF65-F5344CB8AC3E}">
        <p14:creationId xmlns:p14="http://schemas.microsoft.com/office/powerpoint/2010/main" xmlns="" val="140328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first </a:t>
            </a:r>
            <a:r>
              <a:rPr lang="en-US" dirty="0"/>
              <a:t>take data in a text file.</a:t>
            </a:r>
          </a:p>
          <a:p>
            <a:r>
              <a:rPr lang="en-US" dirty="0" smtClean="0"/>
              <a:t>Take product type another </a:t>
            </a:r>
            <a:r>
              <a:rPr lang="en-US" dirty="0"/>
              <a:t>text file.</a:t>
            </a:r>
          </a:p>
          <a:p>
            <a:r>
              <a:rPr lang="en-US" dirty="0" smtClean="0"/>
              <a:t>Choose the brand name.</a:t>
            </a:r>
            <a:endParaRPr lang="en-US" dirty="0"/>
          </a:p>
          <a:p>
            <a:r>
              <a:rPr lang="en-US" dirty="0" smtClean="0"/>
              <a:t>See the details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726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3199" y="1524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4471" y="1524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2475" y="1562238"/>
            <a:ext cx="1842516" cy="65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</a:t>
            </a:r>
          </a:p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974108" y="1562238"/>
            <a:ext cx="609600" cy="4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03271" y="1639593"/>
            <a:ext cx="489204" cy="454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536781" y="2216034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19800" y="2705238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BRAND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18668769">
            <a:off x="6935707" y="3145700"/>
            <a:ext cx="406640" cy="1048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528262" y="3240277"/>
            <a:ext cx="48463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2523811">
            <a:off x="6113379" y="32082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58526" y="4122350"/>
            <a:ext cx="979055" cy="577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COUNT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6337581" y="4188044"/>
            <a:ext cx="966391" cy="469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PRICE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7391400" y="4115746"/>
            <a:ext cx="1066800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WEIGHT</a:t>
            </a:r>
            <a:endParaRPr lang="en-US" sz="105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92475" y="4800600"/>
            <a:ext cx="355925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63336" y="48006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43800" y="4800600"/>
            <a:ext cx="228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337581" y="5295900"/>
            <a:ext cx="139741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070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PROJECT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hasibul\Desktop\Fullscreen capture 3262014 11245 AM.b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638800" cy="475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365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</TotalTime>
  <Words>241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WELCOME  TO    OUR PRESENTATION</vt:lpstr>
      <vt:lpstr>COURSE  CO-ORDINATOR: ASIF HOSSAIN </vt:lpstr>
      <vt:lpstr> Content</vt:lpstr>
      <vt:lpstr>Introduction</vt:lpstr>
      <vt:lpstr>About Our Project</vt:lpstr>
      <vt:lpstr>Application</vt:lpstr>
      <vt:lpstr>Project Detail</vt:lpstr>
      <vt:lpstr>Flow Chart</vt:lpstr>
      <vt:lpstr>PROJECT CONSOLE</vt:lpstr>
      <vt:lpstr>Graphics</vt:lpstr>
      <vt:lpstr>FUTURE  PLAN</vt:lpstr>
      <vt:lpstr>THIS IS THE END OF OUR PRESENTATION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hasibul</dc:creator>
  <cp:lastModifiedBy>lab1pc25</cp:lastModifiedBy>
  <cp:revision>17</cp:revision>
  <dcterms:created xsi:type="dcterms:W3CDTF">2006-08-16T00:00:00Z</dcterms:created>
  <dcterms:modified xsi:type="dcterms:W3CDTF">2014-03-27T03:05:04Z</dcterms:modified>
</cp:coreProperties>
</file>