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Default Extension="jp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C1BCC-86A7-4C11-8164-5AEF74CF9E3D}" type="doc">
      <dgm:prSet loTypeId="urn:microsoft.com/office/officeart/2008/layout/RadialCluster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8FD9A8-DDD2-4DCF-933D-FA7DAB70CDF2}">
      <dgm:prSet phldrT="[Text]"/>
      <dgm:spPr/>
      <dgm:t>
        <a:bodyPr/>
        <a:lstStyle/>
        <a:p>
          <a:r>
            <a:rPr lang="en-US" dirty="0" smtClean="0"/>
            <a:t>Hospital management</a:t>
          </a:r>
          <a:endParaRPr lang="en-US" dirty="0"/>
        </a:p>
      </dgm:t>
    </dgm:pt>
    <dgm:pt modelId="{81D8BFE1-A8EB-483F-958E-3CF5D6DAC6EF}" type="parTrans" cxnId="{7D24D145-40DD-4863-B58B-07AB01B0AD67}">
      <dgm:prSet/>
      <dgm:spPr/>
      <dgm:t>
        <a:bodyPr/>
        <a:lstStyle/>
        <a:p>
          <a:endParaRPr lang="en-US"/>
        </a:p>
      </dgm:t>
    </dgm:pt>
    <dgm:pt modelId="{0C1D31D5-04DE-4D86-AA79-8E62CC4F0B32}" type="sibTrans" cxnId="{7D24D145-40DD-4863-B58B-07AB01B0AD67}">
      <dgm:prSet/>
      <dgm:spPr/>
      <dgm:t>
        <a:bodyPr/>
        <a:lstStyle/>
        <a:p>
          <a:endParaRPr lang="en-US"/>
        </a:p>
      </dgm:t>
    </dgm:pt>
    <dgm:pt modelId="{F45B2F9D-13C6-4F72-A0BA-53A170581DDB}">
      <dgm:prSet phldrT="[Text]"/>
      <dgm:spPr/>
      <dgm:t>
        <a:bodyPr/>
        <a:lstStyle/>
        <a:p>
          <a:r>
            <a:rPr lang="en-US" dirty="0" smtClean="0"/>
            <a:t>Doctor</a:t>
          </a:r>
          <a:endParaRPr lang="en-US" dirty="0"/>
        </a:p>
      </dgm:t>
    </dgm:pt>
    <dgm:pt modelId="{C1D0728C-57FA-42EE-AC62-8AE5F7E852A9}" type="parTrans" cxnId="{6AB905B5-392A-4DBC-AC56-C8A3577495A9}">
      <dgm:prSet/>
      <dgm:spPr/>
      <dgm:t>
        <a:bodyPr/>
        <a:lstStyle/>
        <a:p>
          <a:endParaRPr lang="en-US"/>
        </a:p>
      </dgm:t>
    </dgm:pt>
    <dgm:pt modelId="{6BBCDD2B-DF4D-4440-83EF-3D00EA354E3D}" type="sibTrans" cxnId="{6AB905B5-392A-4DBC-AC56-C8A3577495A9}">
      <dgm:prSet/>
      <dgm:spPr/>
      <dgm:t>
        <a:bodyPr/>
        <a:lstStyle/>
        <a:p>
          <a:endParaRPr lang="en-US"/>
        </a:p>
      </dgm:t>
    </dgm:pt>
    <dgm:pt modelId="{59F3B443-D142-475E-BA14-C86C52C4AD84}">
      <dgm:prSet phldrT="[Text]"/>
      <dgm:spPr/>
      <dgm:t>
        <a:bodyPr/>
        <a:lstStyle/>
        <a:p>
          <a:r>
            <a:rPr lang="en-US" dirty="0" smtClean="0"/>
            <a:t>Nurse</a:t>
          </a:r>
          <a:endParaRPr lang="en-US" dirty="0"/>
        </a:p>
      </dgm:t>
    </dgm:pt>
    <dgm:pt modelId="{6E8A0A0A-D9FD-4078-80AF-CC12628F71AD}" type="parTrans" cxnId="{3C0726B9-87B8-4C8D-A57F-014718E35669}">
      <dgm:prSet/>
      <dgm:spPr/>
      <dgm:t>
        <a:bodyPr/>
        <a:lstStyle/>
        <a:p>
          <a:endParaRPr lang="en-US"/>
        </a:p>
      </dgm:t>
    </dgm:pt>
    <dgm:pt modelId="{3BD4BBFA-EF6F-4751-ADE3-3C21301C76D9}" type="sibTrans" cxnId="{3C0726B9-87B8-4C8D-A57F-014718E35669}">
      <dgm:prSet/>
      <dgm:spPr/>
      <dgm:t>
        <a:bodyPr/>
        <a:lstStyle/>
        <a:p>
          <a:endParaRPr lang="en-US"/>
        </a:p>
      </dgm:t>
    </dgm:pt>
    <dgm:pt modelId="{4821B6E4-8A7D-4D0A-8F64-18F729E2D084}">
      <dgm:prSet phldrT="[Text]"/>
      <dgm:spPr/>
      <dgm:t>
        <a:bodyPr/>
        <a:lstStyle/>
        <a:p>
          <a:r>
            <a:rPr lang="en-US" dirty="0" smtClean="0"/>
            <a:t>Patient</a:t>
          </a:r>
          <a:endParaRPr lang="en-US" dirty="0"/>
        </a:p>
      </dgm:t>
    </dgm:pt>
    <dgm:pt modelId="{695AAFFE-ACDC-45C3-8014-CDDEDAA82060}" type="parTrans" cxnId="{5844CD00-243F-49C1-8F89-8CBEB39F9037}">
      <dgm:prSet/>
      <dgm:spPr/>
      <dgm:t>
        <a:bodyPr/>
        <a:lstStyle/>
        <a:p>
          <a:endParaRPr lang="en-US"/>
        </a:p>
      </dgm:t>
    </dgm:pt>
    <dgm:pt modelId="{4B1A5053-90DE-4558-A68E-750CB63BAD30}" type="sibTrans" cxnId="{5844CD00-243F-49C1-8F89-8CBEB39F9037}">
      <dgm:prSet/>
      <dgm:spPr/>
      <dgm:t>
        <a:bodyPr/>
        <a:lstStyle/>
        <a:p>
          <a:endParaRPr lang="en-US"/>
        </a:p>
      </dgm:t>
    </dgm:pt>
    <dgm:pt modelId="{E648B9AD-6031-4046-9B6B-9E853C278506}" type="pres">
      <dgm:prSet presAssocID="{F8DC1BCC-86A7-4C11-8164-5AEF74CF9E3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BBD07BC-4B1B-4F64-BBC4-66EF9ADA6952}" type="pres">
      <dgm:prSet presAssocID="{1B8FD9A8-DDD2-4DCF-933D-FA7DAB70CDF2}" presName="singleCycle" presStyleCnt="0"/>
      <dgm:spPr/>
    </dgm:pt>
    <dgm:pt modelId="{6262D8B4-D75E-4C96-B63B-DD6D792B50AF}" type="pres">
      <dgm:prSet presAssocID="{1B8FD9A8-DDD2-4DCF-933D-FA7DAB70CDF2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D7F3B80D-C48F-4CBA-BDE3-275B29429656}" type="pres">
      <dgm:prSet presAssocID="{C1D0728C-57FA-42EE-AC62-8AE5F7E852A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63C0A11C-5194-4B81-B272-BA1A1BEE3182}" type="pres">
      <dgm:prSet presAssocID="{F45B2F9D-13C6-4F72-A0BA-53A170581DDB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771B9-D179-4947-A193-99C8CECC409F}" type="pres">
      <dgm:prSet presAssocID="{6E8A0A0A-D9FD-4078-80AF-CC12628F71AD}" presName="Name56" presStyleLbl="parChTrans1D2" presStyleIdx="1" presStyleCnt="3"/>
      <dgm:spPr/>
      <dgm:t>
        <a:bodyPr/>
        <a:lstStyle/>
        <a:p>
          <a:endParaRPr lang="en-US"/>
        </a:p>
      </dgm:t>
    </dgm:pt>
    <dgm:pt modelId="{FEDD9623-7BCC-44CC-BC17-84D2A721E2FF}" type="pres">
      <dgm:prSet presAssocID="{59F3B443-D142-475E-BA14-C86C52C4AD84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BCEA2-9714-4F9F-B504-89D248B97281}" type="pres">
      <dgm:prSet presAssocID="{695AAFFE-ACDC-45C3-8014-CDDEDAA82060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F8C0471-7F93-4A9E-AFC7-442578D96317}" type="pres">
      <dgm:prSet presAssocID="{4821B6E4-8A7D-4D0A-8F64-18F729E2D084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EBCE50-410F-4E61-8BA4-BEACBA9CA9B3}" type="presOf" srcId="{1B8FD9A8-DDD2-4DCF-933D-FA7DAB70CDF2}" destId="{6262D8B4-D75E-4C96-B63B-DD6D792B50AF}" srcOrd="0" destOrd="0" presId="urn:microsoft.com/office/officeart/2008/layout/RadialCluster"/>
    <dgm:cxn modelId="{7D24D145-40DD-4863-B58B-07AB01B0AD67}" srcId="{F8DC1BCC-86A7-4C11-8164-5AEF74CF9E3D}" destId="{1B8FD9A8-DDD2-4DCF-933D-FA7DAB70CDF2}" srcOrd="0" destOrd="0" parTransId="{81D8BFE1-A8EB-483F-958E-3CF5D6DAC6EF}" sibTransId="{0C1D31D5-04DE-4D86-AA79-8E62CC4F0B32}"/>
    <dgm:cxn modelId="{46F41248-5B5A-4AA7-942D-91302B5E35C5}" type="presOf" srcId="{4821B6E4-8A7D-4D0A-8F64-18F729E2D084}" destId="{1F8C0471-7F93-4A9E-AFC7-442578D96317}" srcOrd="0" destOrd="0" presId="urn:microsoft.com/office/officeart/2008/layout/RadialCluster"/>
    <dgm:cxn modelId="{238D5AEA-45CC-4849-9567-32AC15E67C69}" type="presOf" srcId="{6E8A0A0A-D9FD-4078-80AF-CC12628F71AD}" destId="{06F771B9-D179-4947-A193-99C8CECC409F}" srcOrd="0" destOrd="0" presId="urn:microsoft.com/office/officeart/2008/layout/RadialCluster"/>
    <dgm:cxn modelId="{3C0726B9-87B8-4C8D-A57F-014718E35669}" srcId="{1B8FD9A8-DDD2-4DCF-933D-FA7DAB70CDF2}" destId="{59F3B443-D142-475E-BA14-C86C52C4AD84}" srcOrd="1" destOrd="0" parTransId="{6E8A0A0A-D9FD-4078-80AF-CC12628F71AD}" sibTransId="{3BD4BBFA-EF6F-4751-ADE3-3C21301C76D9}"/>
    <dgm:cxn modelId="{6AB905B5-392A-4DBC-AC56-C8A3577495A9}" srcId="{1B8FD9A8-DDD2-4DCF-933D-FA7DAB70CDF2}" destId="{F45B2F9D-13C6-4F72-A0BA-53A170581DDB}" srcOrd="0" destOrd="0" parTransId="{C1D0728C-57FA-42EE-AC62-8AE5F7E852A9}" sibTransId="{6BBCDD2B-DF4D-4440-83EF-3D00EA354E3D}"/>
    <dgm:cxn modelId="{FAD2B7B6-2FD9-46B1-9852-DDA9E375BE7F}" type="presOf" srcId="{F8DC1BCC-86A7-4C11-8164-5AEF74CF9E3D}" destId="{E648B9AD-6031-4046-9B6B-9E853C278506}" srcOrd="0" destOrd="0" presId="urn:microsoft.com/office/officeart/2008/layout/RadialCluster"/>
    <dgm:cxn modelId="{6D0B426A-40F4-4D55-9A73-33BA36B88F27}" type="presOf" srcId="{59F3B443-D142-475E-BA14-C86C52C4AD84}" destId="{FEDD9623-7BCC-44CC-BC17-84D2A721E2FF}" srcOrd="0" destOrd="0" presId="urn:microsoft.com/office/officeart/2008/layout/RadialCluster"/>
    <dgm:cxn modelId="{D6180679-F63A-4B7D-AC5B-9AD16CB4841C}" type="presOf" srcId="{C1D0728C-57FA-42EE-AC62-8AE5F7E852A9}" destId="{D7F3B80D-C48F-4CBA-BDE3-275B29429656}" srcOrd="0" destOrd="0" presId="urn:microsoft.com/office/officeart/2008/layout/RadialCluster"/>
    <dgm:cxn modelId="{5844CD00-243F-49C1-8F89-8CBEB39F9037}" srcId="{1B8FD9A8-DDD2-4DCF-933D-FA7DAB70CDF2}" destId="{4821B6E4-8A7D-4D0A-8F64-18F729E2D084}" srcOrd="2" destOrd="0" parTransId="{695AAFFE-ACDC-45C3-8014-CDDEDAA82060}" sibTransId="{4B1A5053-90DE-4558-A68E-750CB63BAD30}"/>
    <dgm:cxn modelId="{95EC6D60-A55C-4AB7-93E2-B4DCCA6DF3BD}" type="presOf" srcId="{F45B2F9D-13C6-4F72-A0BA-53A170581DDB}" destId="{63C0A11C-5194-4B81-B272-BA1A1BEE3182}" srcOrd="0" destOrd="0" presId="urn:microsoft.com/office/officeart/2008/layout/RadialCluster"/>
    <dgm:cxn modelId="{61F6F67F-CF57-45D9-A5ED-E41E3DD8CCEB}" type="presOf" srcId="{695AAFFE-ACDC-45C3-8014-CDDEDAA82060}" destId="{9EBBCEA2-9714-4F9F-B504-89D248B97281}" srcOrd="0" destOrd="0" presId="urn:microsoft.com/office/officeart/2008/layout/RadialCluster"/>
    <dgm:cxn modelId="{75444E39-2D6D-4958-BD38-BE246D2EB0C3}" type="presParOf" srcId="{E648B9AD-6031-4046-9B6B-9E853C278506}" destId="{7BBD07BC-4B1B-4F64-BBC4-66EF9ADA6952}" srcOrd="0" destOrd="0" presId="urn:microsoft.com/office/officeart/2008/layout/RadialCluster"/>
    <dgm:cxn modelId="{3AF1CD64-1135-4184-9356-C1777D6A7012}" type="presParOf" srcId="{7BBD07BC-4B1B-4F64-BBC4-66EF9ADA6952}" destId="{6262D8B4-D75E-4C96-B63B-DD6D792B50AF}" srcOrd="0" destOrd="0" presId="urn:microsoft.com/office/officeart/2008/layout/RadialCluster"/>
    <dgm:cxn modelId="{961D2F71-88D1-4258-8C08-1739A98A8EE9}" type="presParOf" srcId="{7BBD07BC-4B1B-4F64-BBC4-66EF9ADA6952}" destId="{D7F3B80D-C48F-4CBA-BDE3-275B29429656}" srcOrd="1" destOrd="0" presId="urn:microsoft.com/office/officeart/2008/layout/RadialCluster"/>
    <dgm:cxn modelId="{DBB8A0AD-3BF3-4B03-BDAF-7AC510ECA37B}" type="presParOf" srcId="{7BBD07BC-4B1B-4F64-BBC4-66EF9ADA6952}" destId="{63C0A11C-5194-4B81-B272-BA1A1BEE3182}" srcOrd="2" destOrd="0" presId="urn:microsoft.com/office/officeart/2008/layout/RadialCluster"/>
    <dgm:cxn modelId="{798AE9DF-2919-4C3E-8D66-D527DE446AAA}" type="presParOf" srcId="{7BBD07BC-4B1B-4F64-BBC4-66EF9ADA6952}" destId="{06F771B9-D179-4947-A193-99C8CECC409F}" srcOrd="3" destOrd="0" presId="urn:microsoft.com/office/officeart/2008/layout/RadialCluster"/>
    <dgm:cxn modelId="{908CCFD2-6B37-4419-B44E-F8AAC645C8C1}" type="presParOf" srcId="{7BBD07BC-4B1B-4F64-BBC4-66EF9ADA6952}" destId="{FEDD9623-7BCC-44CC-BC17-84D2A721E2FF}" srcOrd="4" destOrd="0" presId="urn:microsoft.com/office/officeart/2008/layout/RadialCluster"/>
    <dgm:cxn modelId="{2ACBDD10-33A1-487E-941E-CEB742513E43}" type="presParOf" srcId="{7BBD07BC-4B1B-4F64-BBC4-66EF9ADA6952}" destId="{9EBBCEA2-9714-4F9F-B504-89D248B97281}" srcOrd="5" destOrd="0" presId="urn:microsoft.com/office/officeart/2008/layout/RadialCluster"/>
    <dgm:cxn modelId="{3DB7DF61-7A93-4081-BCB8-9FB67E0F1AF6}" type="presParOf" srcId="{7BBD07BC-4B1B-4F64-BBC4-66EF9ADA6952}" destId="{1F8C0471-7F93-4A9E-AFC7-442578D9631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A5C9-F1C2-4A5E-8565-2948105A093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E4E04-9E7B-4AD8-9C8D-130A5F988021}">
      <dgm:prSet phldrT="[Text]"/>
      <dgm:spPr/>
      <dgm:t>
        <a:bodyPr/>
        <a:lstStyle/>
        <a:p>
          <a:r>
            <a:rPr lang="en-US" dirty="0" smtClean="0"/>
            <a:t>Doctor</a:t>
          </a:r>
          <a:endParaRPr lang="en-US" dirty="0"/>
        </a:p>
      </dgm:t>
    </dgm:pt>
    <dgm:pt modelId="{F0E15C12-20FE-4112-9564-0172E404B343}" type="parTrans" cxnId="{31D7CC55-AA0B-450F-AE88-75147BC79504}">
      <dgm:prSet/>
      <dgm:spPr/>
      <dgm:t>
        <a:bodyPr/>
        <a:lstStyle/>
        <a:p>
          <a:endParaRPr lang="en-US"/>
        </a:p>
      </dgm:t>
    </dgm:pt>
    <dgm:pt modelId="{7E6AB935-119B-4F00-AAC3-FED5FBF9EE2C}" type="sibTrans" cxnId="{31D7CC55-AA0B-450F-AE88-75147BC79504}">
      <dgm:prSet/>
      <dgm:spPr/>
      <dgm:t>
        <a:bodyPr/>
        <a:lstStyle/>
        <a:p>
          <a:endParaRPr lang="en-US"/>
        </a:p>
      </dgm:t>
    </dgm:pt>
    <dgm:pt modelId="{440F3C20-D54D-4AE6-87F1-AAE249F31D69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Doctor List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DFB88698-058C-4A3A-B66A-00A875873695}" type="parTrans" cxnId="{406F92EA-0054-4EA5-B863-4062E6BFB81A}">
      <dgm:prSet/>
      <dgm:spPr/>
      <dgm:t>
        <a:bodyPr/>
        <a:lstStyle/>
        <a:p>
          <a:endParaRPr lang="en-US"/>
        </a:p>
      </dgm:t>
    </dgm:pt>
    <dgm:pt modelId="{D0B40275-18D2-451F-A89B-6ACE99B4F252}" type="sibTrans" cxnId="{406F92EA-0054-4EA5-B863-4062E6BFB81A}">
      <dgm:prSet/>
      <dgm:spPr/>
      <dgm:t>
        <a:bodyPr/>
        <a:lstStyle/>
        <a:p>
          <a:endParaRPr lang="en-US"/>
        </a:p>
      </dgm:t>
    </dgm:pt>
    <dgm:pt modelId="{1C2EA6A9-6A84-42AF-9349-7825FAB6AAF1}">
      <dgm:prSet phldrT="[Text]"/>
      <dgm:spPr/>
      <dgm:t>
        <a:bodyPr/>
        <a:lstStyle/>
        <a:p>
          <a:r>
            <a:rPr lang="en-US" dirty="0" smtClean="0"/>
            <a:t>Patient</a:t>
          </a:r>
          <a:endParaRPr lang="en-US" dirty="0"/>
        </a:p>
      </dgm:t>
    </dgm:pt>
    <dgm:pt modelId="{B0667509-07EC-42D7-B405-AA3150890231}" type="parTrans" cxnId="{3C8B5EC4-C267-4DF7-8BED-D7C6DDE00A20}">
      <dgm:prSet/>
      <dgm:spPr/>
      <dgm:t>
        <a:bodyPr/>
        <a:lstStyle/>
        <a:p>
          <a:endParaRPr lang="en-US"/>
        </a:p>
      </dgm:t>
    </dgm:pt>
    <dgm:pt modelId="{901AA81A-7531-4E3D-85A2-6E646B0E1E5D}" type="sibTrans" cxnId="{3C8B5EC4-C267-4DF7-8BED-D7C6DDE00A20}">
      <dgm:prSet/>
      <dgm:spPr/>
      <dgm:t>
        <a:bodyPr/>
        <a:lstStyle/>
        <a:p>
          <a:endParaRPr lang="en-US"/>
        </a:p>
      </dgm:t>
    </dgm:pt>
    <dgm:pt modelId="{FBCE2766-FC30-4689-B553-E4079925D577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Patient List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B6F57F57-1C07-4FB6-B151-8550347316F6}" type="parTrans" cxnId="{DBF01825-2BFB-46A7-A8C8-BE1970ACCD5F}">
      <dgm:prSet/>
      <dgm:spPr/>
      <dgm:t>
        <a:bodyPr/>
        <a:lstStyle/>
        <a:p>
          <a:endParaRPr lang="en-US"/>
        </a:p>
      </dgm:t>
    </dgm:pt>
    <dgm:pt modelId="{C2EF6E73-2308-42A2-8C30-7404057E18FA}" type="sibTrans" cxnId="{DBF01825-2BFB-46A7-A8C8-BE1970ACCD5F}">
      <dgm:prSet/>
      <dgm:spPr/>
      <dgm:t>
        <a:bodyPr/>
        <a:lstStyle/>
        <a:p>
          <a:endParaRPr lang="en-US"/>
        </a:p>
      </dgm:t>
    </dgm:pt>
    <dgm:pt modelId="{939F94C1-B400-4067-9E97-534FE254668B}">
      <dgm:prSet phldrT="[Text]"/>
      <dgm:spPr/>
      <dgm:t>
        <a:bodyPr/>
        <a:lstStyle/>
        <a:p>
          <a:r>
            <a:rPr lang="en-US" dirty="0" smtClean="0"/>
            <a:t>Nurse</a:t>
          </a:r>
          <a:endParaRPr lang="en-US" dirty="0"/>
        </a:p>
      </dgm:t>
    </dgm:pt>
    <dgm:pt modelId="{07AE8A4F-0887-4EC4-AA13-380447C2DF7C}" type="parTrans" cxnId="{159F8D49-4F78-4B41-BDBC-D87E140C8BED}">
      <dgm:prSet/>
      <dgm:spPr/>
      <dgm:t>
        <a:bodyPr/>
        <a:lstStyle/>
        <a:p>
          <a:endParaRPr lang="en-US"/>
        </a:p>
      </dgm:t>
    </dgm:pt>
    <dgm:pt modelId="{59D97D23-B1F6-423D-BFA9-49B9AF1A62A1}" type="sibTrans" cxnId="{159F8D49-4F78-4B41-BDBC-D87E140C8BED}">
      <dgm:prSet/>
      <dgm:spPr/>
      <dgm:t>
        <a:bodyPr/>
        <a:lstStyle/>
        <a:p>
          <a:endParaRPr lang="en-US"/>
        </a:p>
      </dgm:t>
    </dgm:pt>
    <dgm:pt modelId="{CD63DFAA-EA73-407C-B94F-1EFB45D4E513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Nurse List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7CC974EC-DA88-4E2A-AD02-B42A6CD5E427}" type="parTrans" cxnId="{3C853F45-EDA7-4FE5-A918-CA15DD9D352D}">
      <dgm:prSet/>
      <dgm:spPr/>
      <dgm:t>
        <a:bodyPr/>
        <a:lstStyle/>
        <a:p>
          <a:endParaRPr lang="en-US"/>
        </a:p>
      </dgm:t>
    </dgm:pt>
    <dgm:pt modelId="{D5D74E22-1FEE-4291-A209-711EE994017B}" type="sibTrans" cxnId="{3C853F45-EDA7-4FE5-A918-CA15DD9D352D}">
      <dgm:prSet/>
      <dgm:spPr/>
      <dgm:t>
        <a:bodyPr/>
        <a:lstStyle/>
        <a:p>
          <a:endParaRPr lang="en-US"/>
        </a:p>
      </dgm:t>
    </dgm:pt>
    <dgm:pt modelId="{6A83C48F-F555-4418-821A-4A5E39BE3997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Doctor Modify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1F33874F-21BC-47BE-8AF8-EB23E6BB2106}" type="parTrans" cxnId="{8499F353-3237-4DDA-887E-1710E71F3021}">
      <dgm:prSet/>
      <dgm:spPr/>
      <dgm:t>
        <a:bodyPr/>
        <a:lstStyle/>
        <a:p>
          <a:endParaRPr lang="en-US"/>
        </a:p>
      </dgm:t>
    </dgm:pt>
    <dgm:pt modelId="{1ECD6EE5-E6E3-4934-B299-E6F6E8E05C3D}" type="sibTrans" cxnId="{8499F353-3237-4DDA-887E-1710E71F3021}">
      <dgm:prSet/>
      <dgm:spPr/>
      <dgm:t>
        <a:bodyPr/>
        <a:lstStyle/>
        <a:p>
          <a:endParaRPr lang="en-US"/>
        </a:p>
      </dgm:t>
    </dgm:pt>
    <dgm:pt modelId="{9BD23FBC-6979-43B2-9B01-8BD3B6A7FC59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Doctor Delete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D34FB746-E5B3-4E97-B7FE-97D17B5E1CA4}" type="parTrans" cxnId="{09340E36-016E-4998-B8C3-F3262D9CF1B3}">
      <dgm:prSet/>
      <dgm:spPr/>
      <dgm:t>
        <a:bodyPr/>
        <a:lstStyle/>
        <a:p>
          <a:endParaRPr lang="en-US"/>
        </a:p>
      </dgm:t>
    </dgm:pt>
    <dgm:pt modelId="{A58B257B-464E-4BD3-B4C4-F6E4EADCD27C}" type="sibTrans" cxnId="{09340E36-016E-4998-B8C3-F3262D9CF1B3}">
      <dgm:prSet/>
      <dgm:spPr/>
      <dgm:t>
        <a:bodyPr/>
        <a:lstStyle/>
        <a:p>
          <a:endParaRPr lang="en-US"/>
        </a:p>
      </dgm:t>
    </dgm:pt>
    <dgm:pt modelId="{D611109C-EEE6-4A58-BE81-EB2FA5890A55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Doctor Add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D09BB10C-86D5-491E-ACF9-37F57A1D18F2}" type="parTrans" cxnId="{CBD5F1FD-F2B5-4A87-B572-73058C8E2D9C}">
      <dgm:prSet/>
      <dgm:spPr/>
      <dgm:t>
        <a:bodyPr/>
        <a:lstStyle/>
        <a:p>
          <a:endParaRPr lang="en-US"/>
        </a:p>
      </dgm:t>
    </dgm:pt>
    <dgm:pt modelId="{B1A869E4-FDF4-4BE3-856C-AB6F00D0379E}" type="sibTrans" cxnId="{CBD5F1FD-F2B5-4A87-B572-73058C8E2D9C}">
      <dgm:prSet/>
      <dgm:spPr/>
      <dgm:t>
        <a:bodyPr/>
        <a:lstStyle/>
        <a:p>
          <a:endParaRPr lang="en-US"/>
        </a:p>
      </dgm:t>
    </dgm:pt>
    <dgm:pt modelId="{D8653255-E927-4D9B-BD47-57A5F8EAAEA6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Patient Modify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85F1FACD-C611-4FA0-9D84-D389E57C907B}" type="parTrans" cxnId="{25C89A7B-473C-4BF6-8270-2C7D4E88624A}">
      <dgm:prSet/>
      <dgm:spPr/>
      <dgm:t>
        <a:bodyPr/>
        <a:lstStyle/>
        <a:p>
          <a:endParaRPr lang="en-US"/>
        </a:p>
      </dgm:t>
    </dgm:pt>
    <dgm:pt modelId="{810E27EA-810F-46B9-8867-6C7A5253BD84}" type="sibTrans" cxnId="{25C89A7B-473C-4BF6-8270-2C7D4E88624A}">
      <dgm:prSet/>
      <dgm:spPr/>
      <dgm:t>
        <a:bodyPr/>
        <a:lstStyle/>
        <a:p>
          <a:endParaRPr lang="en-US"/>
        </a:p>
      </dgm:t>
    </dgm:pt>
    <dgm:pt modelId="{3DA6A89A-20D1-474F-80AC-53DA756A19DB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Patient Delete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787D9705-FD3D-42D3-BEF8-E3B2B42192C6}" type="parTrans" cxnId="{E55EFA79-6065-437C-A8EB-EAB4C31F80D2}">
      <dgm:prSet/>
      <dgm:spPr/>
      <dgm:t>
        <a:bodyPr/>
        <a:lstStyle/>
        <a:p>
          <a:endParaRPr lang="en-US"/>
        </a:p>
      </dgm:t>
    </dgm:pt>
    <dgm:pt modelId="{87F99DAB-D97B-482B-8741-B3DAF9382990}" type="sibTrans" cxnId="{E55EFA79-6065-437C-A8EB-EAB4C31F80D2}">
      <dgm:prSet/>
      <dgm:spPr/>
      <dgm:t>
        <a:bodyPr/>
        <a:lstStyle/>
        <a:p>
          <a:endParaRPr lang="en-US"/>
        </a:p>
      </dgm:t>
    </dgm:pt>
    <dgm:pt modelId="{B4AE2234-26D9-4831-9F54-528CBB9AEA13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Patient Add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9DE98886-6F12-423B-8213-EC1423DF6042}" type="parTrans" cxnId="{690E9A91-7171-4F5A-92D3-C5D8074CEC37}">
      <dgm:prSet/>
      <dgm:spPr/>
      <dgm:t>
        <a:bodyPr/>
        <a:lstStyle/>
        <a:p>
          <a:endParaRPr lang="en-US"/>
        </a:p>
      </dgm:t>
    </dgm:pt>
    <dgm:pt modelId="{0D46E40C-D221-4281-9E2B-C65353C2DA17}" type="sibTrans" cxnId="{690E9A91-7171-4F5A-92D3-C5D8074CEC37}">
      <dgm:prSet/>
      <dgm:spPr/>
      <dgm:t>
        <a:bodyPr/>
        <a:lstStyle/>
        <a:p>
          <a:endParaRPr lang="en-US"/>
        </a:p>
      </dgm:t>
    </dgm:pt>
    <dgm:pt modelId="{5F7DC0FB-0D83-4501-81A9-37AE0B2992FB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Nurse Modify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2704F357-CFF3-4679-9E52-FAD817FCAF18}" type="parTrans" cxnId="{0802AA63-1CC7-4CC7-814C-3FC295FE5637}">
      <dgm:prSet/>
      <dgm:spPr/>
      <dgm:t>
        <a:bodyPr/>
        <a:lstStyle/>
        <a:p>
          <a:endParaRPr lang="en-US"/>
        </a:p>
      </dgm:t>
    </dgm:pt>
    <dgm:pt modelId="{3847AF15-D063-4E89-8D13-9D631B914F34}" type="sibTrans" cxnId="{0802AA63-1CC7-4CC7-814C-3FC295FE5637}">
      <dgm:prSet/>
      <dgm:spPr/>
      <dgm:t>
        <a:bodyPr/>
        <a:lstStyle/>
        <a:p>
          <a:endParaRPr lang="en-US"/>
        </a:p>
      </dgm:t>
    </dgm:pt>
    <dgm:pt modelId="{52192B95-2C02-450C-BF3F-F46B61E1F2DE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Nurse Delete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3AEEE549-75DB-425B-B454-8483EE753701}" type="parTrans" cxnId="{0D73CF3E-DF39-48A7-892E-2C055DDBEA79}">
      <dgm:prSet/>
      <dgm:spPr/>
      <dgm:t>
        <a:bodyPr/>
        <a:lstStyle/>
        <a:p>
          <a:endParaRPr lang="en-US"/>
        </a:p>
      </dgm:t>
    </dgm:pt>
    <dgm:pt modelId="{AFC90BAB-0594-4DCC-8E7C-2AD0AB03CE75}" type="sibTrans" cxnId="{0D73CF3E-DF39-48A7-892E-2C055DDBEA79}">
      <dgm:prSet/>
      <dgm:spPr/>
      <dgm:t>
        <a:bodyPr/>
        <a:lstStyle/>
        <a:p>
          <a:endParaRPr lang="en-US"/>
        </a:p>
      </dgm:t>
    </dgm:pt>
    <dgm:pt modelId="{3F3EAE18-C8D8-40F5-8B2E-802D18EEA399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Nurse Add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9AC30FCA-0F25-4BA9-8017-5155558601AA}" type="parTrans" cxnId="{269C9286-AA4E-4AE2-B917-4F8590E4BF8C}">
      <dgm:prSet/>
      <dgm:spPr/>
      <dgm:t>
        <a:bodyPr/>
        <a:lstStyle/>
        <a:p>
          <a:endParaRPr lang="en-US"/>
        </a:p>
      </dgm:t>
    </dgm:pt>
    <dgm:pt modelId="{0D36E2A7-F326-4B86-8E3A-586F042F450E}" type="sibTrans" cxnId="{269C9286-AA4E-4AE2-B917-4F8590E4BF8C}">
      <dgm:prSet/>
      <dgm:spPr/>
      <dgm:t>
        <a:bodyPr/>
        <a:lstStyle/>
        <a:p>
          <a:endParaRPr lang="en-US"/>
        </a:p>
      </dgm:t>
    </dgm:pt>
    <dgm:pt modelId="{E60D45F1-C818-446A-909D-5F55B9B52783}" type="pres">
      <dgm:prSet presAssocID="{821FA5C9-F1C2-4A5E-8565-2948105A093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A307F1-DE64-4641-A051-3503A14513CB}" type="pres">
      <dgm:prSet presAssocID="{821FA5C9-F1C2-4A5E-8565-2948105A093A}" presName="cycle" presStyleCnt="0"/>
      <dgm:spPr/>
    </dgm:pt>
    <dgm:pt modelId="{9FD5DCFB-5B23-4D3F-875C-C7D2849A3181}" type="pres">
      <dgm:prSet presAssocID="{821FA5C9-F1C2-4A5E-8565-2948105A093A}" presName="centerShape" presStyleCnt="0"/>
      <dgm:spPr/>
    </dgm:pt>
    <dgm:pt modelId="{9F8B7F02-1FA0-4B79-8613-4755FA46EDC7}" type="pres">
      <dgm:prSet presAssocID="{821FA5C9-F1C2-4A5E-8565-2948105A093A}" presName="connSite" presStyleLbl="node1" presStyleIdx="0" presStyleCnt="4"/>
      <dgm:spPr/>
    </dgm:pt>
    <dgm:pt modelId="{36E9B947-6638-44F0-BA79-65C2C9548BE4}" type="pres">
      <dgm:prSet presAssocID="{821FA5C9-F1C2-4A5E-8565-2948105A093A}" presName="visible" presStyleLbl="node1" presStyleIdx="0" presStyleCnt="4" custScaleX="85399" custScaleY="838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E165477A-2B9D-4DA5-B774-B8E1AAC80EAB}" type="pres">
      <dgm:prSet presAssocID="{F0E15C12-20FE-4112-9564-0172E404B343}" presName="Name25" presStyleLbl="parChTrans1D1" presStyleIdx="0" presStyleCnt="3"/>
      <dgm:spPr/>
      <dgm:t>
        <a:bodyPr/>
        <a:lstStyle/>
        <a:p>
          <a:endParaRPr lang="en-US"/>
        </a:p>
      </dgm:t>
    </dgm:pt>
    <dgm:pt modelId="{BFFA29D0-99BC-4046-B6AE-F8C151EDBA37}" type="pres">
      <dgm:prSet presAssocID="{5D0E4E04-9E7B-4AD8-9C8D-130A5F988021}" presName="node" presStyleCnt="0"/>
      <dgm:spPr/>
    </dgm:pt>
    <dgm:pt modelId="{1E42D1A8-0797-4B78-98AA-D76BA1B3A2AC}" type="pres">
      <dgm:prSet presAssocID="{5D0E4E04-9E7B-4AD8-9C8D-130A5F988021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2E512-EC4F-418F-9988-8F57B515A239}" type="pres">
      <dgm:prSet presAssocID="{5D0E4E04-9E7B-4AD8-9C8D-130A5F988021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C1816-36BF-4338-9F07-B57848F08B34}" type="pres">
      <dgm:prSet presAssocID="{B0667509-07EC-42D7-B405-AA3150890231}" presName="Name25" presStyleLbl="parChTrans1D1" presStyleIdx="1" presStyleCnt="3"/>
      <dgm:spPr/>
      <dgm:t>
        <a:bodyPr/>
        <a:lstStyle/>
        <a:p>
          <a:endParaRPr lang="en-US"/>
        </a:p>
      </dgm:t>
    </dgm:pt>
    <dgm:pt modelId="{0877505C-B050-47DB-A182-58963CEB0D2B}" type="pres">
      <dgm:prSet presAssocID="{1C2EA6A9-6A84-42AF-9349-7825FAB6AAF1}" presName="node" presStyleCnt="0"/>
      <dgm:spPr/>
    </dgm:pt>
    <dgm:pt modelId="{7298F6F3-6692-4E0E-8BE8-8B178800376C}" type="pres">
      <dgm:prSet presAssocID="{1C2EA6A9-6A84-42AF-9349-7825FAB6AAF1}" presName="parentNode" presStyleLbl="node1" presStyleIdx="2" presStyleCnt="4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E8D0E-B96E-4033-B828-03EA92B421A1}" type="pres">
      <dgm:prSet presAssocID="{1C2EA6A9-6A84-42AF-9349-7825FAB6AAF1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E0641-1E7C-4295-BA6B-0F646B055EB1}" type="pres">
      <dgm:prSet presAssocID="{07AE8A4F-0887-4EC4-AA13-380447C2DF7C}" presName="Name25" presStyleLbl="parChTrans1D1" presStyleIdx="2" presStyleCnt="3"/>
      <dgm:spPr/>
      <dgm:t>
        <a:bodyPr/>
        <a:lstStyle/>
        <a:p>
          <a:endParaRPr lang="en-US"/>
        </a:p>
      </dgm:t>
    </dgm:pt>
    <dgm:pt modelId="{65C78641-E560-4780-B7AE-380CCA92ADC5}" type="pres">
      <dgm:prSet presAssocID="{939F94C1-B400-4067-9E97-534FE254668B}" presName="node" presStyleCnt="0"/>
      <dgm:spPr/>
    </dgm:pt>
    <dgm:pt modelId="{97D2D6EE-ED52-4A97-ACE3-F042E6CA7C10}" type="pres">
      <dgm:prSet presAssocID="{939F94C1-B400-4067-9E97-534FE254668B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28B3F-E123-44A1-AC26-8FD9C4211A09}" type="pres">
      <dgm:prSet presAssocID="{939F94C1-B400-4067-9E97-534FE254668B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6BD276-4B3A-44B7-ADB8-8BB5199F8C4B}" type="presOf" srcId="{B4AE2234-26D9-4831-9F54-528CBB9AEA13}" destId="{3F1E8D0E-B96E-4033-B828-03EA92B421A1}" srcOrd="0" destOrd="3" presId="urn:microsoft.com/office/officeart/2005/8/layout/radial2"/>
    <dgm:cxn modelId="{DE421956-0984-4022-AF6D-39D44D521F5D}" type="presOf" srcId="{6A83C48F-F555-4418-821A-4A5E39BE3997}" destId="{EC72E512-EC4F-418F-9988-8F57B515A239}" srcOrd="0" destOrd="1" presId="urn:microsoft.com/office/officeart/2005/8/layout/radial2"/>
    <dgm:cxn modelId="{45F6059E-23D3-427E-9D91-5DB6A2DED845}" type="presOf" srcId="{1C2EA6A9-6A84-42AF-9349-7825FAB6AAF1}" destId="{7298F6F3-6692-4E0E-8BE8-8B178800376C}" srcOrd="0" destOrd="0" presId="urn:microsoft.com/office/officeart/2005/8/layout/radial2"/>
    <dgm:cxn modelId="{3C8B5EC4-C267-4DF7-8BED-D7C6DDE00A20}" srcId="{821FA5C9-F1C2-4A5E-8565-2948105A093A}" destId="{1C2EA6A9-6A84-42AF-9349-7825FAB6AAF1}" srcOrd="1" destOrd="0" parTransId="{B0667509-07EC-42D7-B405-AA3150890231}" sibTransId="{901AA81A-7531-4E3D-85A2-6E646B0E1E5D}"/>
    <dgm:cxn modelId="{25C89A7B-473C-4BF6-8270-2C7D4E88624A}" srcId="{1C2EA6A9-6A84-42AF-9349-7825FAB6AAF1}" destId="{D8653255-E927-4D9B-BD47-57A5F8EAAEA6}" srcOrd="1" destOrd="0" parTransId="{85F1FACD-C611-4FA0-9D84-D389E57C907B}" sibTransId="{810E27EA-810F-46B9-8867-6C7A5253BD84}"/>
    <dgm:cxn modelId="{85259061-946D-4C83-AC49-91BC3937B3A2}" type="presOf" srcId="{D611109C-EEE6-4A58-BE81-EB2FA5890A55}" destId="{EC72E512-EC4F-418F-9988-8F57B515A239}" srcOrd="0" destOrd="3" presId="urn:microsoft.com/office/officeart/2005/8/layout/radial2"/>
    <dgm:cxn modelId="{31D7CC55-AA0B-450F-AE88-75147BC79504}" srcId="{821FA5C9-F1C2-4A5E-8565-2948105A093A}" destId="{5D0E4E04-9E7B-4AD8-9C8D-130A5F988021}" srcOrd="0" destOrd="0" parTransId="{F0E15C12-20FE-4112-9564-0172E404B343}" sibTransId="{7E6AB935-119B-4F00-AAC3-FED5FBF9EE2C}"/>
    <dgm:cxn modelId="{8499F353-3237-4DDA-887E-1710E71F3021}" srcId="{5D0E4E04-9E7B-4AD8-9C8D-130A5F988021}" destId="{6A83C48F-F555-4418-821A-4A5E39BE3997}" srcOrd="1" destOrd="0" parTransId="{1F33874F-21BC-47BE-8AF8-EB23E6BB2106}" sibTransId="{1ECD6EE5-E6E3-4934-B299-E6F6E8E05C3D}"/>
    <dgm:cxn modelId="{FC27F0B9-46DF-49A5-A585-87D329A1FA5D}" type="presOf" srcId="{5D0E4E04-9E7B-4AD8-9C8D-130A5F988021}" destId="{1E42D1A8-0797-4B78-98AA-D76BA1B3A2AC}" srcOrd="0" destOrd="0" presId="urn:microsoft.com/office/officeart/2005/8/layout/radial2"/>
    <dgm:cxn modelId="{69D46174-F080-4E45-953B-37788ED0069C}" type="presOf" srcId="{B0667509-07EC-42D7-B405-AA3150890231}" destId="{19EC1816-36BF-4338-9F07-B57848F08B34}" srcOrd="0" destOrd="0" presId="urn:microsoft.com/office/officeart/2005/8/layout/radial2"/>
    <dgm:cxn modelId="{E0617638-3E7C-40B9-B0FF-7D2569E12F6C}" type="presOf" srcId="{9BD23FBC-6979-43B2-9B01-8BD3B6A7FC59}" destId="{EC72E512-EC4F-418F-9988-8F57B515A239}" srcOrd="0" destOrd="2" presId="urn:microsoft.com/office/officeart/2005/8/layout/radial2"/>
    <dgm:cxn modelId="{159F8D49-4F78-4B41-BDBC-D87E140C8BED}" srcId="{821FA5C9-F1C2-4A5E-8565-2948105A093A}" destId="{939F94C1-B400-4067-9E97-534FE254668B}" srcOrd="2" destOrd="0" parTransId="{07AE8A4F-0887-4EC4-AA13-380447C2DF7C}" sibTransId="{59D97D23-B1F6-423D-BFA9-49B9AF1A62A1}"/>
    <dgm:cxn modelId="{CBD5F1FD-F2B5-4A87-B572-73058C8E2D9C}" srcId="{5D0E4E04-9E7B-4AD8-9C8D-130A5F988021}" destId="{D611109C-EEE6-4A58-BE81-EB2FA5890A55}" srcOrd="3" destOrd="0" parTransId="{D09BB10C-86D5-491E-ACF9-37F57A1D18F2}" sibTransId="{B1A869E4-FDF4-4BE3-856C-AB6F00D0379E}"/>
    <dgm:cxn modelId="{B670C7DD-5CC7-49BC-80CE-08871567B2A0}" type="presOf" srcId="{821FA5C9-F1C2-4A5E-8565-2948105A093A}" destId="{E60D45F1-C818-446A-909D-5F55B9B52783}" srcOrd="0" destOrd="0" presId="urn:microsoft.com/office/officeart/2005/8/layout/radial2"/>
    <dgm:cxn modelId="{B5804C21-1C92-454D-B428-ACB621133BB6}" type="presOf" srcId="{D8653255-E927-4D9B-BD47-57A5F8EAAEA6}" destId="{3F1E8D0E-B96E-4033-B828-03EA92B421A1}" srcOrd="0" destOrd="1" presId="urn:microsoft.com/office/officeart/2005/8/layout/radial2"/>
    <dgm:cxn modelId="{316B7901-E058-4F6C-9960-B3B7F749E097}" type="presOf" srcId="{F0E15C12-20FE-4112-9564-0172E404B343}" destId="{E165477A-2B9D-4DA5-B774-B8E1AAC80EAB}" srcOrd="0" destOrd="0" presId="urn:microsoft.com/office/officeart/2005/8/layout/radial2"/>
    <dgm:cxn modelId="{09340E36-016E-4998-B8C3-F3262D9CF1B3}" srcId="{5D0E4E04-9E7B-4AD8-9C8D-130A5F988021}" destId="{9BD23FBC-6979-43B2-9B01-8BD3B6A7FC59}" srcOrd="2" destOrd="0" parTransId="{D34FB746-E5B3-4E97-B7FE-97D17B5E1CA4}" sibTransId="{A58B257B-464E-4BD3-B4C4-F6E4EADCD27C}"/>
    <dgm:cxn modelId="{5A61BEB9-A709-49DA-8598-109C2C94D2F2}" type="presOf" srcId="{939F94C1-B400-4067-9E97-534FE254668B}" destId="{97D2D6EE-ED52-4A97-ACE3-F042E6CA7C10}" srcOrd="0" destOrd="0" presId="urn:microsoft.com/office/officeart/2005/8/layout/radial2"/>
    <dgm:cxn modelId="{0D73CF3E-DF39-48A7-892E-2C055DDBEA79}" srcId="{939F94C1-B400-4067-9E97-534FE254668B}" destId="{52192B95-2C02-450C-BF3F-F46B61E1F2DE}" srcOrd="2" destOrd="0" parTransId="{3AEEE549-75DB-425B-B454-8483EE753701}" sibTransId="{AFC90BAB-0594-4DCC-8E7C-2AD0AB03CE75}"/>
    <dgm:cxn modelId="{322F034C-6BFC-4BBF-9F3A-BE81362B4E84}" type="presOf" srcId="{440F3C20-D54D-4AE6-87F1-AAE249F31D69}" destId="{EC72E512-EC4F-418F-9988-8F57B515A239}" srcOrd="0" destOrd="0" presId="urn:microsoft.com/office/officeart/2005/8/layout/radial2"/>
    <dgm:cxn modelId="{0802AA63-1CC7-4CC7-814C-3FC295FE5637}" srcId="{939F94C1-B400-4067-9E97-534FE254668B}" destId="{5F7DC0FB-0D83-4501-81A9-37AE0B2992FB}" srcOrd="1" destOrd="0" parTransId="{2704F357-CFF3-4679-9E52-FAD817FCAF18}" sibTransId="{3847AF15-D063-4E89-8D13-9D631B914F34}"/>
    <dgm:cxn modelId="{B9C4B1F2-AD5D-461C-9705-C3BCAAE3DC73}" type="presOf" srcId="{3F3EAE18-C8D8-40F5-8B2E-802D18EEA399}" destId="{1D528B3F-E123-44A1-AC26-8FD9C4211A09}" srcOrd="0" destOrd="3" presId="urn:microsoft.com/office/officeart/2005/8/layout/radial2"/>
    <dgm:cxn modelId="{875A1939-A111-4B21-AED9-0C63314AD738}" type="presOf" srcId="{5F7DC0FB-0D83-4501-81A9-37AE0B2992FB}" destId="{1D528B3F-E123-44A1-AC26-8FD9C4211A09}" srcOrd="0" destOrd="1" presId="urn:microsoft.com/office/officeart/2005/8/layout/radial2"/>
    <dgm:cxn modelId="{074111B9-841B-481A-B1A5-376434381331}" type="presOf" srcId="{07AE8A4F-0887-4EC4-AA13-380447C2DF7C}" destId="{8ACE0641-1E7C-4295-BA6B-0F646B055EB1}" srcOrd="0" destOrd="0" presId="urn:microsoft.com/office/officeart/2005/8/layout/radial2"/>
    <dgm:cxn modelId="{DBF01825-2BFB-46A7-A8C8-BE1970ACCD5F}" srcId="{1C2EA6A9-6A84-42AF-9349-7825FAB6AAF1}" destId="{FBCE2766-FC30-4689-B553-E4079925D577}" srcOrd="0" destOrd="0" parTransId="{B6F57F57-1C07-4FB6-B151-8550347316F6}" sibTransId="{C2EF6E73-2308-42A2-8C30-7404057E18FA}"/>
    <dgm:cxn modelId="{3C853F45-EDA7-4FE5-A918-CA15DD9D352D}" srcId="{939F94C1-B400-4067-9E97-534FE254668B}" destId="{CD63DFAA-EA73-407C-B94F-1EFB45D4E513}" srcOrd="0" destOrd="0" parTransId="{7CC974EC-DA88-4E2A-AD02-B42A6CD5E427}" sibTransId="{D5D74E22-1FEE-4291-A209-711EE994017B}"/>
    <dgm:cxn modelId="{DDC5F505-FD84-4068-A4A6-34A7F0516A6C}" type="presOf" srcId="{52192B95-2C02-450C-BF3F-F46B61E1F2DE}" destId="{1D528B3F-E123-44A1-AC26-8FD9C4211A09}" srcOrd="0" destOrd="2" presId="urn:microsoft.com/office/officeart/2005/8/layout/radial2"/>
    <dgm:cxn modelId="{690E9A91-7171-4F5A-92D3-C5D8074CEC37}" srcId="{1C2EA6A9-6A84-42AF-9349-7825FAB6AAF1}" destId="{B4AE2234-26D9-4831-9F54-528CBB9AEA13}" srcOrd="3" destOrd="0" parTransId="{9DE98886-6F12-423B-8213-EC1423DF6042}" sibTransId="{0D46E40C-D221-4281-9E2B-C65353C2DA17}"/>
    <dgm:cxn modelId="{9C985115-6CC7-49EF-B484-A766D12AE88D}" type="presOf" srcId="{FBCE2766-FC30-4689-B553-E4079925D577}" destId="{3F1E8D0E-B96E-4033-B828-03EA92B421A1}" srcOrd="0" destOrd="0" presId="urn:microsoft.com/office/officeart/2005/8/layout/radial2"/>
    <dgm:cxn modelId="{8414D918-3C70-48FB-A466-702E7C2F3AE9}" type="presOf" srcId="{CD63DFAA-EA73-407C-B94F-1EFB45D4E513}" destId="{1D528B3F-E123-44A1-AC26-8FD9C4211A09}" srcOrd="0" destOrd="0" presId="urn:microsoft.com/office/officeart/2005/8/layout/radial2"/>
    <dgm:cxn modelId="{269C9286-AA4E-4AE2-B917-4F8590E4BF8C}" srcId="{939F94C1-B400-4067-9E97-534FE254668B}" destId="{3F3EAE18-C8D8-40F5-8B2E-802D18EEA399}" srcOrd="3" destOrd="0" parTransId="{9AC30FCA-0F25-4BA9-8017-5155558601AA}" sibTransId="{0D36E2A7-F326-4B86-8E3A-586F042F450E}"/>
    <dgm:cxn modelId="{E55EFA79-6065-437C-A8EB-EAB4C31F80D2}" srcId="{1C2EA6A9-6A84-42AF-9349-7825FAB6AAF1}" destId="{3DA6A89A-20D1-474F-80AC-53DA756A19DB}" srcOrd="2" destOrd="0" parTransId="{787D9705-FD3D-42D3-BEF8-E3B2B42192C6}" sibTransId="{87F99DAB-D97B-482B-8741-B3DAF9382990}"/>
    <dgm:cxn modelId="{406F92EA-0054-4EA5-B863-4062E6BFB81A}" srcId="{5D0E4E04-9E7B-4AD8-9C8D-130A5F988021}" destId="{440F3C20-D54D-4AE6-87F1-AAE249F31D69}" srcOrd="0" destOrd="0" parTransId="{DFB88698-058C-4A3A-B66A-00A875873695}" sibTransId="{D0B40275-18D2-451F-A89B-6ACE99B4F252}"/>
    <dgm:cxn modelId="{482A214E-34A1-432F-8F57-9306387BC1A3}" type="presOf" srcId="{3DA6A89A-20D1-474F-80AC-53DA756A19DB}" destId="{3F1E8D0E-B96E-4033-B828-03EA92B421A1}" srcOrd="0" destOrd="2" presId="urn:microsoft.com/office/officeart/2005/8/layout/radial2"/>
    <dgm:cxn modelId="{4A8AB160-8CA9-4608-9BB7-90DC7AF47BD8}" type="presParOf" srcId="{E60D45F1-C818-446A-909D-5F55B9B52783}" destId="{B5A307F1-DE64-4641-A051-3503A14513CB}" srcOrd="0" destOrd="0" presId="urn:microsoft.com/office/officeart/2005/8/layout/radial2"/>
    <dgm:cxn modelId="{FF6ED6EF-0EA7-422C-8B2A-C4D55D0700B0}" type="presParOf" srcId="{B5A307F1-DE64-4641-A051-3503A14513CB}" destId="{9FD5DCFB-5B23-4D3F-875C-C7D2849A3181}" srcOrd="0" destOrd="0" presId="urn:microsoft.com/office/officeart/2005/8/layout/radial2"/>
    <dgm:cxn modelId="{D1B7D3C8-9778-4DC4-BC89-6FC510EBA1C8}" type="presParOf" srcId="{9FD5DCFB-5B23-4D3F-875C-C7D2849A3181}" destId="{9F8B7F02-1FA0-4B79-8613-4755FA46EDC7}" srcOrd="0" destOrd="0" presId="urn:microsoft.com/office/officeart/2005/8/layout/radial2"/>
    <dgm:cxn modelId="{BE00CF2D-8FFE-4A16-AA1E-696C1145EC22}" type="presParOf" srcId="{9FD5DCFB-5B23-4D3F-875C-C7D2849A3181}" destId="{36E9B947-6638-44F0-BA79-65C2C9548BE4}" srcOrd="1" destOrd="0" presId="urn:microsoft.com/office/officeart/2005/8/layout/radial2"/>
    <dgm:cxn modelId="{F5405268-95CB-4B5A-81B2-9F9949926C7F}" type="presParOf" srcId="{B5A307F1-DE64-4641-A051-3503A14513CB}" destId="{E165477A-2B9D-4DA5-B774-B8E1AAC80EAB}" srcOrd="1" destOrd="0" presId="urn:microsoft.com/office/officeart/2005/8/layout/radial2"/>
    <dgm:cxn modelId="{9077F9C9-6256-4683-A822-B26AA04C6049}" type="presParOf" srcId="{B5A307F1-DE64-4641-A051-3503A14513CB}" destId="{BFFA29D0-99BC-4046-B6AE-F8C151EDBA37}" srcOrd="2" destOrd="0" presId="urn:microsoft.com/office/officeart/2005/8/layout/radial2"/>
    <dgm:cxn modelId="{699CED5C-E8D4-45FC-9F59-106AAB9C7FD6}" type="presParOf" srcId="{BFFA29D0-99BC-4046-B6AE-F8C151EDBA37}" destId="{1E42D1A8-0797-4B78-98AA-D76BA1B3A2AC}" srcOrd="0" destOrd="0" presId="urn:microsoft.com/office/officeart/2005/8/layout/radial2"/>
    <dgm:cxn modelId="{DB2D394D-AF57-430F-8D16-6233B470DED8}" type="presParOf" srcId="{BFFA29D0-99BC-4046-B6AE-F8C151EDBA37}" destId="{EC72E512-EC4F-418F-9988-8F57B515A239}" srcOrd="1" destOrd="0" presId="urn:microsoft.com/office/officeart/2005/8/layout/radial2"/>
    <dgm:cxn modelId="{3E9964BA-EB12-4007-BCB4-536EAF675B3D}" type="presParOf" srcId="{B5A307F1-DE64-4641-A051-3503A14513CB}" destId="{19EC1816-36BF-4338-9F07-B57848F08B34}" srcOrd="3" destOrd="0" presId="urn:microsoft.com/office/officeart/2005/8/layout/radial2"/>
    <dgm:cxn modelId="{B1B07301-DC38-40DF-BF96-AB940B9180F4}" type="presParOf" srcId="{B5A307F1-DE64-4641-A051-3503A14513CB}" destId="{0877505C-B050-47DB-A182-58963CEB0D2B}" srcOrd="4" destOrd="0" presId="urn:microsoft.com/office/officeart/2005/8/layout/radial2"/>
    <dgm:cxn modelId="{8ABED05D-9429-432F-A24B-84668796D8B7}" type="presParOf" srcId="{0877505C-B050-47DB-A182-58963CEB0D2B}" destId="{7298F6F3-6692-4E0E-8BE8-8B178800376C}" srcOrd="0" destOrd="0" presId="urn:microsoft.com/office/officeart/2005/8/layout/radial2"/>
    <dgm:cxn modelId="{3F3F85B1-C5D8-4F16-8EA3-96F793AED2F8}" type="presParOf" srcId="{0877505C-B050-47DB-A182-58963CEB0D2B}" destId="{3F1E8D0E-B96E-4033-B828-03EA92B421A1}" srcOrd="1" destOrd="0" presId="urn:microsoft.com/office/officeart/2005/8/layout/radial2"/>
    <dgm:cxn modelId="{A176C81D-D82B-4D07-A28A-7344D6620238}" type="presParOf" srcId="{B5A307F1-DE64-4641-A051-3503A14513CB}" destId="{8ACE0641-1E7C-4295-BA6B-0F646B055EB1}" srcOrd="5" destOrd="0" presId="urn:microsoft.com/office/officeart/2005/8/layout/radial2"/>
    <dgm:cxn modelId="{B12852AB-6F3D-4B44-90BF-A32B4EB2505F}" type="presParOf" srcId="{B5A307F1-DE64-4641-A051-3503A14513CB}" destId="{65C78641-E560-4780-B7AE-380CCA92ADC5}" srcOrd="6" destOrd="0" presId="urn:microsoft.com/office/officeart/2005/8/layout/radial2"/>
    <dgm:cxn modelId="{53CA6E3F-EF75-4DF6-8489-9FF33FF51302}" type="presParOf" srcId="{65C78641-E560-4780-B7AE-380CCA92ADC5}" destId="{97D2D6EE-ED52-4A97-ACE3-F042E6CA7C10}" srcOrd="0" destOrd="0" presId="urn:microsoft.com/office/officeart/2005/8/layout/radial2"/>
    <dgm:cxn modelId="{FED482EC-7D90-4C0B-99D6-84D81F34C0A9}" type="presParOf" srcId="{65C78641-E560-4780-B7AE-380CCA92ADC5}" destId="{1D528B3F-E123-44A1-AC26-8FD9C4211A0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2D8B4-D75E-4C96-B63B-DD6D792B50AF}">
      <dsp:nvSpPr>
        <dsp:cNvPr id="0" name=""/>
        <dsp:cNvSpPr/>
      </dsp:nvSpPr>
      <dsp:spPr>
        <a:xfrm>
          <a:off x="3435905" y="2105633"/>
          <a:ext cx="1357788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Hospital management</a:t>
          </a:r>
          <a:endParaRPr lang="en-US" sz="1400" kern="1200" dirty="0"/>
        </a:p>
      </dsp:txBody>
      <dsp:txXfrm>
        <a:off x="3502187" y="2171915"/>
        <a:ext cx="1225224" cy="1225224"/>
      </dsp:txXfrm>
    </dsp:sp>
    <dsp:sp modelId="{D7F3B80D-C48F-4CBA-BDE3-275B29429656}">
      <dsp:nvSpPr>
        <dsp:cNvPr id="0" name=""/>
        <dsp:cNvSpPr/>
      </dsp:nvSpPr>
      <dsp:spPr>
        <a:xfrm rot="16200000">
          <a:off x="3638583" y="1629417"/>
          <a:ext cx="9524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2432" y="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0A11C-5194-4B81-B272-BA1A1BEE3182}">
      <dsp:nvSpPr>
        <dsp:cNvPr id="0" name=""/>
        <dsp:cNvSpPr/>
      </dsp:nvSpPr>
      <dsp:spPr>
        <a:xfrm>
          <a:off x="3659940" y="243482"/>
          <a:ext cx="909718" cy="909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Doctor</a:t>
          </a:r>
          <a:endParaRPr lang="en-US" sz="1700" kern="1200" dirty="0"/>
        </a:p>
      </dsp:txBody>
      <dsp:txXfrm>
        <a:off x="3704349" y="287891"/>
        <a:ext cx="820900" cy="820900"/>
      </dsp:txXfrm>
    </dsp:sp>
    <dsp:sp modelId="{06F771B9-D179-4947-A193-99C8CECC409F}">
      <dsp:nvSpPr>
        <dsp:cNvPr id="0" name=""/>
        <dsp:cNvSpPr/>
      </dsp:nvSpPr>
      <dsp:spPr>
        <a:xfrm rot="1800000">
          <a:off x="4741642" y="3370747"/>
          <a:ext cx="7770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7039" y="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D9623-7BCC-44CC-BC17-84D2A721E2FF}">
      <dsp:nvSpPr>
        <dsp:cNvPr id="0" name=""/>
        <dsp:cNvSpPr/>
      </dsp:nvSpPr>
      <dsp:spPr>
        <a:xfrm>
          <a:off x="5466630" y="3372761"/>
          <a:ext cx="909718" cy="909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Nurse</a:t>
          </a:r>
          <a:endParaRPr lang="en-US" sz="1900" kern="1200" dirty="0"/>
        </a:p>
      </dsp:txBody>
      <dsp:txXfrm>
        <a:off x="5511039" y="3417170"/>
        <a:ext cx="820900" cy="820900"/>
      </dsp:txXfrm>
    </dsp:sp>
    <dsp:sp modelId="{9EBBCEA2-9714-4F9F-B504-89D248B97281}">
      <dsp:nvSpPr>
        <dsp:cNvPr id="0" name=""/>
        <dsp:cNvSpPr/>
      </dsp:nvSpPr>
      <dsp:spPr>
        <a:xfrm rot="9000000">
          <a:off x="2710917" y="3370747"/>
          <a:ext cx="7770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7039" y="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C0471-7F93-4A9E-AFC7-442578D96317}">
      <dsp:nvSpPr>
        <dsp:cNvPr id="0" name=""/>
        <dsp:cNvSpPr/>
      </dsp:nvSpPr>
      <dsp:spPr>
        <a:xfrm>
          <a:off x="1853251" y="3372761"/>
          <a:ext cx="909718" cy="909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Patient</a:t>
          </a:r>
          <a:endParaRPr lang="en-US" sz="1700" kern="1200" dirty="0"/>
        </a:p>
      </dsp:txBody>
      <dsp:txXfrm>
        <a:off x="1897660" y="3417170"/>
        <a:ext cx="820900" cy="820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E0641-1E7C-4295-BA6B-0F646B055EB1}">
      <dsp:nvSpPr>
        <dsp:cNvPr id="0" name=""/>
        <dsp:cNvSpPr/>
      </dsp:nvSpPr>
      <dsp:spPr>
        <a:xfrm rot="2561719">
          <a:off x="2430883" y="3579253"/>
          <a:ext cx="774702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774702" y="2812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1816-36BF-4338-9F07-B57848F08B34}">
      <dsp:nvSpPr>
        <dsp:cNvPr id="0" name=""/>
        <dsp:cNvSpPr/>
      </dsp:nvSpPr>
      <dsp:spPr>
        <a:xfrm>
          <a:off x="2533543" y="2524575"/>
          <a:ext cx="861046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861046" y="2812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5477A-2B9D-4DA5-B774-B8E1AAC80EAB}">
      <dsp:nvSpPr>
        <dsp:cNvPr id="0" name=""/>
        <dsp:cNvSpPr/>
      </dsp:nvSpPr>
      <dsp:spPr>
        <a:xfrm rot="19038281">
          <a:off x="2430883" y="1469896"/>
          <a:ext cx="774702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774702" y="2812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9B947-6638-44F0-BA79-65C2C9548BE4}">
      <dsp:nvSpPr>
        <dsp:cNvPr id="0" name=""/>
        <dsp:cNvSpPr/>
      </dsp:nvSpPr>
      <dsp:spPr>
        <a:xfrm>
          <a:off x="627817" y="1524006"/>
          <a:ext cx="2094570" cy="20573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2D1A8-0797-4B78-98AA-D76BA1B3A2AC}">
      <dsp:nvSpPr>
        <dsp:cNvPr id="0" name=""/>
        <dsp:cNvSpPr/>
      </dsp:nvSpPr>
      <dsp:spPr>
        <a:xfrm>
          <a:off x="2907915" y="602"/>
          <a:ext cx="1471612" cy="147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Doctor</a:t>
          </a:r>
          <a:endParaRPr lang="en-US" sz="2300" kern="1200" dirty="0"/>
        </a:p>
      </dsp:txBody>
      <dsp:txXfrm>
        <a:off x="3123428" y="216115"/>
        <a:ext cx="1040586" cy="1040586"/>
      </dsp:txXfrm>
    </dsp:sp>
    <dsp:sp modelId="{EC72E512-EC4F-418F-9988-8F57B515A239}">
      <dsp:nvSpPr>
        <dsp:cNvPr id="0" name=""/>
        <dsp:cNvSpPr/>
      </dsp:nvSpPr>
      <dsp:spPr>
        <a:xfrm>
          <a:off x="4526689" y="602"/>
          <a:ext cx="2207418" cy="147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Doctor List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Doctor Modify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Doctor Delete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Doctor Add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</dsp:txBody>
      <dsp:txXfrm>
        <a:off x="4526689" y="602"/>
        <a:ext cx="2207418" cy="1471612"/>
      </dsp:txXfrm>
    </dsp:sp>
    <dsp:sp modelId="{7298F6F3-6692-4E0E-8BE8-8B178800376C}">
      <dsp:nvSpPr>
        <dsp:cNvPr id="0" name=""/>
        <dsp:cNvSpPr/>
      </dsp:nvSpPr>
      <dsp:spPr>
        <a:xfrm>
          <a:off x="3394589" y="1816893"/>
          <a:ext cx="1471612" cy="147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Patient</a:t>
          </a:r>
          <a:endParaRPr lang="en-US" sz="2300" kern="1200" dirty="0"/>
        </a:p>
      </dsp:txBody>
      <dsp:txXfrm>
        <a:off x="3610102" y="2032406"/>
        <a:ext cx="1040586" cy="1040586"/>
      </dsp:txXfrm>
    </dsp:sp>
    <dsp:sp modelId="{3F1E8D0E-B96E-4033-B828-03EA92B421A1}">
      <dsp:nvSpPr>
        <dsp:cNvPr id="0" name=""/>
        <dsp:cNvSpPr/>
      </dsp:nvSpPr>
      <dsp:spPr>
        <a:xfrm>
          <a:off x="5013363" y="1816893"/>
          <a:ext cx="2207418" cy="147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Patient List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Patient Modify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Patient Delete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Patient Add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</dsp:txBody>
      <dsp:txXfrm>
        <a:off x="5013363" y="1816893"/>
        <a:ext cx="2207418" cy="1471612"/>
      </dsp:txXfrm>
    </dsp:sp>
    <dsp:sp modelId="{97D2D6EE-ED52-4A97-ACE3-F042E6CA7C10}">
      <dsp:nvSpPr>
        <dsp:cNvPr id="0" name=""/>
        <dsp:cNvSpPr/>
      </dsp:nvSpPr>
      <dsp:spPr>
        <a:xfrm>
          <a:off x="2907915" y="3633185"/>
          <a:ext cx="1471612" cy="147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Nurse</a:t>
          </a:r>
          <a:endParaRPr lang="en-US" sz="2300" kern="1200" dirty="0"/>
        </a:p>
      </dsp:txBody>
      <dsp:txXfrm>
        <a:off x="3123428" y="3848698"/>
        <a:ext cx="1040586" cy="1040586"/>
      </dsp:txXfrm>
    </dsp:sp>
    <dsp:sp modelId="{1D528B3F-E123-44A1-AC26-8FD9C4211A09}">
      <dsp:nvSpPr>
        <dsp:cNvPr id="0" name=""/>
        <dsp:cNvSpPr/>
      </dsp:nvSpPr>
      <dsp:spPr>
        <a:xfrm>
          <a:off x="4526689" y="3633185"/>
          <a:ext cx="2207418" cy="147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Nurse List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Nurse Modify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Nurse Delete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Nurse Add</a:t>
          </a:r>
          <a:endParaRPr lang="en-US" sz="1800" kern="1200" dirty="0">
            <a:solidFill>
              <a:schemeClr val="accent5">
                <a:lumMod val="60000"/>
                <a:lumOff val="40000"/>
              </a:schemeClr>
            </a:solidFill>
          </a:endParaRPr>
        </a:p>
      </dsp:txBody>
      <dsp:txXfrm>
        <a:off x="4526689" y="3633185"/>
        <a:ext cx="2207418" cy="1471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8DA348-0601-457C-BF15-3F388228C38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A02398-7807-4831-AADB-43ECC2BEB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Welcome to Our Presentation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CSE 103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9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Project Console Layout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558823"/>
            <a:ext cx="6858000" cy="4682775"/>
          </a:xfrm>
        </p:spPr>
      </p:pic>
    </p:spTree>
    <p:extLst>
      <p:ext uri="{BB962C8B-B14F-4D97-AF65-F5344CB8AC3E}">
        <p14:creationId xmlns:p14="http://schemas.microsoft.com/office/powerpoint/2010/main" xmlns="" val="25112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Graphics </a:t>
            </a:r>
            <a:r>
              <a:rPr lang="en-US" smtClean="0"/>
              <a:t>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Graphics Project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48254"/>
            <a:ext cx="5620609" cy="44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77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Thanks To All</a:t>
            </a:r>
          </a:p>
          <a:p>
            <a:pPr marL="109728" indent="0">
              <a:buNone/>
            </a:pPr>
            <a:endParaRPr lang="en-US" sz="5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09728" indent="0">
              <a:buNone/>
            </a:pP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05200"/>
            <a:ext cx="2679593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134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4164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800" dirty="0" smtClean="0"/>
              <a:t>   </a:t>
            </a:r>
            <a:r>
              <a:rPr lang="en-US" sz="4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Hospital</a:t>
            </a:r>
          </a:p>
          <a:p>
            <a:pPr marL="109728" indent="0">
              <a:buNone/>
            </a:pPr>
            <a:r>
              <a:rPr lang="en-US" sz="4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Management</a:t>
            </a:r>
          </a:p>
          <a:p>
            <a:pPr marL="109728" indent="0">
              <a:buNone/>
            </a:pP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371600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Presentation Topic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2438400"/>
            <a:ext cx="3852333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0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14600"/>
            <a:ext cx="7848600" cy="3492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Group members:</a:t>
            </a:r>
          </a:p>
          <a:p>
            <a:pPr marL="109728" indent="0">
              <a:buNone/>
            </a:pP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en-US" sz="3600" dirty="0" smtClean="0">
                <a:solidFill>
                  <a:schemeClr val="accent3"/>
                </a:solidFill>
              </a:rPr>
              <a:t>         </a:t>
            </a:r>
            <a:r>
              <a:rPr lang="en-U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Arifur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ahman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  13101085</a:t>
            </a:r>
          </a:p>
          <a:p>
            <a:pPr marL="109728" indent="0">
              <a:buNone/>
            </a:pP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Sanjida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Sultana-13101088</a:t>
            </a:r>
          </a:p>
          <a:p>
            <a:pPr marL="109728" indent="0">
              <a:buNone/>
            </a:pP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Sabrina Afrin-    12201054</a:t>
            </a:r>
          </a:p>
          <a:p>
            <a:pPr marL="109728" indent="0">
              <a:buNone/>
            </a:pP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Course Co-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ordinator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Asif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Hossain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47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481328"/>
            <a:ext cx="6477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Slide Content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Application of Our Project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Equipments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Flow Chart &amp; Diagram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Information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Topics: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4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8536077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   Contents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4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effectLst/>
                <a:latin typeface="Trebuchet MS"/>
              </a:rPr>
              <a:t>WHAT IS </a:t>
            </a:r>
            <a:r>
              <a:rPr lang="en-US" sz="3600" b="0" dirty="0" smtClean="0">
                <a:solidFill>
                  <a:schemeClr val="accent1">
                    <a:lumMod val="75000"/>
                  </a:schemeClr>
                </a:solidFill>
                <a:effectLst/>
                <a:latin typeface="Trebuchet MS"/>
              </a:rPr>
              <a:t>HOSPITAL MANAGEMENT</a:t>
            </a:r>
            <a:r>
              <a:rPr lang="en-US" sz="3600" b="0" dirty="0">
                <a:solidFill>
                  <a:srgbClr val="7030A0"/>
                </a:solidFill>
                <a:effectLst/>
                <a:latin typeface="Trebuchet MS"/>
              </a:rPr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8800"/>
            <a:ext cx="7848600" cy="41784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Hospital Management provides a direct link between healthcare facilities and those supplying the services they need. This procurement and reference resource provides a one-stop-shop for professionals and decision makers within the hospital management,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doctor, nurse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patient care industries.</a:t>
            </a:r>
          </a:p>
        </p:txBody>
      </p:sp>
    </p:spTree>
    <p:extLst>
      <p:ext uri="{BB962C8B-B14F-4D97-AF65-F5344CB8AC3E}">
        <p14:creationId xmlns:p14="http://schemas.microsoft.com/office/powerpoint/2010/main" xmlns="" val="12719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50672687"/>
              </p:ext>
            </p:extLst>
          </p:nvPr>
        </p:nvGraphicFramePr>
        <p:xfrm>
          <a:off x="685800" y="1447800"/>
          <a:ext cx="7848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Flow Chart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3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133600"/>
            <a:ext cx="7848600" cy="38736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 the database maintain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properly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Doctor maintain record manually.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Patient maintain record manually.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Nurse maintain record manually.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Future Work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286000"/>
            <a:ext cx="7772400" cy="3721291"/>
          </a:xfrm>
        </p:spPr>
        <p:txBody>
          <a:bodyPr/>
          <a:lstStyle/>
          <a:p>
            <a:pPr algn="just">
              <a:buFont typeface="Arial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System will maintain through internet.</a:t>
            </a:r>
          </a:p>
          <a:p>
            <a:pPr algn="just">
              <a:buFont typeface="Arial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Data will store in internet database.</a:t>
            </a:r>
          </a:p>
          <a:p>
            <a:pPr algn="just">
              <a:buFont typeface="Arial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Patient can contact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doctor through internet.</a:t>
            </a:r>
          </a:p>
          <a:p>
            <a:pPr algn="just">
              <a:buFont typeface="Arial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Patient update will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also maintain through internet.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8001000" cy="73183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Information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01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</TotalTime>
  <Words>198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Welcome to Our Presentation</vt:lpstr>
      <vt:lpstr>         Presentation Topic</vt:lpstr>
      <vt:lpstr>  Course Co-ordinator         Asif Hossain</vt:lpstr>
      <vt:lpstr>Topics:</vt:lpstr>
      <vt:lpstr>                 Contents</vt:lpstr>
      <vt:lpstr>WHAT IS HOSPITAL MANAGEMENT?</vt:lpstr>
      <vt:lpstr>Flow Chart</vt:lpstr>
      <vt:lpstr>Future Work</vt:lpstr>
      <vt:lpstr>Information</vt:lpstr>
      <vt:lpstr>Project Console Layout</vt:lpstr>
      <vt:lpstr>         Graphics Project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HP-PC</dc:creator>
  <cp:lastModifiedBy>User</cp:lastModifiedBy>
  <cp:revision>34</cp:revision>
  <dcterms:created xsi:type="dcterms:W3CDTF">2014-03-26T09:04:15Z</dcterms:created>
  <dcterms:modified xsi:type="dcterms:W3CDTF">2014-03-27T02:16:30Z</dcterms:modified>
</cp:coreProperties>
</file>