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9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FA8"/>
    <a:srgbClr val="2FFF8D"/>
    <a:srgbClr val="F8EB9A"/>
    <a:srgbClr val="EFF692"/>
    <a:srgbClr val="4CA3F2"/>
    <a:srgbClr val="3FCD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Book in stock</a:t>
            </a:r>
            <a:endParaRPr lang="en-US" dirty="0"/>
          </a:p>
        </c:rich>
      </c:tx>
      <c:layout/>
      <c:overlay val="0"/>
      <c:spPr>
        <a:noFill/>
        <a:ln>
          <a:solidFill>
            <a:schemeClr val="accent1">
              <a:lumMod val="40000"/>
              <a:lumOff val="60000"/>
            </a:schemeClr>
          </a:solidFill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9642064988355326E-2"/>
          <c:y val="0.13241812950434023"/>
          <c:w val="0.95096826365014231"/>
          <c:h val="0.688876088912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Book_stock_1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Programming</c:v>
                </c:pt>
                <c:pt idx="1">
                  <c:v>Hardwaring</c:v>
                </c:pt>
                <c:pt idx="2">
                  <c:v>Networking</c:v>
                </c:pt>
                <c:pt idx="3">
                  <c:v>Graphics </c:v>
                </c:pt>
                <c:pt idx="4">
                  <c:v>Web application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</c:v>
                </c:pt>
                <c:pt idx="1">
                  <c:v>4</c:v>
                </c:pt>
                <c:pt idx="2">
                  <c:v>4</c:v>
                </c:pt>
                <c:pt idx="3">
                  <c:v>3.9</c:v>
                </c:pt>
                <c:pt idx="4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Book_stock_2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Programming</c:v>
                </c:pt>
                <c:pt idx="1">
                  <c:v>Hardwaring</c:v>
                </c:pt>
                <c:pt idx="2">
                  <c:v>Networking</c:v>
                </c:pt>
                <c:pt idx="3">
                  <c:v>Graphics </c:v>
                </c:pt>
                <c:pt idx="4">
                  <c:v>Web application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7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Book_stock_3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Programming</c:v>
                </c:pt>
                <c:pt idx="1">
                  <c:v>Hardwaring</c:v>
                </c:pt>
                <c:pt idx="2">
                  <c:v>Networking</c:v>
                </c:pt>
                <c:pt idx="3">
                  <c:v>Graphics </c:v>
                </c:pt>
                <c:pt idx="4">
                  <c:v>Web application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8.9</c:v>
                </c:pt>
                <c:pt idx="1">
                  <c:v>2.5</c:v>
                </c:pt>
                <c:pt idx="2">
                  <c:v>8</c:v>
                </c:pt>
                <c:pt idx="3">
                  <c:v>8</c:v>
                </c:pt>
                <c:pt idx="4">
                  <c:v>5.5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Book_stock_4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Programming</c:v>
                </c:pt>
                <c:pt idx="1">
                  <c:v>Hardwaring</c:v>
                </c:pt>
                <c:pt idx="2">
                  <c:v>Networking</c:v>
                </c:pt>
                <c:pt idx="3">
                  <c:v>Graphics </c:v>
                </c:pt>
                <c:pt idx="4">
                  <c:v>Web application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10</c:v>
                </c:pt>
                <c:pt idx="3">
                  <c:v>3.5</c:v>
                </c:pt>
                <c:pt idx="4">
                  <c:v>3.5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Book_stock_5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Programming</c:v>
                </c:pt>
                <c:pt idx="1">
                  <c:v>Hardwaring</c:v>
                </c:pt>
                <c:pt idx="2">
                  <c:v>Networking</c:v>
                </c:pt>
                <c:pt idx="3">
                  <c:v>Graphics </c:v>
                </c:pt>
                <c:pt idx="4">
                  <c:v>Web application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7</c:v>
                </c:pt>
                <c:pt idx="3">
                  <c:v>3.5</c:v>
                </c:pt>
                <c:pt idx="4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16160"/>
        <c:axId val="22317696"/>
      </c:barChart>
      <c:catAx>
        <c:axId val="223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17696"/>
        <c:crosses val="autoZero"/>
        <c:auto val="1"/>
        <c:lblAlgn val="ctr"/>
        <c:lblOffset val="100"/>
        <c:noMultiLvlLbl val="0"/>
      </c:catAx>
      <c:valAx>
        <c:axId val="2231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16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5BA26-DAEE-4C29-A126-73F34BB1F53F}" type="doc">
      <dgm:prSet loTypeId="urn:microsoft.com/office/officeart/2008/layout/AlternatingHexagon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996CF1-742B-4FC7-A09E-8EE04F798BBB}">
      <dgm:prSet phldrT="[Text]" custT="1"/>
      <dgm:spPr/>
      <dgm:t>
        <a:bodyPr/>
        <a:lstStyle/>
        <a:p>
          <a:r>
            <a:rPr lang="en-US" sz="2300" b="1" i="1" dirty="0" smtClean="0">
              <a:latin typeface="Comic Sans MS" panose="030F0702030302020204" pitchFamily="66" charset="0"/>
            </a:rPr>
            <a:t>Book ID</a:t>
          </a:r>
          <a:endParaRPr lang="en-US" sz="2300" b="1" i="1" dirty="0">
            <a:latin typeface="Comic Sans MS" panose="030F0702030302020204" pitchFamily="66" charset="0"/>
          </a:endParaRPr>
        </a:p>
      </dgm:t>
    </dgm:pt>
    <dgm:pt modelId="{31E52BFD-8E50-4240-8880-C45F08013808}" type="parTrans" cxnId="{BAB0C0E7-FE09-40D6-B707-DBAE2A9287E1}">
      <dgm:prSet/>
      <dgm:spPr/>
      <dgm:t>
        <a:bodyPr/>
        <a:lstStyle/>
        <a:p>
          <a:endParaRPr lang="en-US"/>
        </a:p>
      </dgm:t>
    </dgm:pt>
    <dgm:pt modelId="{5322CCCD-65DE-4159-987F-0B596B733A49}" type="sibTrans" cxnId="{BAB0C0E7-FE09-40D6-B707-DBAE2A9287E1}">
      <dgm:prSet/>
      <dgm:spPr/>
      <dgm:t>
        <a:bodyPr/>
        <a:lstStyle/>
        <a:p>
          <a:r>
            <a:rPr lang="en-US" b="1" i="1" dirty="0" smtClean="0">
              <a:latin typeface="Comic Sans MS" panose="030F0702030302020204" pitchFamily="66" charset="0"/>
              <a:cs typeface="Arabic Typesetting" panose="03020402040406030203" pitchFamily="66" charset="-78"/>
            </a:rPr>
            <a:t>Book Name</a:t>
          </a:r>
          <a:endParaRPr lang="en-US" b="1" i="1" dirty="0">
            <a:latin typeface="Comic Sans MS" panose="030F0702030302020204" pitchFamily="66" charset="0"/>
            <a:cs typeface="Arabic Typesetting" panose="03020402040406030203" pitchFamily="66" charset="-78"/>
          </a:endParaRPr>
        </a:p>
      </dgm:t>
    </dgm:pt>
    <dgm:pt modelId="{688D735A-E2E0-4F02-AF98-76246B5F55E8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44D026E-4F44-4E7C-9669-1DC4AD8B17DD}" type="parTrans" cxnId="{8DDECC24-900F-471A-88DF-AC04B5B3D192}">
      <dgm:prSet/>
      <dgm:spPr/>
      <dgm:t>
        <a:bodyPr/>
        <a:lstStyle/>
        <a:p>
          <a:endParaRPr lang="en-US"/>
        </a:p>
      </dgm:t>
    </dgm:pt>
    <dgm:pt modelId="{1E6F0F63-81BB-4C9A-8FD1-C61B0F38B902}" type="sibTrans" cxnId="{8DDECC24-900F-471A-88DF-AC04B5B3D192}">
      <dgm:prSet/>
      <dgm:spPr/>
      <dgm:t>
        <a:bodyPr/>
        <a:lstStyle/>
        <a:p>
          <a:endParaRPr lang="en-US"/>
        </a:p>
      </dgm:t>
    </dgm:pt>
    <dgm:pt modelId="{A4BC2BE2-86FD-4C3F-8FAF-4E8E7D717A21}">
      <dgm:prSet phldrT="[Text]" custT="1"/>
      <dgm:spPr/>
      <dgm:t>
        <a:bodyPr/>
        <a:lstStyle/>
        <a:p>
          <a:r>
            <a:rPr lang="en-US" sz="1700" b="1" i="1" dirty="0" smtClean="0">
              <a:latin typeface="Comic Sans MS" panose="030F0702030302020204" pitchFamily="66" charset="0"/>
            </a:rPr>
            <a:t>Author Name</a:t>
          </a:r>
          <a:endParaRPr lang="en-US" sz="1700" b="1" i="1" dirty="0">
            <a:latin typeface="Comic Sans MS" panose="030F0702030302020204" pitchFamily="66" charset="0"/>
          </a:endParaRPr>
        </a:p>
      </dgm:t>
    </dgm:pt>
    <dgm:pt modelId="{705E4521-6A32-4693-96FB-27BC8A6F9BDB}" type="parTrans" cxnId="{96B2C2EA-2736-41EF-9485-B912B172FD1E}">
      <dgm:prSet/>
      <dgm:spPr/>
      <dgm:t>
        <a:bodyPr/>
        <a:lstStyle/>
        <a:p>
          <a:endParaRPr lang="en-US"/>
        </a:p>
      </dgm:t>
    </dgm:pt>
    <dgm:pt modelId="{2AE71B9B-FF59-48C7-869E-A9BCDC3E33C7}" type="sibTrans" cxnId="{96B2C2EA-2736-41EF-9485-B912B172FD1E}">
      <dgm:prSet custT="1"/>
      <dgm:spPr/>
      <dgm:t>
        <a:bodyPr/>
        <a:lstStyle/>
        <a:p>
          <a:r>
            <a:rPr lang="en-US" sz="2300" b="1" i="1" smtClean="0">
              <a:latin typeface="Comic Sans MS" panose="030F0702030302020204" pitchFamily="66" charset="0"/>
            </a:rPr>
            <a:t>Publisher Name</a:t>
          </a:r>
          <a:endParaRPr lang="en-US" sz="2300" b="1" i="1" dirty="0">
            <a:latin typeface="Comic Sans MS" panose="030F0702030302020204" pitchFamily="66" charset="0"/>
          </a:endParaRPr>
        </a:p>
      </dgm:t>
    </dgm:pt>
    <dgm:pt modelId="{985ED52F-9175-4881-B5BB-4E74E9E238A9}">
      <dgm:prSet phldrT="[Text]" custT="1"/>
      <dgm:spPr/>
      <dgm:t>
        <a:bodyPr/>
        <a:lstStyle/>
        <a:p>
          <a:r>
            <a:rPr lang="en-US" sz="3600" b="1" i="1" dirty="0" smtClean="0">
              <a:solidFill>
                <a:srgbClr val="00B0F0"/>
              </a:solidFill>
              <a:latin typeface="Comic Sans MS" panose="030F0702030302020204" pitchFamily="66" charset="0"/>
            </a:rPr>
            <a:t>Book Category</a:t>
          </a:r>
          <a:endParaRPr lang="en-US" sz="3600" b="1" i="1" dirty="0">
            <a:solidFill>
              <a:srgbClr val="00B0F0"/>
            </a:solidFill>
            <a:latin typeface="Comic Sans MS" panose="030F0702030302020204" pitchFamily="66" charset="0"/>
          </a:endParaRPr>
        </a:p>
      </dgm:t>
    </dgm:pt>
    <dgm:pt modelId="{1A1681A9-6E3C-49EA-B06B-E82E6F4EC515}" type="parTrans" cxnId="{E5A67EBD-7023-4624-899C-9068C79A760D}">
      <dgm:prSet/>
      <dgm:spPr/>
      <dgm:t>
        <a:bodyPr/>
        <a:lstStyle/>
        <a:p>
          <a:endParaRPr lang="en-US"/>
        </a:p>
      </dgm:t>
    </dgm:pt>
    <dgm:pt modelId="{B589B31E-4888-409C-9BCE-C5231F8D7900}" type="sibTrans" cxnId="{E5A67EBD-7023-4624-899C-9068C79A760D}">
      <dgm:prSet/>
      <dgm:spPr/>
      <dgm:t>
        <a:bodyPr/>
        <a:lstStyle/>
        <a:p>
          <a:endParaRPr lang="en-US"/>
        </a:p>
      </dgm:t>
    </dgm:pt>
    <dgm:pt modelId="{1767B592-05F8-4DA8-A0FE-C5873A073D1B}">
      <dgm:prSet phldrT="[Text]" custT="1"/>
      <dgm:spPr/>
      <dgm:t>
        <a:bodyPr/>
        <a:lstStyle/>
        <a:p>
          <a:r>
            <a:rPr lang="en-US" sz="2300" b="1" i="1" dirty="0" smtClean="0">
              <a:latin typeface="Comic Sans MS" panose="030F0702030302020204" pitchFamily="66" charset="0"/>
            </a:rPr>
            <a:t>Borrower</a:t>
          </a:r>
        </a:p>
        <a:p>
          <a:r>
            <a:rPr lang="en-US" sz="2300" b="1" i="1" dirty="0" smtClean="0">
              <a:latin typeface="Comic Sans MS" panose="030F0702030302020204" pitchFamily="66" charset="0"/>
            </a:rPr>
            <a:t>ID</a:t>
          </a:r>
          <a:endParaRPr lang="en-US" sz="2300" b="1" i="1" dirty="0">
            <a:latin typeface="Comic Sans MS" panose="030F0702030302020204" pitchFamily="66" charset="0"/>
          </a:endParaRPr>
        </a:p>
      </dgm:t>
    </dgm:pt>
    <dgm:pt modelId="{82181FAD-7362-4CD1-A92E-06BCE468A1A6}" type="parTrans" cxnId="{5C877DD1-DA6E-4099-92B3-D6DE58015CD5}">
      <dgm:prSet/>
      <dgm:spPr/>
      <dgm:t>
        <a:bodyPr/>
        <a:lstStyle/>
        <a:p>
          <a:endParaRPr lang="en-US"/>
        </a:p>
      </dgm:t>
    </dgm:pt>
    <dgm:pt modelId="{42F0495F-0984-42F4-891D-E3A5DAA2AADF}" type="sibTrans" cxnId="{5C877DD1-DA6E-4099-92B3-D6DE58015CD5}">
      <dgm:prSet custT="1"/>
      <dgm:spPr/>
      <dgm:t>
        <a:bodyPr/>
        <a:lstStyle/>
        <a:p>
          <a:r>
            <a:rPr lang="en-US" sz="2300" b="1" i="1" smtClean="0">
              <a:latin typeface="Comic Sans MS" panose="030F0702030302020204" pitchFamily="66" charset="0"/>
            </a:rPr>
            <a:t>Book in Stock</a:t>
          </a:r>
          <a:endParaRPr lang="en-US" sz="2300" b="1" i="1" dirty="0">
            <a:latin typeface="Comic Sans MS" panose="030F0702030302020204" pitchFamily="66" charset="0"/>
          </a:endParaRPr>
        </a:p>
      </dgm:t>
    </dgm:pt>
    <dgm:pt modelId="{DF8E24D7-652E-42FC-9710-E6A1003B9A14}">
      <dgm:prSet phldrT="[Text]"/>
      <dgm:spPr/>
      <dgm:t>
        <a:bodyPr/>
        <a:lstStyle/>
        <a:p>
          <a:r>
            <a:rPr lang="en-US" dirty="0" smtClean="0"/>
            <a:t> </a:t>
          </a:r>
        </a:p>
        <a:p>
          <a:endParaRPr lang="en-US" dirty="0"/>
        </a:p>
      </dgm:t>
    </dgm:pt>
    <dgm:pt modelId="{F777ED1A-E5DA-4B75-971C-82BFF3616D5A}" type="parTrans" cxnId="{864DD264-394B-4CC8-83E1-405BAEEC0933}">
      <dgm:prSet/>
      <dgm:spPr/>
      <dgm:t>
        <a:bodyPr/>
        <a:lstStyle/>
        <a:p>
          <a:endParaRPr lang="en-US"/>
        </a:p>
      </dgm:t>
    </dgm:pt>
    <dgm:pt modelId="{527ECE73-77EE-4E66-8A03-E19126B3CA96}" type="sibTrans" cxnId="{864DD264-394B-4CC8-83E1-405BAEEC0933}">
      <dgm:prSet/>
      <dgm:spPr/>
      <dgm:t>
        <a:bodyPr/>
        <a:lstStyle/>
        <a:p>
          <a:endParaRPr lang="en-US"/>
        </a:p>
      </dgm:t>
    </dgm:pt>
    <dgm:pt modelId="{8FF17835-B37D-45EB-BA2C-4E4DFE65F481}" type="pres">
      <dgm:prSet presAssocID="{AD55BA26-DAEE-4C29-A126-73F34BB1F53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D47863A-B16E-405D-A851-FC3ED3FB7196}" type="pres">
      <dgm:prSet presAssocID="{AC996CF1-742B-4FC7-A09E-8EE04F798BBB}" presName="composite" presStyleCnt="0"/>
      <dgm:spPr/>
    </dgm:pt>
    <dgm:pt modelId="{D96657E3-003B-4371-A967-AD729C9923AC}" type="pres">
      <dgm:prSet presAssocID="{AC996CF1-742B-4FC7-A09E-8EE04F798BBB}" presName="Parent1" presStyleLbl="node1" presStyleIdx="0" presStyleCnt="6" custLinFactNeighborX="19224" custLinFactNeighborY="139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3F33AC-D86A-4410-B0D8-B1ED3EC020B5}" type="pres">
      <dgm:prSet presAssocID="{AC996CF1-742B-4FC7-A09E-8EE04F798BB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B7C26-A5EF-45F1-B84D-4ED9714995EB}" type="pres">
      <dgm:prSet presAssocID="{AC996CF1-742B-4FC7-A09E-8EE04F798BBB}" presName="BalanceSpacing" presStyleCnt="0"/>
      <dgm:spPr/>
    </dgm:pt>
    <dgm:pt modelId="{0F38FFB8-4B74-4143-93A4-AC6E3ED3983C}" type="pres">
      <dgm:prSet presAssocID="{AC996CF1-742B-4FC7-A09E-8EE04F798BBB}" presName="BalanceSpacing1" presStyleCnt="0"/>
      <dgm:spPr/>
    </dgm:pt>
    <dgm:pt modelId="{EB544D28-73EE-4533-B700-E5F8164BCD47}" type="pres">
      <dgm:prSet presAssocID="{5322CCCD-65DE-4159-987F-0B596B733A49}" presName="Accent1Text" presStyleLbl="node1" presStyleIdx="1" presStyleCnt="6" custLinFactNeighborX="12816" custLinFactNeighborY="2787"/>
      <dgm:spPr/>
      <dgm:t>
        <a:bodyPr/>
        <a:lstStyle/>
        <a:p>
          <a:endParaRPr lang="en-US"/>
        </a:p>
      </dgm:t>
    </dgm:pt>
    <dgm:pt modelId="{E44CA0A0-D25F-479D-BEA8-A5ADF8A09878}" type="pres">
      <dgm:prSet presAssocID="{5322CCCD-65DE-4159-987F-0B596B733A49}" presName="spaceBetweenRectangles" presStyleCnt="0"/>
      <dgm:spPr/>
    </dgm:pt>
    <dgm:pt modelId="{E78D9D92-21C9-47E1-9E22-C79062646122}" type="pres">
      <dgm:prSet presAssocID="{A4BC2BE2-86FD-4C3F-8FAF-4E8E7D717A21}" presName="composite" presStyleCnt="0"/>
      <dgm:spPr/>
    </dgm:pt>
    <dgm:pt modelId="{F6EC6F81-A613-49E4-AC6F-95CEACE40A16}" type="pres">
      <dgm:prSet presAssocID="{A4BC2BE2-86FD-4C3F-8FAF-4E8E7D717A2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81A68-B021-421A-9B5C-A89609F1ED5E}" type="pres">
      <dgm:prSet presAssocID="{A4BC2BE2-86FD-4C3F-8FAF-4E8E7D717A21}" presName="Childtext1" presStyleLbl="revTx" presStyleIdx="1" presStyleCnt="3" custScaleX="164333" custScaleY="134017" custLinFactNeighborX="-46361" custLinFactNeighborY="232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EF393-4E7B-4567-A5E9-BC027C796BFB}" type="pres">
      <dgm:prSet presAssocID="{A4BC2BE2-86FD-4C3F-8FAF-4E8E7D717A21}" presName="BalanceSpacing" presStyleCnt="0"/>
      <dgm:spPr/>
    </dgm:pt>
    <dgm:pt modelId="{E7992B3F-0404-4D35-B491-C820979E73CA}" type="pres">
      <dgm:prSet presAssocID="{A4BC2BE2-86FD-4C3F-8FAF-4E8E7D717A21}" presName="BalanceSpacing1" presStyleCnt="0"/>
      <dgm:spPr/>
    </dgm:pt>
    <dgm:pt modelId="{BFEDA234-91C9-4858-A898-D3E524400575}" type="pres">
      <dgm:prSet presAssocID="{2AE71B9B-FF59-48C7-869E-A9BCDC3E33C7}" presName="Accent1Text" presStyleLbl="node1" presStyleIdx="3" presStyleCnt="6"/>
      <dgm:spPr/>
      <dgm:t>
        <a:bodyPr/>
        <a:lstStyle/>
        <a:p>
          <a:endParaRPr lang="en-US"/>
        </a:p>
      </dgm:t>
    </dgm:pt>
    <dgm:pt modelId="{F30D44A0-C51E-40FD-9DC7-F42300DF295A}" type="pres">
      <dgm:prSet presAssocID="{2AE71B9B-FF59-48C7-869E-A9BCDC3E33C7}" presName="spaceBetweenRectangles" presStyleCnt="0"/>
      <dgm:spPr/>
    </dgm:pt>
    <dgm:pt modelId="{864CCFFC-93AD-4C96-8E90-688797224088}" type="pres">
      <dgm:prSet presAssocID="{1767B592-05F8-4DA8-A0FE-C5873A073D1B}" presName="composite" presStyleCnt="0"/>
      <dgm:spPr/>
    </dgm:pt>
    <dgm:pt modelId="{E54AE24C-7620-4545-BC69-BF5E3A3C432A}" type="pres">
      <dgm:prSet presAssocID="{1767B592-05F8-4DA8-A0FE-C5873A073D1B}" presName="Parent1" presStyleLbl="node1" presStyleIdx="4" presStyleCnt="6" custLinFactNeighborX="19224" custLinFactNeighborY="418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DFAA2-5477-4A3B-8741-FEE1A6D368C5}" type="pres">
      <dgm:prSet presAssocID="{1767B592-05F8-4DA8-A0FE-C5873A073D1B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28AAA-F792-410F-911A-4650F214EA80}" type="pres">
      <dgm:prSet presAssocID="{1767B592-05F8-4DA8-A0FE-C5873A073D1B}" presName="BalanceSpacing" presStyleCnt="0"/>
      <dgm:spPr/>
    </dgm:pt>
    <dgm:pt modelId="{F9434767-0EE6-49DB-ADFB-6F17EB33385E}" type="pres">
      <dgm:prSet presAssocID="{1767B592-05F8-4DA8-A0FE-C5873A073D1B}" presName="BalanceSpacing1" presStyleCnt="0"/>
      <dgm:spPr/>
    </dgm:pt>
    <dgm:pt modelId="{E82110F0-2AFD-4748-8D9B-0AA6236A09E7}" type="pres">
      <dgm:prSet presAssocID="{42F0495F-0984-42F4-891D-E3A5DAA2AADF}" presName="Accent1Text" presStyleLbl="node1" presStyleIdx="5" presStyleCnt="6" custLinFactNeighborX="12816" custLinFactNeighborY="1394"/>
      <dgm:spPr/>
      <dgm:t>
        <a:bodyPr/>
        <a:lstStyle/>
        <a:p>
          <a:endParaRPr lang="en-US"/>
        </a:p>
      </dgm:t>
    </dgm:pt>
  </dgm:ptLst>
  <dgm:cxnLst>
    <dgm:cxn modelId="{96B2C2EA-2736-41EF-9485-B912B172FD1E}" srcId="{AD55BA26-DAEE-4C29-A126-73F34BB1F53F}" destId="{A4BC2BE2-86FD-4C3F-8FAF-4E8E7D717A21}" srcOrd="1" destOrd="0" parTransId="{705E4521-6A32-4693-96FB-27BC8A6F9BDB}" sibTransId="{2AE71B9B-FF59-48C7-869E-A9BCDC3E33C7}"/>
    <dgm:cxn modelId="{02D5E63A-2F7B-4067-945D-C159AA7F5758}" type="presOf" srcId="{AC996CF1-742B-4FC7-A09E-8EE04F798BBB}" destId="{D96657E3-003B-4371-A967-AD729C9923AC}" srcOrd="0" destOrd="0" presId="urn:microsoft.com/office/officeart/2008/layout/AlternatingHexagons"/>
    <dgm:cxn modelId="{EE6F83B4-2D55-4767-84B3-913C105D642B}" type="presOf" srcId="{1767B592-05F8-4DA8-A0FE-C5873A073D1B}" destId="{E54AE24C-7620-4545-BC69-BF5E3A3C432A}" srcOrd="0" destOrd="0" presId="urn:microsoft.com/office/officeart/2008/layout/AlternatingHexagons"/>
    <dgm:cxn modelId="{BAB0C0E7-FE09-40D6-B707-DBAE2A9287E1}" srcId="{AD55BA26-DAEE-4C29-A126-73F34BB1F53F}" destId="{AC996CF1-742B-4FC7-A09E-8EE04F798BBB}" srcOrd="0" destOrd="0" parTransId="{31E52BFD-8E50-4240-8880-C45F08013808}" sibTransId="{5322CCCD-65DE-4159-987F-0B596B733A49}"/>
    <dgm:cxn modelId="{799B245C-1A4E-4D14-A479-FAD23A61F777}" type="presOf" srcId="{5322CCCD-65DE-4159-987F-0B596B733A49}" destId="{EB544D28-73EE-4533-B700-E5F8164BCD47}" srcOrd="0" destOrd="0" presId="urn:microsoft.com/office/officeart/2008/layout/AlternatingHexagons"/>
    <dgm:cxn modelId="{E5A67EBD-7023-4624-899C-9068C79A760D}" srcId="{A4BC2BE2-86FD-4C3F-8FAF-4E8E7D717A21}" destId="{985ED52F-9175-4881-B5BB-4E74E9E238A9}" srcOrd="0" destOrd="0" parTransId="{1A1681A9-6E3C-49EA-B06B-E82E6F4EC515}" sibTransId="{B589B31E-4888-409C-9BCE-C5231F8D7900}"/>
    <dgm:cxn modelId="{5C877DD1-DA6E-4099-92B3-D6DE58015CD5}" srcId="{AD55BA26-DAEE-4C29-A126-73F34BB1F53F}" destId="{1767B592-05F8-4DA8-A0FE-C5873A073D1B}" srcOrd="2" destOrd="0" parTransId="{82181FAD-7362-4CD1-A92E-06BCE468A1A6}" sibTransId="{42F0495F-0984-42F4-891D-E3A5DAA2AADF}"/>
    <dgm:cxn modelId="{BB1795DB-9E89-40CD-97B4-1D1A9AE456F8}" type="presOf" srcId="{AD55BA26-DAEE-4C29-A126-73F34BB1F53F}" destId="{8FF17835-B37D-45EB-BA2C-4E4DFE65F481}" srcOrd="0" destOrd="0" presId="urn:microsoft.com/office/officeart/2008/layout/AlternatingHexagons"/>
    <dgm:cxn modelId="{1D2BBFD0-98F8-4273-B325-8AD4EAFD9EAA}" type="presOf" srcId="{2AE71B9B-FF59-48C7-869E-A9BCDC3E33C7}" destId="{BFEDA234-91C9-4858-A898-D3E524400575}" srcOrd="0" destOrd="0" presId="urn:microsoft.com/office/officeart/2008/layout/AlternatingHexagons"/>
    <dgm:cxn modelId="{B43E14BB-4A26-4CDF-B0C8-39BCBD6D824E}" type="presOf" srcId="{985ED52F-9175-4881-B5BB-4E74E9E238A9}" destId="{F9581A68-B021-421A-9B5C-A89609F1ED5E}" srcOrd="0" destOrd="0" presId="urn:microsoft.com/office/officeart/2008/layout/AlternatingHexagons"/>
    <dgm:cxn modelId="{8DDECC24-900F-471A-88DF-AC04B5B3D192}" srcId="{AC996CF1-742B-4FC7-A09E-8EE04F798BBB}" destId="{688D735A-E2E0-4F02-AF98-76246B5F55E8}" srcOrd="0" destOrd="0" parTransId="{744D026E-4F44-4E7C-9669-1DC4AD8B17DD}" sibTransId="{1E6F0F63-81BB-4C9A-8FD1-C61B0F38B902}"/>
    <dgm:cxn modelId="{864DD264-394B-4CC8-83E1-405BAEEC0933}" srcId="{1767B592-05F8-4DA8-A0FE-C5873A073D1B}" destId="{DF8E24D7-652E-42FC-9710-E6A1003B9A14}" srcOrd="0" destOrd="0" parTransId="{F777ED1A-E5DA-4B75-971C-82BFF3616D5A}" sibTransId="{527ECE73-77EE-4E66-8A03-E19126B3CA96}"/>
    <dgm:cxn modelId="{A28EF284-4E52-49FA-84D3-DF21FAB0C78A}" type="presOf" srcId="{688D735A-E2E0-4F02-AF98-76246B5F55E8}" destId="{0D3F33AC-D86A-4410-B0D8-B1ED3EC020B5}" srcOrd="0" destOrd="0" presId="urn:microsoft.com/office/officeart/2008/layout/AlternatingHexagons"/>
    <dgm:cxn modelId="{797FCE60-CCA6-4507-BB7C-7138A5EF2E1B}" type="presOf" srcId="{A4BC2BE2-86FD-4C3F-8FAF-4E8E7D717A21}" destId="{F6EC6F81-A613-49E4-AC6F-95CEACE40A16}" srcOrd="0" destOrd="0" presId="urn:microsoft.com/office/officeart/2008/layout/AlternatingHexagons"/>
    <dgm:cxn modelId="{2C28324B-3F4F-45DB-AFBC-6BA6EE823050}" type="presOf" srcId="{42F0495F-0984-42F4-891D-E3A5DAA2AADF}" destId="{E82110F0-2AFD-4748-8D9B-0AA6236A09E7}" srcOrd="0" destOrd="0" presId="urn:microsoft.com/office/officeart/2008/layout/AlternatingHexagons"/>
    <dgm:cxn modelId="{718F8D8C-D798-47E7-A2D9-2F59FDB38CAE}" type="presOf" srcId="{DF8E24D7-652E-42FC-9710-E6A1003B9A14}" destId="{95CDFAA2-5477-4A3B-8741-FEE1A6D368C5}" srcOrd="0" destOrd="0" presId="urn:microsoft.com/office/officeart/2008/layout/AlternatingHexagons"/>
    <dgm:cxn modelId="{4A20A81F-2E41-436C-AF1D-0A75692DC8F5}" type="presParOf" srcId="{8FF17835-B37D-45EB-BA2C-4E4DFE65F481}" destId="{FD47863A-B16E-405D-A851-FC3ED3FB7196}" srcOrd="0" destOrd="0" presId="urn:microsoft.com/office/officeart/2008/layout/AlternatingHexagons"/>
    <dgm:cxn modelId="{64AC3622-43AC-4752-BB02-E4F4AC5A1AD5}" type="presParOf" srcId="{FD47863A-B16E-405D-A851-FC3ED3FB7196}" destId="{D96657E3-003B-4371-A967-AD729C9923AC}" srcOrd="0" destOrd="0" presId="urn:microsoft.com/office/officeart/2008/layout/AlternatingHexagons"/>
    <dgm:cxn modelId="{2CB4AD4B-AD06-4C49-A70D-EC108B27855F}" type="presParOf" srcId="{FD47863A-B16E-405D-A851-FC3ED3FB7196}" destId="{0D3F33AC-D86A-4410-B0D8-B1ED3EC020B5}" srcOrd="1" destOrd="0" presId="urn:microsoft.com/office/officeart/2008/layout/AlternatingHexagons"/>
    <dgm:cxn modelId="{66B3A3D2-2AF7-48D0-B0CC-DC3DF661FE22}" type="presParOf" srcId="{FD47863A-B16E-405D-A851-FC3ED3FB7196}" destId="{C75B7C26-A5EF-45F1-B84D-4ED9714995EB}" srcOrd="2" destOrd="0" presId="urn:microsoft.com/office/officeart/2008/layout/AlternatingHexagons"/>
    <dgm:cxn modelId="{F2D3B276-A55E-4C09-A54A-FA490F74CD88}" type="presParOf" srcId="{FD47863A-B16E-405D-A851-FC3ED3FB7196}" destId="{0F38FFB8-4B74-4143-93A4-AC6E3ED3983C}" srcOrd="3" destOrd="0" presId="urn:microsoft.com/office/officeart/2008/layout/AlternatingHexagons"/>
    <dgm:cxn modelId="{65A34E17-9C3F-45D3-9E79-6ADBF0B96477}" type="presParOf" srcId="{FD47863A-B16E-405D-A851-FC3ED3FB7196}" destId="{EB544D28-73EE-4533-B700-E5F8164BCD47}" srcOrd="4" destOrd="0" presId="urn:microsoft.com/office/officeart/2008/layout/AlternatingHexagons"/>
    <dgm:cxn modelId="{5C6F2A62-7886-43FE-B720-AF26CB3B6867}" type="presParOf" srcId="{8FF17835-B37D-45EB-BA2C-4E4DFE65F481}" destId="{E44CA0A0-D25F-479D-BEA8-A5ADF8A09878}" srcOrd="1" destOrd="0" presId="urn:microsoft.com/office/officeart/2008/layout/AlternatingHexagons"/>
    <dgm:cxn modelId="{070C2581-A933-4ED9-B77D-A6AC1E480E4E}" type="presParOf" srcId="{8FF17835-B37D-45EB-BA2C-4E4DFE65F481}" destId="{E78D9D92-21C9-47E1-9E22-C79062646122}" srcOrd="2" destOrd="0" presId="urn:microsoft.com/office/officeart/2008/layout/AlternatingHexagons"/>
    <dgm:cxn modelId="{D563F079-3C7F-4089-9B30-5E18AE2DBD36}" type="presParOf" srcId="{E78D9D92-21C9-47E1-9E22-C79062646122}" destId="{F6EC6F81-A613-49E4-AC6F-95CEACE40A16}" srcOrd="0" destOrd="0" presId="urn:microsoft.com/office/officeart/2008/layout/AlternatingHexagons"/>
    <dgm:cxn modelId="{F01B176D-75E8-4677-BE5A-92F669F6FDCE}" type="presParOf" srcId="{E78D9D92-21C9-47E1-9E22-C79062646122}" destId="{F9581A68-B021-421A-9B5C-A89609F1ED5E}" srcOrd="1" destOrd="0" presId="urn:microsoft.com/office/officeart/2008/layout/AlternatingHexagons"/>
    <dgm:cxn modelId="{0A678DA3-E55C-4879-8A55-E96C90B66E5F}" type="presParOf" srcId="{E78D9D92-21C9-47E1-9E22-C79062646122}" destId="{44CEF393-4E7B-4567-A5E9-BC027C796BFB}" srcOrd="2" destOrd="0" presId="urn:microsoft.com/office/officeart/2008/layout/AlternatingHexagons"/>
    <dgm:cxn modelId="{49388FBB-C665-4314-B21A-C646FA94089F}" type="presParOf" srcId="{E78D9D92-21C9-47E1-9E22-C79062646122}" destId="{E7992B3F-0404-4D35-B491-C820979E73CA}" srcOrd="3" destOrd="0" presId="urn:microsoft.com/office/officeart/2008/layout/AlternatingHexagons"/>
    <dgm:cxn modelId="{DEE29DE5-8F29-4094-9D0C-C6A79E104A2E}" type="presParOf" srcId="{E78D9D92-21C9-47E1-9E22-C79062646122}" destId="{BFEDA234-91C9-4858-A898-D3E524400575}" srcOrd="4" destOrd="0" presId="urn:microsoft.com/office/officeart/2008/layout/AlternatingHexagons"/>
    <dgm:cxn modelId="{D135AF9F-69A8-4CDD-A6AD-8D22A71A560E}" type="presParOf" srcId="{8FF17835-B37D-45EB-BA2C-4E4DFE65F481}" destId="{F30D44A0-C51E-40FD-9DC7-F42300DF295A}" srcOrd="3" destOrd="0" presId="urn:microsoft.com/office/officeart/2008/layout/AlternatingHexagons"/>
    <dgm:cxn modelId="{8E04D3A3-3BD7-4568-9BA9-D6523B857241}" type="presParOf" srcId="{8FF17835-B37D-45EB-BA2C-4E4DFE65F481}" destId="{864CCFFC-93AD-4C96-8E90-688797224088}" srcOrd="4" destOrd="0" presId="urn:microsoft.com/office/officeart/2008/layout/AlternatingHexagons"/>
    <dgm:cxn modelId="{7920EC1B-5091-4B72-9066-3C4416FB2B9A}" type="presParOf" srcId="{864CCFFC-93AD-4C96-8E90-688797224088}" destId="{E54AE24C-7620-4545-BC69-BF5E3A3C432A}" srcOrd="0" destOrd="0" presId="urn:microsoft.com/office/officeart/2008/layout/AlternatingHexagons"/>
    <dgm:cxn modelId="{61FB8CB1-ECBD-4D5E-8BA9-3FBB15CB1CF4}" type="presParOf" srcId="{864CCFFC-93AD-4C96-8E90-688797224088}" destId="{95CDFAA2-5477-4A3B-8741-FEE1A6D368C5}" srcOrd="1" destOrd="0" presId="urn:microsoft.com/office/officeart/2008/layout/AlternatingHexagons"/>
    <dgm:cxn modelId="{27426A3A-9BA1-486E-B25B-F45A19F42FF2}" type="presParOf" srcId="{864CCFFC-93AD-4C96-8E90-688797224088}" destId="{1A428AAA-F792-410F-911A-4650F214EA80}" srcOrd="2" destOrd="0" presId="urn:microsoft.com/office/officeart/2008/layout/AlternatingHexagons"/>
    <dgm:cxn modelId="{83A370A3-8560-4B75-A046-14D7A39B4164}" type="presParOf" srcId="{864CCFFC-93AD-4C96-8E90-688797224088}" destId="{F9434767-0EE6-49DB-ADFB-6F17EB33385E}" srcOrd="3" destOrd="0" presId="urn:microsoft.com/office/officeart/2008/layout/AlternatingHexagons"/>
    <dgm:cxn modelId="{DC7367B8-A746-4280-8A8A-FC66F62C2A1D}" type="presParOf" srcId="{864CCFFC-93AD-4C96-8E90-688797224088}" destId="{E82110F0-2AFD-4748-8D9B-0AA6236A09E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657E3-003B-4371-A967-AD729C9923AC}">
      <dsp:nvSpPr>
        <dsp:cNvPr id="0" name=""/>
        <dsp:cNvSpPr/>
      </dsp:nvSpPr>
      <dsp:spPr>
        <a:xfrm rot="5400000">
          <a:off x="5245954" y="118677"/>
          <a:ext cx="1491092" cy="12972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1" kern="1200" dirty="0" smtClean="0">
              <a:latin typeface="Comic Sans MS" panose="030F0702030302020204" pitchFamily="66" charset="0"/>
            </a:rPr>
            <a:t>Book ID</a:t>
          </a:r>
          <a:endParaRPr lang="en-US" sz="2300" b="1" i="1" kern="1200" dirty="0">
            <a:latin typeface="Comic Sans MS" panose="030F0702030302020204" pitchFamily="66" charset="0"/>
          </a:endParaRPr>
        </a:p>
      </dsp:txBody>
      <dsp:txXfrm rot="-5400000">
        <a:off x="5545030" y="254118"/>
        <a:ext cx="892940" cy="1026368"/>
      </dsp:txXfrm>
    </dsp:sp>
    <dsp:sp modelId="{0D3F33AC-D86A-4410-B0D8-B1ED3EC020B5}">
      <dsp:nvSpPr>
        <dsp:cNvPr id="0" name=""/>
        <dsp:cNvSpPr/>
      </dsp:nvSpPr>
      <dsp:spPr>
        <a:xfrm>
          <a:off x="6430107" y="299189"/>
          <a:ext cx="1664059" cy="89465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  <a:endParaRPr lang="en-US" sz="2100" kern="1200" dirty="0"/>
        </a:p>
      </dsp:txBody>
      <dsp:txXfrm>
        <a:off x="6430107" y="299189"/>
        <a:ext cx="1664059" cy="894655"/>
      </dsp:txXfrm>
    </dsp:sp>
    <dsp:sp modelId="{EB544D28-73EE-4533-B700-E5F8164BCD47}">
      <dsp:nvSpPr>
        <dsp:cNvPr id="0" name=""/>
        <dsp:cNvSpPr/>
      </dsp:nvSpPr>
      <dsp:spPr>
        <a:xfrm rot="5400000">
          <a:off x="3761796" y="139448"/>
          <a:ext cx="1491092" cy="12972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i="1" kern="1200" dirty="0" smtClean="0">
              <a:latin typeface="Comic Sans MS" panose="030F0702030302020204" pitchFamily="66" charset="0"/>
              <a:cs typeface="Arabic Typesetting" panose="03020402040406030203" pitchFamily="66" charset="-78"/>
            </a:rPr>
            <a:t>Book Name</a:t>
          </a:r>
          <a:endParaRPr lang="en-US" sz="2500" b="1" i="1" kern="1200" dirty="0">
            <a:latin typeface="Comic Sans MS" panose="030F0702030302020204" pitchFamily="66" charset="0"/>
            <a:cs typeface="Arabic Typesetting" panose="03020402040406030203" pitchFamily="66" charset="-78"/>
          </a:endParaRPr>
        </a:p>
      </dsp:txBody>
      <dsp:txXfrm rot="-5400000">
        <a:off x="4060872" y="274889"/>
        <a:ext cx="892940" cy="1026368"/>
      </dsp:txXfrm>
    </dsp:sp>
    <dsp:sp modelId="{F6EC6F81-A613-49E4-AC6F-95CEACE40A16}">
      <dsp:nvSpPr>
        <dsp:cNvPr id="0" name=""/>
        <dsp:cNvSpPr/>
      </dsp:nvSpPr>
      <dsp:spPr>
        <a:xfrm rot="5400000">
          <a:off x="4552373" y="1363531"/>
          <a:ext cx="1491092" cy="12972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i="1" kern="1200" dirty="0" smtClean="0">
              <a:latin typeface="Comic Sans MS" panose="030F0702030302020204" pitchFamily="66" charset="0"/>
            </a:rPr>
            <a:t>Author Name</a:t>
          </a:r>
          <a:endParaRPr lang="en-US" sz="1700" b="1" i="1" kern="1200" dirty="0">
            <a:latin typeface="Comic Sans MS" panose="030F0702030302020204" pitchFamily="66" charset="0"/>
          </a:endParaRPr>
        </a:p>
      </dsp:txBody>
      <dsp:txXfrm rot="-5400000">
        <a:off x="4851449" y="1498972"/>
        <a:ext cx="892940" cy="1026368"/>
      </dsp:txXfrm>
    </dsp:sp>
    <dsp:sp modelId="{F9581A68-B021-421A-9B5C-A89609F1ED5E}">
      <dsp:nvSpPr>
        <dsp:cNvPr id="0" name=""/>
        <dsp:cNvSpPr/>
      </dsp:nvSpPr>
      <dsp:spPr>
        <a:xfrm>
          <a:off x="1720643" y="1433444"/>
          <a:ext cx="2646385" cy="119899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1" kern="1200" dirty="0" smtClean="0">
              <a:solidFill>
                <a:srgbClr val="00B0F0"/>
              </a:solidFill>
              <a:latin typeface="Comic Sans MS" panose="030F0702030302020204" pitchFamily="66" charset="0"/>
            </a:rPr>
            <a:t>Book Category</a:t>
          </a:r>
          <a:endParaRPr lang="en-US" sz="3600" b="1" i="1" kern="1200" dirty="0">
            <a:solidFill>
              <a:srgbClr val="00B0F0"/>
            </a:solidFill>
            <a:latin typeface="Comic Sans MS" panose="030F0702030302020204" pitchFamily="66" charset="0"/>
          </a:endParaRPr>
        </a:p>
      </dsp:txBody>
      <dsp:txXfrm>
        <a:off x="1720643" y="1433444"/>
        <a:ext cx="2646385" cy="1198990"/>
      </dsp:txXfrm>
    </dsp:sp>
    <dsp:sp modelId="{BFEDA234-91C9-4858-A898-D3E524400575}">
      <dsp:nvSpPr>
        <dsp:cNvPr id="0" name=""/>
        <dsp:cNvSpPr/>
      </dsp:nvSpPr>
      <dsp:spPr>
        <a:xfrm rot="5400000">
          <a:off x="5953403" y="1363531"/>
          <a:ext cx="1491092" cy="12972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1" kern="1200" smtClean="0">
              <a:latin typeface="Comic Sans MS" panose="030F0702030302020204" pitchFamily="66" charset="0"/>
            </a:rPr>
            <a:t>Publisher Name</a:t>
          </a:r>
          <a:endParaRPr lang="en-US" sz="2300" b="1" i="1" kern="1200" dirty="0">
            <a:latin typeface="Comic Sans MS" panose="030F0702030302020204" pitchFamily="66" charset="0"/>
          </a:endParaRPr>
        </a:p>
      </dsp:txBody>
      <dsp:txXfrm rot="-5400000">
        <a:off x="6252479" y="1498972"/>
        <a:ext cx="892940" cy="1026368"/>
      </dsp:txXfrm>
    </dsp:sp>
    <dsp:sp modelId="{E54AE24C-7620-4545-BC69-BF5E3A3C432A}">
      <dsp:nvSpPr>
        <dsp:cNvPr id="0" name=""/>
        <dsp:cNvSpPr/>
      </dsp:nvSpPr>
      <dsp:spPr>
        <a:xfrm rot="5400000">
          <a:off x="5245954" y="2630141"/>
          <a:ext cx="1491092" cy="12972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1" kern="1200" dirty="0" smtClean="0">
              <a:latin typeface="Comic Sans MS" panose="030F0702030302020204" pitchFamily="66" charset="0"/>
            </a:rPr>
            <a:t>Borrower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1" kern="1200" dirty="0" smtClean="0">
              <a:latin typeface="Comic Sans MS" panose="030F0702030302020204" pitchFamily="66" charset="0"/>
            </a:rPr>
            <a:t>ID</a:t>
          </a:r>
          <a:endParaRPr lang="en-US" sz="2300" b="1" i="1" kern="1200" dirty="0">
            <a:latin typeface="Comic Sans MS" panose="030F0702030302020204" pitchFamily="66" charset="0"/>
          </a:endParaRPr>
        </a:p>
      </dsp:txBody>
      <dsp:txXfrm rot="-5400000">
        <a:off x="5545030" y="2765582"/>
        <a:ext cx="892940" cy="1026368"/>
      </dsp:txXfrm>
    </dsp:sp>
    <dsp:sp modelId="{95CDFAA2-5477-4A3B-8741-FEE1A6D368C5}">
      <dsp:nvSpPr>
        <dsp:cNvPr id="0" name=""/>
        <dsp:cNvSpPr/>
      </dsp:nvSpPr>
      <dsp:spPr>
        <a:xfrm>
          <a:off x="6430107" y="2830468"/>
          <a:ext cx="1664059" cy="894655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 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6430107" y="2830468"/>
        <a:ext cx="1664059" cy="894655"/>
      </dsp:txXfrm>
    </dsp:sp>
    <dsp:sp modelId="{E82110F0-2AFD-4748-8D9B-0AA6236A09E7}">
      <dsp:nvSpPr>
        <dsp:cNvPr id="0" name=""/>
        <dsp:cNvSpPr/>
      </dsp:nvSpPr>
      <dsp:spPr>
        <a:xfrm rot="5400000">
          <a:off x="3761796" y="2630141"/>
          <a:ext cx="1491092" cy="129725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1" kern="1200" smtClean="0">
              <a:latin typeface="Comic Sans MS" panose="030F0702030302020204" pitchFamily="66" charset="0"/>
            </a:rPr>
            <a:t>Book in Stock</a:t>
          </a:r>
          <a:endParaRPr lang="en-US" sz="2300" b="1" i="1" kern="1200" dirty="0">
            <a:latin typeface="Comic Sans MS" panose="030F0702030302020204" pitchFamily="66" charset="0"/>
          </a:endParaRPr>
        </a:p>
      </dsp:txBody>
      <dsp:txXfrm rot="-5400000">
        <a:off x="4060872" y="2765582"/>
        <a:ext cx="892940" cy="1026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1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6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5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38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1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0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7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3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2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2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7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0F50-1946-4DA6-B295-E47D721CCB43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EA06-88EA-47FB-803D-3C170FF0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17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3578" y="2000288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sz="13000" b="1" i="1" dirty="0" smtClean="0">
                <a:solidFill>
                  <a:srgbClr val="61FFA8"/>
                </a:solidFill>
                <a:latin typeface="Monotype Corsiva" panose="03010101010201010101" pitchFamily="66" charset="0"/>
              </a:rPr>
              <a:t>welcome</a:t>
            </a:r>
            <a:endParaRPr lang="en-US" sz="13000" b="1" i="1" dirty="0">
              <a:solidFill>
                <a:srgbClr val="61FFA8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Project lacking’s</a:t>
            </a:r>
            <a:endParaRPr lang="en-US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71757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our program is user efficient</a:t>
            </a:r>
            <a:r>
              <a:rPr lang="bn-BD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as like others we also facing some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lacking's .</a:t>
            </a:r>
            <a:endParaRPr lang="bn-BD" sz="3200" dirty="0" smtClean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n-BD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we are pretty sure we will get rid out of it very Soon.</a:t>
            </a:r>
          </a:p>
          <a:p>
            <a:pPr marL="0" indent="0">
              <a:buNone/>
            </a:pPr>
            <a:r>
              <a:rPr lang="bn-BD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mean time we will upgrade more features in it.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0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usage</a:t>
            </a:r>
            <a:endParaRPr lang="en-US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0" lvl="3" indent="-457200">
              <a:buAutoNum type="arabicPeriod"/>
            </a:pPr>
            <a:r>
              <a:rPr lang="bn-BD" sz="3200" dirty="0" smtClean="0"/>
              <a:t>Any Educational Institute</a:t>
            </a:r>
          </a:p>
          <a:p>
            <a:pPr marL="1828800" lvl="3" indent="-457200">
              <a:buAutoNum type="arabicPeriod"/>
            </a:pPr>
            <a:r>
              <a:rPr lang="bn-BD" sz="3200" dirty="0" smtClean="0"/>
              <a:t>Any Public Libary</a:t>
            </a:r>
          </a:p>
          <a:p>
            <a:pPr marL="1828800" lvl="3" indent="-457200">
              <a:buAutoNum type="arabicPeriod"/>
            </a:pPr>
            <a:r>
              <a:rPr lang="bn-BD" sz="3200" dirty="0" smtClean="0"/>
              <a:t>Book  Store</a:t>
            </a:r>
          </a:p>
          <a:p>
            <a:pPr marL="1828800" lvl="3" indent="-457200">
              <a:buAutoNum type="arabicPeriod"/>
            </a:pPr>
            <a:r>
              <a:rPr lang="bn-BD" sz="3200" dirty="0" smtClean="0"/>
              <a:t>Book  Fair DB</a:t>
            </a:r>
          </a:p>
          <a:p>
            <a:pPr marL="1828800" lvl="3" indent="-457200">
              <a:buAutoNum type="arabicPeriod"/>
            </a:pPr>
            <a:r>
              <a:rPr lang="bn-BD" sz="3200" dirty="0" smtClean="0"/>
              <a:t>And Many Other Institute which used to with Books</a:t>
            </a:r>
          </a:p>
        </p:txBody>
      </p:sp>
    </p:spTree>
    <p:extLst>
      <p:ext uri="{BB962C8B-B14F-4D97-AF65-F5344CB8AC3E}">
        <p14:creationId xmlns:p14="http://schemas.microsoft.com/office/powerpoint/2010/main" val="28973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304" y="24685"/>
            <a:ext cx="8610600" cy="1293028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flow chart</a:t>
            </a:r>
            <a:endParaRPr lang="en-US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7714"/>
            <a:ext cx="10820400" cy="53264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5011910" y="1462193"/>
            <a:ext cx="914400" cy="612648"/>
          </a:xfrm>
          <a:prstGeom prst="flowChartAlternate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 menu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364050" y="2074841"/>
            <a:ext cx="210119" cy="40800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271373" y="2499674"/>
            <a:ext cx="2395471" cy="476699"/>
          </a:xfrm>
          <a:prstGeom prst="flowChartInputOutput">
            <a:avLst/>
          </a:prstGeom>
          <a:solidFill>
            <a:srgbClr val="F8E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from the Manu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5364050" y="2969859"/>
            <a:ext cx="210119" cy="414516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Minus 6"/>
          <p:cNvSpPr/>
          <p:nvPr/>
        </p:nvSpPr>
        <p:spPr>
          <a:xfrm>
            <a:off x="1788373" y="3265334"/>
            <a:ext cx="7361470" cy="36244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113691" y="3406071"/>
            <a:ext cx="193182" cy="363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704563" y="3405363"/>
            <a:ext cx="154548" cy="363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7637172" y="3767810"/>
            <a:ext cx="1122764" cy="488001"/>
          </a:xfrm>
          <a:prstGeom prst="parallelogram">
            <a:avLst/>
          </a:prstGeom>
          <a:solidFill>
            <a:srgbClr val="EFF6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ubmit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Parallelogram 11"/>
          <p:cNvSpPr/>
          <p:nvPr/>
        </p:nvSpPr>
        <p:spPr>
          <a:xfrm>
            <a:off x="2298185" y="3780174"/>
            <a:ext cx="967300" cy="486281"/>
          </a:xfrm>
          <a:prstGeom prst="parallelogram">
            <a:avLst/>
          </a:prstGeom>
          <a:solidFill>
            <a:srgbClr val="F8E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Borrow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8125651" y="4266456"/>
            <a:ext cx="193182" cy="303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2704561" y="4264204"/>
            <a:ext cx="154547" cy="307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lowchart: Data 14"/>
          <p:cNvSpPr/>
          <p:nvPr/>
        </p:nvSpPr>
        <p:spPr>
          <a:xfrm>
            <a:off x="7456868" y="4569514"/>
            <a:ext cx="1535805" cy="598473"/>
          </a:xfrm>
          <a:prstGeom prst="flowChartInputOutput">
            <a:avLst/>
          </a:prstGeom>
          <a:solidFill>
            <a:srgbClr val="F8E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Entering borrower id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2037673" y="4589710"/>
            <a:ext cx="1491137" cy="578277"/>
          </a:xfrm>
          <a:prstGeom prst="flowChartInputOutput">
            <a:avLst/>
          </a:prstGeom>
          <a:solidFill>
            <a:srgbClr val="EFF6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Category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8125651" y="5167987"/>
            <a:ext cx="181222" cy="426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2704560" y="5168832"/>
            <a:ext cx="154548" cy="425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ata 18"/>
          <p:cNvSpPr/>
          <p:nvPr/>
        </p:nvSpPr>
        <p:spPr>
          <a:xfrm>
            <a:off x="7199290" y="5594289"/>
            <a:ext cx="2021983" cy="665562"/>
          </a:xfrm>
          <a:prstGeom prst="flowChartInputOutput">
            <a:avLst/>
          </a:prstGeom>
          <a:solidFill>
            <a:srgbClr val="F8E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 for borrower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1808464" y="5594289"/>
            <a:ext cx="1946739" cy="682662"/>
          </a:xfrm>
          <a:prstGeom prst="flowChartInputOutput">
            <a:avLst/>
          </a:prstGeom>
          <a:solidFill>
            <a:srgbClr val="EFF6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Choose from the Manu 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8125651" y="6276952"/>
            <a:ext cx="181222" cy="368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704560" y="6276951"/>
            <a:ext cx="154548" cy="367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7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ppt_x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019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076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169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0296"/>
                                          </p:val>
                                        </p:tav>
                                        <p:tav tm="25000">
                                          <p:val>
                                            <p:strVal val="ppt_y+0.0454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0639"/>
                                          </p:val>
                                        </p:tav>
                                        <p:tav tm="35000">
                                          <p:val>
                                            <p:strVal val="ppt_y+0.0846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071"/>
                                          </p:val>
                                        </p:tav>
                                        <p:tav tm="45000">
                                          <p:val>
                                            <p:strVal val="ppt_y+0.1307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y+0.1792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029"/>
                                          </p:val>
                                        </p:tav>
                                        <p:tav tm="65000">
                                          <p:val>
                                            <p:strVal val="ppt_y+0.2253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461"/>
                                          </p:val>
                                        </p:tav>
                                        <p:tav tm="75000">
                                          <p:val>
                                            <p:strVal val="ppt_y+0.2646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2804"/>
                                          </p:val>
                                        </p:tav>
                                        <p:tav tm="85000">
                                          <p:val>
                                            <p:strVal val="ppt_y+0.2931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024"/>
                                          </p:val>
                                        </p:tav>
                                        <p:tav tm="95000">
                                          <p:val>
                                            <p:strVal val="ppt_y+0.308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10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538" y="300093"/>
            <a:ext cx="8610600" cy="1293028"/>
          </a:xfrm>
        </p:spPr>
        <p:txBody>
          <a:bodyPr/>
          <a:lstStyle/>
          <a:p>
            <a:r>
              <a:rPr lang="en-US" b="1" i="1" dirty="0" smtClean="0"/>
              <a:t>Cont...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2435"/>
            <a:ext cx="10820400" cy="49532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2895600" y="16356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7405353" y="163561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042424" y="2092819"/>
            <a:ext cx="163551" cy="3670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7546183" y="2096038"/>
            <a:ext cx="175539" cy="363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219994" y="2471447"/>
            <a:ext cx="1808410" cy="457200"/>
          </a:xfrm>
          <a:prstGeom prst="parallelogram">
            <a:avLst/>
          </a:prstGeom>
          <a:solidFill>
            <a:srgbClr val="F8E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 book list H;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6791247" y="2459865"/>
            <a:ext cx="1685410" cy="492618"/>
          </a:xfrm>
          <a:prstGeom prst="parallelogram">
            <a:avLst/>
          </a:prstGeom>
          <a:solidFill>
            <a:srgbClr val="F8E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Count++;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7546183" y="2946042"/>
            <a:ext cx="175539" cy="363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042424" y="2918980"/>
            <a:ext cx="163551" cy="395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>
            <a:off x="6712852" y="3299679"/>
            <a:ext cx="1842201" cy="491334"/>
          </a:xfrm>
          <a:prstGeom prst="parallelogram">
            <a:avLst/>
          </a:prstGeom>
          <a:solidFill>
            <a:srgbClr val="F8E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oto H;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file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2146747" y="3304712"/>
            <a:ext cx="1954904" cy="491334"/>
          </a:xfrm>
          <a:prstGeom prst="parallelogram">
            <a:avLst/>
          </a:prstGeom>
          <a:solidFill>
            <a:srgbClr val="F8E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Choosing book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034911" y="3802339"/>
            <a:ext cx="171064" cy="38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2142991" y="4172111"/>
            <a:ext cx="1954904" cy="503796"/>
          </a:xfrm>
          <a:prstGeom prst="parallelogram">
            <a:avLst/>
          </a:prstGeom>
          <a:solidFill>
            <a:srgbClr val="F8E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ID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38800" y="5885645"/>
            <a:ext cx="914400" cy="631065"/>
          </a:xfrm>
          <a:prstGeom prst="roundRect">
            <a:avLst/>
          </a:prstGeom>
          <a:solidFill>
            <a:srgbClr val="F8E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Exit;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028404" y="4336828"/>
            <a:ext cx="530717" cy="2094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arallelogram 19"/>
          <p:cNvSpPr/>
          <p:nvPr/>
        </p:nvSpPr>
        <p:spPr>
          <a:xfrm>
            <a:off x="4469543" y="4183436"/>
            <a:ext cx="1216152" cy="492470"/>
          </a:xfrm>
          <a:prstGeom prst="parallelogram">
            <a:avLst/>
          </a:prstGeom>
          <a:solidFill>
            <a:srgbClr val="F8E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Count--;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974588" y="4675906"/>
            <a:ext cx="206062" cy="321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ent-Up Arrow 21"/>
          <p:cNvSpPr/>
          <p:nvPr/>
        </p:nvSpPr>
        <p:spPr>
          <a:xfrm rot="16200000" flipH="1">
            <a:off x="5871962" y="4526119"/>
            <a:ext cx="2725696" cy="12554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/>
          <p:cNvSpPr/>
          <p:nvPr/>
        </p:nvSpPr>
        <p:spPr>
          <a:xfrm>
            <a:off x="4375967" y="5031905"/>
            <a:ext cx="1351708" cy="492470"/>
          </a:xfrm>
          <a:prstGeom prst="parallelogram">
            <a:avLst/>
          </a:prstGeom>
          <a:solidFill>
            <a:srgbClr val="F8EB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file;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Bent-Up Arrow 23"/>
          <p:cNvSpPr/>
          <p:nvPr/>
        </p:nvSpPr>
        <p:spPr>
          <a:xfrm rot="5400000">
            <a:off x="4866524" y="5606868"/>
            <a:ext cx="850392" cy="69416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054" y="0"/>
            <a:ext cx="8610600" cy="1293028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project demo</a:t>
            </a:r>
            <a:endParaRPr lang="en-US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504" y="1293028"/>
            <a:ext cx="10820400" cy="5996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#include&lt;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info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book_name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[100];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char author[100];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char publisher[100];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book_id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stock;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s[10];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t____LMS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by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Team'ARGO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'____\\n");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tWhich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Facility You Want to use?\n\t1.Borrowing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Book\n\t2.Submit book\n\n\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tEnter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Your Option :");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d",&amp;p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if(p==1) { LOOP: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FILE *a,*b;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3425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144" y="0"/>
            <a:ext cx="8610600" cy="1293028"/>
          </a:xfrm>
        </p:spPr>
        <p:txBody>
          <a:bodyPr/>
          <a:lstStyle/>
          <a:p>
            <a:r>
              <a:rPr lang="en-US" b="1" i="1" dirty="0" smtClean="0">
                <a:solidFill>
                  <a:schemeClr val="tx2"/>
                </a:solidFill>
              </a:rPr>
              <a:t>Cont...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6151" y="1548034"/>
            <a:ext cx="10820400" cy="6143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a=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catagory.txt","r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while((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fgetc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(a))!=EOF) {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("%c",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y[100];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FILE *fp5;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fp5=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recorder.txt","a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y,h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(y);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fputs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(s[z-1].book_name,fp5);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fputc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('-',fp5);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fputs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(y,fp5);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fputc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(';',fp5);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fputc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('\n',fp5);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fseek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(fp5,0,SEEK_CUR);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fseek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(fp5,loc-loc,SEEK_END);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fputc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('\n',fp5);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} ……………………………………………………………………………………………………………………………………………....... 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3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8007"/>
            <a:ext cx="8610600" cy="1293028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Future motivation</a:t>
            </a:r>
            <a:endParaRPr lang="en-US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69" y="1936983"/>
            <a:ext cx="10820400" cy="40241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elongate our project.</a:t>
            </a:r>
          </a:p>
          <a:p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try to keep all data in a file.</a:t>
            </a:r>
          </a:p>
          <a:p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all information of borrower.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Graphics</a:t>
            </a:r>
            <a:endParaRPr lang="en-US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4000" dirty="0" smtClean="0"/>
              <a:t>In the Graphics Project we are showing  Count down &amp; some movement of circle might be a play with circle.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08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Graphics demo</a:t>
            </a:r>
            <a:endParaRPr lang="en-US" b="1" i="1" u="sng" dirty="0">
              <a:solidFill>
                <a:schemeClr val="tx2"/>
              </a:solidFill>
            </a:endParaRPr>
          </a:p>
        </p:txBody>
      </p:sp>
      <p:pic>
        <p:nvPicPr>
          <p:cNvPr id="4" name="Content Placeholder 3" descr="346_animated.gif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3125" y="2193925"/>
            <a:ext cx="5365750" cy="402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7" y="2021911"/>
            <a:ext cx="614448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2" descr="H:\Thanks\thanks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98437" y="2057401"/>
            <a:ext cx="42481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471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2" y="3136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6"/>
                </a:solidFill>
                <a:latin typeface="Agency FB" panose="020B0503020202020204" pitchFamily="34" charset="0"/>
              </a:rPr>
              <a:t>Project Title: Library Management system</a:t>
            </a:r>
            <a:endParaRPr lang="en-US" sz="4800" b="1" dirty="0">
              <a:solidFill>
                <a:schemeClr val="accent6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182623">
            <a:off x="812442" y="32312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0" b="1" i="1" dirty="0" smtClean="0">
                <a:solidFill>
                  <a:srgbClr val="FFC000"/>
                </a:solidFill>
                <a:latin typeface="Algerian" panose="04020705040A02060702" pitchFamily="82" charset="0"/>
              </a:rPr>
              <a:t>Team</a:t>
            </a:r>
            <a:r>
              <a:rPr lang="en-US" sz="12000" b="1" i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12000" b="1" i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&lt;&gt;</a:t>
            </a:r>
            <a:r>
              <a:rPr lang="en-US" sz="12000" b="1" i="1" dirty="0" smtClean="0">
                <a:solidFill>
                  <a:srgbClr val="00B050"/>
                </a:solidFill>
                <a:latin typeface="Algerian" panose="04020705040A02060702" pitchFamily="82" charset="0"/>
              </a:rPr>
              <a:t>Argo</a:t>
            </a:r>
            <a:endParaRPr lang="en-US" sz="12000" b="1" i="1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i="1" u="sng" dirty="0" smtClean="0">
                <a:solidFill>
                  <a:schemeClr val="tx2"/>
                </a:solidFill>
              </a:rPr>
              <a:t>team member </a:t>
            </a:r>
            <a:r>
              <a:rPr lang="en-US" sz="4400" b="1" i="1" u="sng" dirty="0" smtClean="0">
                <a:solidFill>
                  <a:schemeClr val="tx2"/>
                </a:solidFill>
              </a:rPr>
              <a:t>:</a:t>
            </a:r>
            <a:br>
              <a:rPr lang="en-US" sz="4400" b="1" i="1" u="sng" dirty="0" smtClean="0">
                <a:solidFill>
                  <a:schemeClr val="tx2"/>
                </a:solidFill>
              </a:rPr>
            </a:br>
            <a:endParaRPr lang="en-US" sz="4400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1. Abir Hasan-13101087</a:t>
            </a:r>
          </a:p>
          <a:p>
            <a:pPr marL="0" indent="0">
              <a:buNone/>
            </a:pPr>
            <a:r>
              <a:rPr lang="en-US" sz="4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2. Ali Hasan-13101089</a:t>
            </a:r>
          </a:p>
          <a:p>
            <a:pPr marL="0" indent="0">
              <a:buNone/>
            </a:pPr>
            <a:r>
              <a:rPr lang="en-US" sz="4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</a:t>
            </a:r>
          </a:p>
          <a:p>
            <a:pPr marL="0" indent="0">
              <a:buNone/>
            </a:pPr>
            <a:r>
              <a:rPr lang="en-US" sz="4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                       </a:t>
            </a:r>
            <a:r>
              <a:rPr lang="en-US" sz="8000" b="1" i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Project </a:t>
            </a:r>
            <a:r>
              <a:rPr lang="en-US" sz="8000" b="1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radley Hand ITC" panose="03070402050302030203" pitchFamily="66" charset="0"/>
              </a:rPr>
              <a:t>ID-01</a:t>
            </a:r>
            <a:endParaRPr lang="en-US" sz="8000" b="1" i="1" dirty="0">
              <a:solidFill>
                <a:schemeClr val="accent1">
                  <a:lumMod val="20000"/>
                  <a:lumOff val="80000"/>
                </a:schemeClr>
              </a:solidFill>
              <a:latin typeface="Bradley Hand ITC" panose="03070402050302030203" pitchFamily="66" charset="0"/>
            </a:endParaRPr>
          </a:p>
          <a:p>
            <a:pPr marL="0" indent="0">
              <a:buNone/>
            </a:pPr>
            <a:r>
              <a:rPr lang="en-US" sz="4000" b="1" i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radley Hand ITC" panose="03070402050302030203" pitchFamily="66" charset="0"/>
              </a:rPr>
              <a:t>                       </a:t>
            </a:r>
            <a:endParaRPr lang="en-US" sz="8000" b="1" i="1" dirty="0">
              <a:solidFill>
                <a:schemeClr val="accent6">
                  <a:lumMod val="40000"/>
                  <a:lumOff val="60000"/>
                </a:schemeClr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222" y="506795"/>
            <a:ext cx="8072250" cy="1293028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rgbClr val="66FFFF"/>
                </a:solidFill>
                <a:latin typeface="Bernard MT Condensed" panose="02050806060905020404" pitchFamily="18" charset="0"/>
              </a:rPr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855" y="1799823"/>
            <a:ext cx="10151635" cy="48585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          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efficiency 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lacking's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demo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Graphics 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H:\Study of BBA\7th semester document\B. communication\B.communication\polls_600px_Yes_checksvg_5017_863365_answer_1_xlarge_answer_1_x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9796" y="1887090"/>
            <a:ext cx="505381" cy="539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H:\Study of BBA\7th semester document\B. communication\B.communication\polls_600px_Yes_checksvg_5017_863365_answer_1_xlarge_answer_1_x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1759" y="2309182"/>
            <a:ext cx="513682" cy="547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H:\Study of BBA\7th semester document\B. communication\B.communication\polls_600px_Yes_checksvg_5017_863365_answer_1_xlarge_answer_1_x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696" y="2793479"/>
            <a:ext cx="465635" cy="496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H:\Study of BBA\7th semester document\B. communication\B.communication\polls_600px_Yes_checksvg_5017_863365_answer_1_xlarge_answer_1_x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074" y="3290167"/>
            <a:ext cx="477330" cy="509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H:\Study of BBA\7th semester document\B. communication\B.communication\polls_600px_Yes_checksvg_5017_863365_answer_1_xlarge_answer_1_x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431" y="3774464"/>
            <a:ext cx="486580" cy="47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H:\Study of BBA\7th semester document\B. communication\B.communication\polls_600px_Yes_checksvg_5017_863365_answer_1_xlarge_answer_1_x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430" y="4218351"/>
            <a:ext cx="486580" cy="47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H:\Study of BBA\7th semester document\B. communication\B.communication\polls_600px_Yes_checksvg_5017_863365_answer_1_xlarge_answer_1_x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429" y="4653270"/>
            <a:ext cx="486580" cy="47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H:\Study of BBA\7th semester document\B. communication\B.communication\polls_600px_Yes_checksvg_5017_863365_answer_1_xlarge_answer_1_x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428" y="5104804"/>
            <a:ext cx="486580" cy="47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H:\Study of BBA\7th semester document\B. communication\B.communication\polls_600px_Yes_checksvg_5017_863365_answer_1_xlarge_answer_1_x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317" y="5539723"/>
            <a:ext cx="486580" cy="47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H:\Study of BBA\7th semester document\B. communication\B.communication\polls_600px_Yes_checksvg_5017_863365_answer_1_xlarge_answer_1_x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194" y="6055981"/>
            <a:ext cx="486580" cy="47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19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Introduction</a:t>
            </a:r>
            <a:endParaRPr lang="en-US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projects in our group, one is ‘Library Management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ystem’ and another is ‘Graphics’ project. Both are  based on c language. Briefly, ‘Library Management System’ provides  us online book borrowing and submitting facilities. In ‘Graphics’ we can show dynamic round of ‘Library </a:t>
            </a: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anagement System’ with many zigzag color view.</a:t>
            </a:r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Project description</a:t>
            </a:r>
            <a:endParaRPr lang="en-US" b="1" i="1" u="sng" dirty="0">
              <a:solidFill>
                <a:schemeClr val="tx2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4544"/>
              </p:ext>
            </p:extLst>
          </p:nvPr>
        </p:nvGraphicFramePr>
        <p:xfrm>
          <a:off x="582769" y="2344290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49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tx2"/>
                </a:solidFill>
              </a:rPr>
              <a:t>Cont...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n-BD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Teachnical feacibility-</a:t>
            </a:r>
          </a:p>
          <a:p>
            <a:pPr marL="0" indent="0">
              <a:buNone/>
            </a:pPr>
            <a:r>
              <a:rPr lang="bn-BD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mainly used C language with very high use of very well known some header File 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bn-BD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 project specially based on-</a:t>
            </a:r>
          </a:p>
          <a:p>
            <a:pPr marL="0" indent="0">
              <a:buNone/>
            </a:pPr>
            <a:r>
              <a:rPr lang="bn-BD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1.File System</a:t>
            </a:r>
          </a:p>
          <a:p>
            <a:pPr marL="0" indent="0">
              <a:buNone/>
            </a:pPr>
            <a:r>
              <a:rPr lang="bn-BD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 Structure</a:t>
            </a:r>
          </a:p>
          <a:p>
            <a:pPr marL="0" indent="0">
              <a:buNone/>
            </a:pPr>
            <a:r>
              <a:rPr lang="bn-BD" sz="32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3.String,etc.</a:t>
            </a:r>
            <a:endParaRPr lang="en-US" sz="3200" dirty="0" smtClean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1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236" y="429522"/>
            <a:ext cx="8610600" cy="1293028"/>
          </a:xfrm>
        </p:spPr>
        <p:txBody>
          <a:bodyPr>
            <a:normAutofit/>
          </a:bodyPr>
          <a:lstStyle/>
          <a:p>
            <a:r>
              <a:rPr lang="en-US" sz="4800" b="1" i="1" u="sng" dirty="0" smtClean="0">
                <a:solidFill>
                  <a:schemeClr val="tx2"/>
                </a:solidFill>
              </a:rPr>
              <a:t>Project feature</a:t>
            </a:r>
            <a:endParaRPr lang="en-US" sz="4800" b="1" i="1" u="sng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058856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65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Project </a:t>
            </a:r>
            <a:r>
              <a:rPr lang="bn-BD" b="1" i="1" u="sng" dirty="0" smtClean="0">
                <a:solidFill>
                  <a:schemeClr val="tx2"/>
                </a:solidFill>
              </a:rPr>
              <a:t>feature cont.</a:t>
            </a:r>
            <a:endParaRPr lang="en-US" b="1" i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33875"/>
            <a:ext cx="10820400" cy="40241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1.Storing </a:t>
            </a:r>
            <a:r>
              <a:rPr lang="en-US" sz="6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 Data which are Present in The </a:t>
            </a:r>
            <a:r>
              <a:rPr lang="en-US" sz="6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2.Showcase of Organized Book.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3.User </a:t>
            </a:r>
            <a:r>
              <a:rPr lang="en-US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Friendly.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4.User </a:t>
            </a:r>
            <a:r>
              <a:rPr lang="en-US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Efficient.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5.Time </a:t>
            </a:r>
            <a:r>
              <a:rPr lang="en-US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Efficient.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6.Re-Ordering Facility</a:t>
            </a:r>
            <a:endParaRPr lang="bn-BD" sz="6000" dirty="0" smtClean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7.Borrowing </a:t>
            </a:r>
            <a:r>
              <a:rPr lang="en-US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Submitting Recorder.</a:t>
            </a:r>
          </a:p>
          <a:p>
            <a:pPr marL="0" indent="0">
              <a:buNone/>
            </a:pPr>
            <a:r>
              <a:rPr lang="en-US" sz="60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8.Analysed On Various Book in Short Time Period.</a:t>
            </a:r>
            <a:endParaRPr lang="en-US" sz="6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672</TotalTime>
  <Words>574</Words>
  <Application>Microsoft Office PowerPoint</Application>
  <PresentationFormat>Custom</PresentationFormat>
  <Paragraphs>133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Vapor Trail</vt:lpstr>
      <vt:lpstr>welcome</vt:lpstr>
      <vt:lpstr>Project Title: Library Management system</vt:lpstr>
      <vt:lpstr>team member : </vt:lpstr>
      <vt:lpstr>Contents:</vt:lpstr>
      <vt:lpstr>Introduction</vt:lpstr>
      <vt:lpstr>Project description</vt:lpstr>
      <vt:lpstr>Cont...</vt:lpstr>
      <vt:lpstr>Project feature</vt:lpstr>
      <vt:lpstr>Project feature cont.</vt:lpstr>
      <vt:lpstr>Project lacking’s</vt:lpstr>
      <vt:lpstr>usage</vt:lpstr>
      <vt:lpstr>flow chart</vt:lpstr>
      <vt:lpstr>Cont...</vt:lpstr>
      <vt:lpstr>project demo</vt:lpstr>
      <vt:lpstr>Cont...</vt:lpstr>
      <vt:lpstr>Future motivation</vt:lpstr>
      <vt:lpstr>Graphics</vt:lpstr>
      <vt:lpstr>Graphics demo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Ali-Hasan</dc:creator>
  <cp:lastModifiedBy>Heaven-Eagle</cp:lastModifiedBy>
  <cp:revision>99</cp:revision>
  <dcterms:created xsi:type="dcterms:W3CDTF">2014-03-25T04:21:50Z</dcterms:created>
  <dcterms:modified xsi:type="dcterms:W3CDTF">2014-03-27T01:21:19Z</dcterms:modified>
</cp:coreProperties>
</file>