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581400"/>
            <a:ext cx="5637010" cy="88211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Md. </a:t>
            </a:r>
            <a:r>
              <a:rPr lang="en-US" dirty="0" err="1"/>
              <a:t>Sabuj</a:t>
            </a:r>
            <a:r>
              <a:rPr lang="en-US" dirty="0"/>
              <a:t> Mia </a:t>
            </a:r>
          </a:p>
          <a:p>
            <a:r>
              <a:rPr lang="en-US" dirty="0"/>
              <a:t>Roll: 25</a:t>
            </a:r>
          </a:p>
          <a:p>
            <a:r>
              <a:rPr lang="en-US" dirty="0"/>
              <a:t>Batch: 46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175351" cy="1793167"/>
          </a:xfrm>
        </p:spPr>
        <p:txBody>
          <a:bodyPr/>
          <a:lstStyle/>
          <a:p>
            <a:r>
              <a:rPr lang="en-US" dirty="0"/>
              <a:t>Welcome To My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3492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010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7202774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67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9" y="533400"/>
            <a:ext cx="759806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95" y="4038600"/>
            <a:ext cx="760720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19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263908"/>
            <a:ext cx="762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is based on one Union </a:t>
            </a: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Parishad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</a:t>
            </a: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Shariatpur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District. Citizens' trust in Union </a:t>
            </a: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Parishad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low. Citizens generally have a negative perception of Union </a:t>
            </a: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Parishad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officials. Citizens have some negative experiences with LGI operators. People's perception that Union municipalities are not efficient in service delivery. 86.7% of the service recipients agreed that top officials are not skilled enough to perform their duties properly. Most of the time they were not professional and their </a:t>
            </a: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not good. 73.3% of the respondents did not agree that civil servants' knowledge of their duties is minimal. They were in a hurry to achieve their interests.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533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Conclusion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9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A0D68D-DFB7-55C5-F098-C6CE9AF44198}"/>
              </a:ext>
            </a:extLst>
          </p:cNvPr>
          <p:cNvSpPr txBox="1"/>
          <p:nvPr/>
        </p:nvSpPr>
        <p:spPr>
          <a:xfrm rot="10800000">
            <a:off x="1586752" y="125990"/>
            <a:ext cx="4877203" cy="108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b="1" i="0" dirty="0">
              <a:solidFill>
                <a:srgbClr val="3E3E3E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32F8D8B-F7F0-3991-0734-8EF79BB8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48" y="2240118"/>
            <a:ext cx="7394459" cy="1673341"/>
          </a:xfrm>
        </p:spPr>
        <p:txBody>
          <a:bodyPr/>
          <a:lstStyle/>
          <a:p>
            <a:r>
              <a:rPr lang="en-GB" sz="8000" dirty="0"/>
              <a:t>Thanks To All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3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28600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 Trust on Rural Government Delivery Service in Bangladesh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15240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Topic Name:-</a:t>
            </a:r>
          </a:p>
        </p:txBody>
      </p:sp>
    </p:spTree>
    <p:extLst>
      <p:ext uri="{BB962C8B-B14F-4D97-AF65-F5344CB8AC3E}">
        <p14:creationId xmlns:p14="http://schemas.microsoft.com/office/powerpoint/2010/main" val="181001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447800"/>
          </a:xfrm>
        </p:spPr>
        <p:txBody>
          <a:bodyPr/>
          <a:lstStyle/>
          <a:p>
            <a:pPr lvl="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400" b="0" dirty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find out the level of citizens’ trust in </a:t>
            </a:r>
            <a:r>
              <a:rPr lang="en-GB" sz="2400" b="0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service </a:t>
            </a:r>
            <a:r>
              <a:rPr lang="en-GB" sz="2400" b="0" dirty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delivery of rural government based on the provisions of the citizen charter.</a:t>
            </a:r>
            <a:r>
              <a:rPr lang="en-GB" sz="2800" b="0" dirty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GB" sz="2800" b="0" dirty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GB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33800"/>
            <a:ext cx="8077200" cy="1905000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the behaviour that impedes and expedites the level of citizens trust in the in the service delivery of Union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Parishad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rural government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8001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the project paper 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5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44219"/>
            <a:ext cx="4495800" cy="334218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17" y="2133601"/>
            <a:ext cx="4247283" cy="3352800"/>
          </a:xfrm>
        </p:spPr>
      </p:pic>
      <p:sp>
        <p:nvSpPr>
          <p:cNvPr id="5" name="TextBox 4"/>
          <p:cNvSpPr txBox="1"/>
          <p:nvPr/>
        </p:nvSpPr>
        <p:spPr>
          <a:xfrm>
            <a:off x="304800" y="1064826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area in Bangladesh</a:t>
            </a:r>
          </a:p>
        </p:txBody>
      </p:sp>
    </p:spTree>
    <p:extLst>
      <p:ext uri="{BB962C8B-B14F-4D97-AF65-F5344CB8AC3E}">
        <p14:creationId xmlns:p14="http://schemas.microsoft.com/office/powerpoint/2010/main" val="2797250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838200"/>
            <a:ext cx="4572000" cy="240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3373437"/>
            <a:ext cx="6019800" cy="279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762000"/>
            <a:ext cx="3581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Local Government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91400" y="3657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Union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Parishad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262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50703"/>
            <a:ext cx="7162800" cy="464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304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Trust on Union </a:t>
            </a:r>
            <a:r>
              <a:rPr lang="en-GB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Parishad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0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925"/>
            <a:ext cx="44196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27463"/>
            <a:ext cx="6353175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1925"/>
            <a:ext cx="4114801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46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5" y="76200"/>
            <a:ext cx="7714854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5" y="3048000"/>
            <a:ext cx="771485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47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"/>
            <a:ext cx="593248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416014"/>
            <a:ext cx="5932487" cy="328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844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50</TotalTime>
  <Words>228</Words>
  <Application>Microsoft Office PowerPoint</Application>
  <PresentationFormat>On-screen Show 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Slipstream</vt:lpstr>
      <vt:lpstr>Welcome To My Presentation</vt:lpstr>
      <vt:lpstr>PowerPoint Presentation</vt:lpstr>
      <vt:lpstr>To find out the level of citizens’ trust in the service delivery of rural government based on the provisions of the citizen charter.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To All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Chandan Das</dc:creator>
  <cp:lastModifiedBy>ismail - [2010]</cp:lastModifiedBy>
  <cp:revision>8</cp:revision>
  <dcterms:created xsi:type="dcterms:W3CDTF">2006-08-16T00:00:00Z</dcterms:created>
  <dcterms:modified xsi:type="dcterms:W3CDTF">2024-12-02T17:22:45Z</dcterms:modified>
</cp:coreProperties>
</file>