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notesMasterIdLst>
    <p:notesMasterId r:id="rId11"/>
  </p:notesMasterIdLst>
  <p:sldIdLst>
    <p:sldId id="256" r:id="rId2"/>
    <p:sldId id="260" r:id="rId3"/>
    <p:sldId id="257" r:id="rId4"/>
    <p:sldId id="259" r:id="rId5"/>
    <p:sldId id="261" r:id="rId6"/>
    <p:sldId id="258" r:id="rId7"/>
    <p:sldId id="262" r:id="rId8"/>
    <p:sldId id="264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38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8C6608-E94D-47FE-B70F-90D2E501B2F7}" type="datetimeFigureOut">
              <a:rPr lang="en-US" smtClean="0"/>
              <a:pPr/>
              <a:t>9/5/2023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8CF1FD-F608-43EB-85D6-22E6058D2D9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8CF1FD-F608-43EB-85D6-22E6058D2D97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1" y="2222623"/>
            <a:ext cx="5917679" cy="2554983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866441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76937" y="1828799"/>
            <a:ext cx="990599" cy="228659"/>
          </a:xfrm>
        </p:spPr>
        <p:txBody>
          <a:bodyPr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10" y="3264407"/>
            <a:ext cx="3859795" cy="228659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802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9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5" y="4961453"/>
            <a:ext cx="6422002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3" y="5528191"/>
            <a:ext cx="6422003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661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8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927101"/>
            <a:ext cx="6422004" cy="1692720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8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3042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2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3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12" name="TextBox 11"/>
          <p:cNvSpPr txBox="1"/>
          <p:nvPr/>
        </p:nvSpPr>
        <p:spPr bwMode="gray">
          <a:xfrm>
            <a:off x="7033422" y="2898648"/>
            <a:ext cx="6605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8000" dirty="0"/>
              <a:t>”</a:t>
            </a:r>
          </a:p>
        </p:txBody>
      </p:sp>
      <p:sp>
        <p:nvSpPr>
          <p:cNvPr id="11" name="TextBox 10"/>
          <p:cNvSpPr txBox="1"/>
          <p:nvPr/>
        </p:nvSpPr>
        <p:spPr bwMode="gray">
          <a:xfrm>
            <a:off x="651683" y="589767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80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58" y="903421"/>
            <a:ext cx="6160385" cy="2895658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9" y="3809278"/>
            <a:ext cx="5646142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5"/>
            <a:ext cx="6422005" cy="1024065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783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2057400"/>
            <a:ext cx="6422004" cy="2095500"/>
          </a:xfrm>
        </p:spPr>
        <p:txBody>
          <a:bodyPr anchor="b"/>
          <a:lstStyle>
            <a:lvl1pPr algn="l">
              <a:defRPr sz="3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535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922305"/>
            <a:ext cx="6423592" cy="71466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2489200"/>
            <a:ext cx="2313433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5"/>
            <a:ext cx="2313432" cy="2877714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8472" y="2489200"/>
            <a:ext cx="2326750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2" y="3147165"/>
            <a:ext cx="2326749" cy="2869878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63820" y="2489201"/>
            <a:ext cx="2313740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3821" y="3147164"/>
            <a:ext cx="2313740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2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927101"/>
            <a:ext cx="6423592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461" y="4180095"/>
            <a:ext cx="229904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2743" y="2486221"/>
            <a:ext cx="2021456" cy="1450321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21"/>
          </p:nvPr>
        </p:nvSpPr>
        <p:spPr>
          <a:xfrm>
            <a:off x="881461" y="4837558"/>
            <a:ext cx="2298410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4318" y="4179596"/>
            <a:ext cx="2317790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3550622" y="2509453"/>
            <a:ext cx="2025182" cy="1427089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04318" y="4837558"/>
            <a:ext cx="2330903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63821" y="4179595"/>
            <a:ext cx="229949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17"/>
          </p:nvPr>
        </p:nvSpPr>
        <p:spPr>
          <a:xfrm>
            <a:off x="6104946" y="2509453"/>
            <a:ext cx="2018839" cy="1427089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63821" y="4837558"/>
            <a:ext cx="229949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5675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7431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8"/>
            <p:cNvSpPr/>
            <p:nvPr/>
          </p:nvSpPr>
          <p:spPr bwMode="gray">
            <a:xfrm rot="5400000">
              <a:off x="1299309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414867" y="402165"/>
              <a:ext cx="46105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68970" y="1447799"/>
            <a:ext cx="1077347" cy="4571999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440" y="1447799"/>
            <a:ext cx="4417234" cy="4572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771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295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9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 bwMode="gray"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2257588"/>
            <a:ext cx="3101765" cy="3020343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7"/>
            <a:ext cx="3054653" cy="302034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738039" y="7605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301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199"/>
            <a:ext cx="3636980" cy="353060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0" y="2489199"/>
            <a:ext cx="3636981" cy="35306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432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94298"/>
            <a:ext cx="3636980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39" y="3253588"/>
            <a:ext cx="3636981" cy="276621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421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561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997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8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89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1182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3086845"/>
            <a:ext cx="2712589" cy="2938036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083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8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1591" y="1340000"/>
            <a:ext cx="3001938" cy="161619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51591" y="3086100"/>
            <a:ext cx="3001938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760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25" name="Rectangle 24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8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320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2489200"/>
            <a:ext cx="6343201" cy="353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39638" y="6365499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  <a:latin typeface="+mn-lt"/>
              </a:defRPr>
            </a:lvl1pPr>
          </a:lstStyle>
          <a:p>
            <a:fld id="{1D8BD707-D9CF-40AE-B4C6-C98DA3205C09}" type="datetimeFigureOut">
              <a:rPr lang="en-US" smtClean="0"/>
              <a:pPr/>
              <a:t>9/5/2023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8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7678616" y="295730"/>
            <a:ext cx="791308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973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  <p:sldLayoutId id="214748377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PHP – Hypertext Preprocessor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- Faisal </a:t>
            </a:r>
            <a:r>
              <a:rPr lang="en-US" dirty="0" err="1"/>
              <a:t>ahmed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is PHP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PHP is hypertext preprocessor</a:t>
            </a:r>
          </a:p>
          <a:p>
            <a:r>
              <a:rPr lang="en-US" dirty="0"/>
              <a:t>A scripting language</a:t>
            </a:r>
          </a:p>
          <a:p>
            <a:r>
              <a:rPr lang="en-US" dirty="0"/>
              <a:t>Mainly used for web development</a:t>
            </a:r>
          </a:p>
          <a:p>
            <a:r>
              <a:rPr lang="en-US" dirty="0"/>
              <a:t>Server side language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Why Learn PHP?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Open Source</a:t>
            </a:r>
          </a:p>
          <a:p>
            <a:r>
              <a:rPr lang="en-US" dirty="0"/>
              <a:t>Easy to learn</a:t>
            </a:r>
          </a:p>
          <a:p>
            <a:r>
              <a:rPr lang="en-US" dirty="0"/>
              <a:t>Beginner Friendly</a:t>
            </a:r>
          </a:p>
          <a:p>
            <a:r>
              <a:rPr lang="en-US" dirty="0"/>
              <a:t>Powerful (simple to complex website)</a:t>
            </a:r>
          </a:p>
          <a:p>
            <a:r>
              <a:rPr lang="en-US" dirty="0"/>
              <a:t>Object Oriented</a:t>
            </a:r>
          </a:p>
          <a:p>
            <a:r>
              <a:rPr lang="en-US" dirty="0"/>
              <a:t>Has great frameworks – Ex: </a:t>
            </a:r>
            <a:r>
              <a:rPr lang="en-US" dirty="0" err="1"/>
              <a:t>Laravel</a:t>
            </a:r>
            <a:r>
              <a:rPr lang="en-US" dirty="0"/>
              <a:t> </a:t>
            </a:r>
          </a:p>
          <a:p>
            <a:r>
              <a:rPr lang="en-US" dirty="0"/>
              <a:t>Connects with 3</a:t>
            </a:r>
            <a:r>
              <a:rPr lang="en-US" baseline="30000" dirty="0"/>
              <a:t>rd</a:t>
            </a:r>
            <a:r>
              <a:rPr lang="en-US" dirty="0"/>
              <a:t> party </a:t>
            </a:r>
            <a:r>
              <a:rPr lang="en-US" dirty="0" err="1"/>
              <a:t>api</a:t>
            </a:r>
            <a:endParaRPr lang="en-US" dirty="0"/>
          </a:p>
          <a:p>
            <a:r>
              <a:rPr lang="en-US" dirty="0"/>
              <a:t>Cross Platform – Windows, Linux, MAC</a:t>
            </a:r>
          </a:p>
          <a:p>
            <a:r>
              <a:rPr lang="en-US" dirty="0"/>
              <a:t>Syncs with all Databases - </a:t>
            </a:r>
            <a:r>
              <a:rPr lang="en-US" dirty="0" err="1"/>
              <a:t>MySQL</a:t>
            </a:r>
            <a:r>
              <a:rPr lang="en-US" dirty="0"/>
              <a:t>, </a:t>
            </a:r>
            <a:r>
              <a:rPr lang="en-US" dirty="0" err="1"/>
              <a:t>PostgreSQL</a:t>
            </a:r>
            <a:r>
              <a:rPr lang="en-US" dirty="0"/>
              <a:t>, </a:t>
            </a:r>
            <a:r>
              <a:rPr lang="en-US" dirty="0" err="1"/>
              <a:t>MongoDB</a:t>
            </a:r>
            <a:r>
              <a:rPr lang="en-US" dirty="0"/>
              <a:t>, </a:t>
            </a:r>
            <a:r>
              <a:rPr lang="en-US" dirty="0" err="1"/>
              <a:t>SQLite</a:t>
            </a:r>
            <a:endParaRPr lang="en-US" dirty="0"/>
          </a:p>
          <a:p>
            <a:r>
              <a:rPr lang="en-US" dirty="0"/>
              <a:t>Web Servers – Apache, IIS etc.</a:t>
            </a:r>
          </a:p>
          <a:p>
            <a:r>
              <a:rPr lang="en-US" dirty="0"/>
              <a:t>Community Support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Uses Of PHP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Company or Blog website</a:t>
            </a:r>
          </a:p>
          <a:p>
            <a:r>
              <a:rPr lang="en-US" dirty="0"/>
              <a:t>Learning management system (LMS)</a:t>
            </a:r>
          </a:p>
          <a:p>
            <a:r>
              <a:rPr lang="en-US" dirty="0"/>
              <a:t>Content management system (CMS)</a:t>
            </a:r>
          </a:p>
          <a:p>
            <a:r>
              <a:rPr lang="en-US" dirty="0"/>
              <a:t>Ecommerce</a:t>
            </a:r>
          </a:p>
          <a:p>
            <a:r>
              <a:rPr lang="en-US" dirty="0"/>
              <a:t>CRM</a:t>
            </a:r>
          </a:p>
          <a:p>
            <a:r>
              <a:rPr lang="en-US" dirty="0"/>
              <a:t>Inventory management system</a:t>
            </a:r>
          </a:p>
          <a:p>
            <a:r>
              <a:rPr lang="en-US" dirty="0"/>
              <a:t>Social media platform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Top sites who use PHP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Facebook</a:t>
            </a:r>
            <a:endParaRPr lang="en-US" dirty="0"/>
          </a:p>
          <a:p>
            <a:r>
              <a:rPr lang="en-US" dirty="0"/>
              <a:t>Wikipedia</a:t>
            </a:r>
          </a:p>
          <a:p>
            <a:r>
              <a:rPr lang="en-US" dirty="0"/>
              <a:t>Slack</a:t>
            </a:r>
          </a:p>
          <a:p>
            <a:r>
              <a:rPr lang="en-US" dirty="0" err="1"/>
              <a:t>Etsy</a:t>
            </a:r>
            <a:endParaRPr lang="en-US" dirty="0"/>
          </a:p>
          <a:p>
            <a:r>
              <a:rPr lang="en-US" dirty="0" err="1"/>
              <a:t>Mailchimp</a:t>
            </a:r>
            <a:endParaRPr lang="en-US" dirty="0"/>
          </a:p>
          <a:p>
            <a:r>
              <a:rPr lang="en-US" dirty="0"/>
              <a:t>Yahoo</a:t>
            </a:r>
          </a:p>
          <a:p>
            <a:r>
              <a:rPr lang="en-US" dirty="0" err="1"/>
              <a:t>WordPress</a:t>
            </a:r>
            <a:endParaRPr lang="en-US" dirty="0"/>
          </a:p>
          <a:p>
            <a:r>
              <a:rPr lang="en-US" dirty="0" err="1"/>
              <a:t>Drupal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Is PHP Dead?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No. According </a:t>
            </a:r>
            <a:r>
              <a:rPr lang="en-US"/>
              <a:t>to PHP usage </a:t>
            </a:r>
            <a:r>
              <a:rPr lang="en-US" dirty="0"/>
              <a:t>statistics</a:t>
            </a:r>
          </a:p>
          <a:p>
            <a:r>
              <a:rPr lang="en-US" dirty="0"/>
              <a:t>PHP is used by 78.9% of all websites (according to W3Techs data). </a:t>
            </a:r>
          </a:p>
          <a:p>
            <a:r>
              <a:rPr lang="en-US" dirty="0"/>
              <a:t>Almost 8 out of every 10 websites that you visit on the Internet are using PHP in some way.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Skill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 (Basic)</a:t>
            </a:r>
          </a:p>
          <a:p>
            <a:r>
              <a:rPr lang="en-US" dirty="0"/>
              <a:t>CSS (Basic)</a:t>
            </a:r>
          </a:p>
          <a:p>
            <a:r>
              <a:rPr lang="en-US" dirty="0" err="1"/>
              <a:t>Javascript</a:t>
            </a:r>
            <a:r>
              <a:rPr lang="en-US" dirty="0"/>
              <a:t> (Basic)</a:t>
            </a:r>
          </a:p>
          <a:p>
            <a:r>
              <a:rPr lang="en-US" dirty="0"/>
              <a:t>Bootstrap (It will be helpful if you know)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Hardware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Desktop or Laptop Computer</a:t>
            </a:r>
          </a:p>
          <a:p>
            <a:r>
              <a:rPr lang="en-US" dirty="0"/>
              <a:t>Processor: x86 or x64</a:t>
            </a:r>
          </a:p>
          <a:p>
            <a:r>
              <a:rPr lang="en-US" dirty="0"/>
              <a:t>RAM : 512 MB (minimum), 1 GB (recommended)</a:t>
            </a:r>
          </a:p>
          <a:p>
            <a:r>
              <a:rPr lang="en-US" dirty="0"/>
              <a:t>Operating System: Windows (Any version), Linux or MAC</a:t>
            </a:r>
          </a:p>
          <a:p>
            <a:r>
              <a:rPr lang="en-US" dirty="0"/>
              <a:t>Hard disk: up to 200 MB of available space may be required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Software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 Editor – Notepad++, Sublime Text, VS Code, </a:t>
            </a:r>
            <a:r>
              <a:rPr lang="en-US"/>
              <a:t>Atom, PHPStorm</a:t>
            </a:r>
            <a:r>
              <a:rPr lang="en-US" dirty="0"/>
              <a:t>, </a:t>
            </a:r>
            <a:r>
              <a:rPr lang="en-US" dirty="0" err="1"/>
              <a:t>Netbeans</a:t>
            </a:r>
            <a:r>
              <a:rPr lang="en-US" dirty="0"/>
              <a:t> etc.</a:t>
            </a:r>
          </a:p>
          <a:p>
            <a:r>
              <a:rPr lang="en-US" dirty="0"/>
              <a:t>Local Server – </a:t>
            </a:r>
            <a:r>
              <a:rPr lang="en-US" dirty="0" err="1"/>
              <a:t>xampp</a:t>
            </a:r>
            <a:r>
              <a:rPr lang="en-US" dirty="0"/>
              <a:t>, </a:t>
            </a:r>
            <a:r>
              <a:rPr lang="en-US" dirty="0" err="1"/>
              <a:t>wampp</a:t>
            </a:r>
            <a:r>
              <a:rPr lang="en-US" dirty="0"/>
              <a:t> etc.</a:t>
            </a:r>
          </a:p>
          <a:p>
            <a:r>
              <a:rPr lang="en-US" dirty="0"/>
              <a:t>Web Server – Any kind of hosting (to make the application live)</a:t>
            </a:r>
          </a:p>
          <a:p>
            <a:r>
              <a:rPr lang="en-US" dirty="0"/>
              <a:t>Browser – Firefox, Chrome, Safari etc.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tint val="100000"/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231</TotalTime>
  <Words>296</Words>
  <Application>Microsoft Office PowerPoint</Application>
  <PresentationFormat>On-screen Show (4:3)</PresentationFormat>
  <Paragraphs>57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Century Gothic</vt:lpstr>
      <vt:lpstr>Wingdings 3</vt:lpstr>
      <vt:lpstr>Ion Boardroom</vt:lpstr>
      <vt:lpstr>PHP – Hypertext Preprocessor</vt:lpstr>
      <vt:lpstr>What is PHP</vt:lpstr>
      <vt:lpstr>Why Learn PHP?</vt:lpstr>
      <vt:lpstr>Uses Of PHP</vt:lpstr>
      <vt:lpstr>Top sites who use PHP</vt:lpstr>
      <vt:lpstr>Is PHP Dead?</vt:lpstr>
      <vt:lpstr>Skill Requirements</vt:lpstr>
      <vt:lpstr>Hardware Requirements</vt:lpstr>
      <vt:lpstr>Software Requirements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Arefin</dc:creator>
  <cp:lastModifiedBy>Faisal ahmed</cp:lastModifiedBy>
  <cp:revision>71</cp:revision>
  <dcterms:created xsi:type="dcterms:W3CDTF">2006-08-16T00:00:00Z</dcterms:created>
  <dcterms:modified xsi:type="dcterms:W3CDTF">2023-09-04T21:40:06Z</dcterms:modified>
</cp:coreProperties>
</file>